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6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08" r:id="rId2"/>
  </p:sldMasterIdLst>
  <p:notesMasterIdLst>
    <p:notesMasterId r:id="rId33"/>
  </p:notesMasterIdLst>
  <p:sldIdLst>
    <p:sldId id="256" r:id="rId3"/>
    <p:sldId id="264" r:id="rId4"/>
    <p:sldId id="303" r:id="rId5"/>
    <p:sldId id="304" r:id="rId6"/>
    <p:sldId id="293" r:id="rId7"/>
    <p:sldId id="267" r:id="rId8"/>
    <p:sldId id="302" r:id="rId9"/>
    <p:sldId id="276" r:id="rId10"/>
    <p:sldId id="275" r:id="rId11"/>
    <p:sldId id="273" r:id="rId12"/>
    <p:sldId id="261" r:id="rId13"/>
    <p:sldId id="279" r:id="rId14"/>
    <p:sldId id="280" r:id="rId15"/>
    <p:sldId id="277" r:id="rId16"/>
    <p:sldId id="281" r:id="rId17"/>
    <p:sldId id="271" r:id="rId18"/>
    <p:sldId id="289" r:id="rId19"/>
    <p:sldId id="285" r:id="rId20"/>
    <p:sldId id="296" r:id="rId21"/>
    <p:sldId id="284" r:id="rId22"/>
    <p:sldId id="287" r:id="rId23"/>
    <p:sldId id="268" r:id="rId24"/>
    <p:sldId id="283" r:id="rId25"/>
    <p:sldId id="295" r:id="rId26"/>
    <p:sldId id="288" r:id="rId27"/>
    <p:sldId id="286" r:id="rId28"/>
    <p:sldId id="297" r:id="rId29"/>
    <p:sldId id="300" r:id="rId30"/>
    <p:sldId id="298" r:id="rId31"/>
    <p:sldId id="301" r:id="rId32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709" userDrawn="1">
          <p15:clr>
            <a:srgbClr val="A4A3A4"/>
          </p15:clr>
        </p15:guide>
        <p15:guide id="4" pos="3263">
          <p15:clr>
            <a:srgbClr val="A4A3A4"/>
          </p15:clr>
        </p15:guide>
        <p15:guide id="5" pos="4271" userDrawn="1">
          <p15:clr>
            <a:srgbClr val="A4A3A4"/>
          </p15:clr>
        </p15:guide>
        <p15:guide id="6" pos="3364" userDrawn="1">
          <p15:clr>
            <a:srgbClr val="A4A3A4"/>
          </p15:clr>
        </p15:guide>
        <p15:guide id="7" pos="424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1B66"/>
    <a:srgbClr val="8B66AA"/>
    <a:srgbClr val="F7993C"/>
    <a:srgbClr val="F4C134"/>
    <a:srgbClr val="65C0AE"/>
    <a:srgbClr val="0698CB"/>
    <a:srgbClr val="4CC5F1"/>
    <a:srgbClr val="FBC221"/>
    <a:srgbClr val="F1F2F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3" autoAdjust="0"/>
    <p:restoredTop sz="90698" autoAdjust="0"/>
  </p:normalViewPr>
  <p:slideViewPr>
    <p:cSldViewPr snapToGrid="0" showGuides="1">
      <p:cViewPr varScale="1">
        <p:scale>
          <a:sx n="67" d="100"/>
          <a:sy n="67" d="100"/>
        </p:scale>
        <p:origin x="972" y="48"/>
      </p:cViewPr>
      <p:guideLst>
        <p:guide orient="horz" pos="2183"/>
        <p:guide pos="3840"/>
        <p:guide orient="horz" pos="709"/>
        <p:guide pos="3263"/>
        <p:guide pos="4271"/>
        <p:guide pos="3364"/>
        <p:guide pos="424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4" d="100"/>
        <a:sy n="13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0.bin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1.bin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2.bin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3.bin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4.bin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5.bin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6.bin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7.bin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8.bin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9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30"/>
    </mc:Choice>
    <mc:Fallback>
      <c:style val="30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cat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</c:v>
                </c:pt>
                <c:pt idx="5">
                  <c:v>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137D-4391-B036-8CF15C3E93B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cat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5</c:v>
                </c:pt>
                <c:pt idx="5">
                  <c:v>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137D-4391-B036-8CF15C3E93B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cat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Sheet1!$D$2:$D$7</c:f>
              <c:numCache>
                <c:formatCode>General</c:formatCode>
                <c:ptCount val="6"/>
                <c:pt idx="0">
                  <c:v>2</c:v>
                </c:pt>
                <c:pt idx="1">
                  <c:v>5</c:v>
                </c:pt>
                <c:pt idx="2">
                  <c:v>3</c:v>
                </c:pt>
                <c:pt idx="3">
                  <c:v>5</c:v>
                </c:pt>
                <c:pt idx="4">
                  <c:v>5</c:v>
                </c:pt>
                <c:pt idx="5">
                  <c:v>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137D-4391-B036-8CF15C3E93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792689664"/>
        <c:axId val="-792686944"/>
      </c:lineChart>
      <c:catAx>
        <c:axId val="-7926896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792686944"/>
        <c:crosses val="autoZero"/>
        <c:auto val="1"/>
        <c:lblAlgn val="ctr"/>
        <c:lblOffset val="100"/>
        <c:noMultiLvlLbl val="0"/>
      </c:catAx>
      <c:valAx>
        <c:axId val="-792686944"/>
        <c:scaling>
          <c:orientation val="minMax"/>
        </c:scaling>
        <c:delete val="1"/>
        <c:axPos val="l"/>
        <c:majorGridlines>
          <c:spPr>
            <a:ln>
              <a:solidFill>
                <a:schemeClr val="bg1">
                  <a:lumMod val="65000"/>
                </a:schemeClr>
              </a:solidFill>
            </a:ln>
          </c:spPr>
        </c:majorGridlines>
        <c:numFmt formatCode="General" sourceLinked="1"/>
        <c:majorTickMark val="none"/>
        <c:minorTickMark val="none"/>
        <c:tickLblPos val="nextTo"/>
        <c:crossAx val="-7926896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bg1">
              <a:lumMod val="50000"/>
            </a:schemeClr>
          </a:solidFill>
        </a:defRPr>
      </a:pPr>
      <a:endParaRPr lang="zh-CN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02option</c:v>
                </c:pt>
              </c:strCache>
            </c:strRef>
          </c:tx>
          <c:spPr>
            <a:solidFill>
              <a:schemeClr val="bg1"/>
            </a:solidFill>
            <a:ln>
              <a:solidFill>
                <a:schemeClr val="bg1"/>
              </a:solidFill>
            </a:ln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5</c:v>
                </c:pt>
                <c:pt idx="1">
                  <c:v>2.5</c:v>
                </c:pt>
                <c:pt idx="2">
                  <c:v>6</c:v>
                </c:pt>
                <c:pt idx="3">
                  <c:v>4.5</c:v>
                </c:pt>
                <c:pt idx="4">
                  <c:v>8</c:v>
                </c:pt>
                <c:pt idx="5">
                  <c:v>5</c:v>
                </c:pt>
                <c:pt idx="6">
                  <c:v>2</c:v>
                </c:pt>
                <c:pt idx="7">
                  <c:v>1</c:v>
                </c:pt>
                <c:pt idx="8">
                  <c:v>7</c:v>
                </c:pt>
                <c:pt idx="9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2C7-4C77-8DDC-345F493CE1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787239840"/>
        <c:axId val="-749249872"/>
      </c:barChart>
      <c:catAx>
        <c:axId val="-787239840"/>
        <c:scaling>
          <c:orientation val="minMax"/>
        </c:scaling>
        <c:delete val="0"/>
        <c:axPos val="b"/>
        <c:majorGridlines>
          <c:spPr>
            <a:ln>
              <a:solidFill>
                <a:schemeClr val="bg1"/>
              </a:solidFill>
            </a:ln>
          </c:spPr>
        </c:majorGridlines>
        <c:minorGridlines/>
        <c:numFmt formatCode="General" sourceLinked="1"/>
        <c:majorTickMark val="out"/>
        <c:minorTickMark val="none"/>
        <c:tickLblPos val="nextTo"/>
        <c:crossAx val="-749249872"/>
        <c:crosses val="autoZero"/>
        <c:auto val="1"/>
        <c:lblAlgn val="ctr"/>
        <c:lblOffset val="100"/>
        <c:noMultiLvlLbl val="0"/>
      </c:catAx>
      <c:valAx>
        <c:axId val="-74924987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787239840"/>
        <c:crosses val="autoZero"/>
        <c:crossBetween val="between"/>
      </c:valAx>
      <c:spPr>
        <a:ln>
          <a:solidFill>
            <a:schemeClr val="bg1"/>
          </a:solidFill>
        </a:ln>
      </c:spPr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bg1"/>
          </a:solidFill>
        </a:defRPr>
      </a:pPr>
      <a:endParaRPr lang="zh-CN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>
              <a:gradFill>
                <a:gsLst>
                  <a:gs pos="0">
                    <a:srgbClr val="FBC221"/>
                  </a:gs>
                  <a:gs pos="32000">
                    <a:srgbClr val="E71B66"/>
                  </a:gs>
                  <a:gs pos="100000">
                    <a:srgbClr val="8B66AA"/>
                  </a:gs>
                </a:gsLst>
                <a:lin ang="5400000" scaled="0"/>
              </a:gradFill>
            </a:ln>
          </c:spPr>
          <c:marker>
            <c:symbol val="none"/>
          </c:marker>
          <c:cat>
            <c:numRef>
              <c:f>Sheet1!$A$2:$A$12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5</c:v>
                </c:pt>
                <c:pt idx="5">
                  <c:v>9</c:v>
                </c:pt>
                <c:pt idx="6">
                  <c:v>8</c:v>
                </c:pt>
                <c:pt idx="7">
                  <c:v>6</c:v>
                </c:pt>
                <c:pt idx="8">
                  <c:v>7</c:v>
                </c:pt>
                <c:pt idx="9">
                  <c:v>10</c:v>
                </c:pt>
                <c:pt idx="10">
                  <c:v>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9E4E-47F7-8F95-5F88D7E832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749250960"/>
        <c:axId val="-749251504"/>
      </c:lineChart>
      <c:catAx>
        <c:axId val="-7492509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749251504"/>
        <c:crosses val="autoZero"/>
        <c:auto val="1"/>
        <c:lblAlgn val="ctr"/>
        <c:lblOffset val="100"/>
        <c:noMultiLvlLbl val="0"/>
      </c:catAx>
      <c:valAx>
        <c:axId val="-74925150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-7492509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05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rgbClr val="65C0AE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407-4EED-8824-90C55E603D0A}"/>
              </c:ext>
            </c:extLst>
          </c:dPt>
          <c:dPt>
            <c:idx val="1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0407-4EED-8824-90C55E603D0A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0407-4EED-8824-90C55E603D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rgbClr val="4CC5F1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AB41-43B3-A2B9-7698535D3FDA}"/>
              </c:ext>
            </c:extLst>
          </c:dPt>
          <c:dPt>
            <c:idx val="1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AB41-43B3-A2B9-7698535D3FDA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AB41-43B3-A2B9-7698535D3F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8B66AA"/>
            </a:solidFill>
          </c:spPr>
          <c:dPt>
            <c:idx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D80E-47DA-8093-6A02B5D56BCC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D80E-47DA-8093-6A02B5D56BCC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D80E-47DA-8093-6A02B5D56B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8B66AA"/>
            </a:solidFill>
          </c:spPr>
          <c:dPt>
            <c:idx val="0"/>
            <c:bubble3D val="0"/>
            <c:spPr>
              <a:solidFill>
                <a:srgbClr val="BD298A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795-4C20-9B7C-B91166E2BAB4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795-4C20-9B7C-B91166E2BAB4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10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8795-4C20-9B7C-B91166E2BA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8B66AA"/>
            </a:solidFill>
          </c:spPr>
          <c:dPt>
            <c:idx val="0"/>
            <c:bubble3D val="0"/>
            <c:spPr>
              <a:solidFill>
                <a:srgbClr val="F7993C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A639-4A8A-8209-82EF57DD86C3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A639-4A8A-8209-82EF57DD86C3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A639-4A8A-8209-82EF57DD86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XXX</c:v>
                </c:pt>
              </c:strCache>
            </c:strRef>
          </c:tx>
          <c:dPt>
            <c:idx val="0"/>
            <c:bubble3D val="0"/>
            <c:spPr>
              <a:solidFill>
                <a:srgbClr val="65C0AE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B221-486D-A612-D936A88CC675}"/>
              </c:ext>
            </c:extLst>
          </c:dPt>
          <c:dPt>
            <c:idx val="1"/>
            <c:bubble3D val="0"/>
            <c:spPr>
              <a:solidFill>
                <a:srgbClr val="0698CB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B221-486D-A612-D936A88CC675}"/>
              </c:ext>
            </c:extLst>
          </c:dPt>
          <c:dPt>
            <c:idx val="2"/>
            <c:bubble3D val="0"/>
            <c:spPr>
              <a:solidFill>
                <a:srgbClr val="8B66AA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B221-486D-A612-D936A88CC675}"/>
              </c:ext>
            </c:extLst>
          </c:dPt>
          <c:dPt>
            <c:idx val="3"/>
            <c:bubble3D val="0"/>
            <c:spPr>
              <a:solidFill>
                <a:srgbClr val="BD298A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B221-486D-A612-D936A88CC675}"/>
              </c:ext>
            </c:extLst>
          </c:dPt>
          <c:dPt>
            <c:idx val="4"/>
            <c:bubble3D val="0"/>
            <c:spPr>
              <a:solidFill>
                <a:srgbClr val="F7993C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B221-486D-A612-D936A88CC675}"/>
              </c:ext>
            </c:extLst>
          </c:dPt>
          <c:dPt>
            <c:idx val="5"/>
            <c:bubble3D val="0"/>
            <c:spPr>
              <a:solidFill>
                <a:srgbClr val="FBC22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B221-486D-A612-D936A88CC675}"/>
              </c:ext>
            </c:extLst>
          </c:dPt>
          <c:cat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B221-486D-A612-D936A88CC6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1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XXX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</c:spPr>
          <c:explosion val="3"/>
          <c:dPt>
            <c:idx val="0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A26-42E0-8F9B-F01759CE31EC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EA26-42E0-8F9B-F01759CE31EC}"/>
              </c:ext>
            </c:extLst>
          </c:dPt>
          <c:dPt>
            <c:idx val="2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EA26-42E0-8F9B-F01759CE31EC}"/>
              </c:ext>
            </c:extLst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EA26-42E0-8F9B-F01759CE31EC}"/>
              </c:ext>
            </c:extLst>
          </c:dPt>
          <c:dPt>
            <c:idx val="4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EA26-42E0-8F9B-F01759CE31EC}"/>
              </c:ext>
            </c:extLst>
          </c:dPt>
          <c:dPt>
            <c:idx val="5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EA26-42E0-8F9B-F01759CE31EC}"/>
              </c:ext>
            </c:extLst>
          </c:dPt>
          <c:cat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EA26-42E0-8F9B-F01759CE31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8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01option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marker>
            <c:symbol val="none"/>
          </c:marker>
          <c:cat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2.5</c:v>
                </c:pt>
                <c:pt idx="2">
                  <c:v>6</c:v>
                </c:pt>
                <c:pt idx="3">
                  <c:v>2</c:v>
                </c:pt>
                <c:pt idx="4">
                  <c:v>7</c:v>
                </c:pt>
                <c:pt idx="5">
                  <c:v>9</c:v>
                </c:pt>
                <c:pt idx="6">
                  <c:v>12</c:v>
                </c:pt>
                <c:pt idx="7">
                  <c:v>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5B09-476D-AA2A-8322EA8CC2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787242016"/>
        <c:axId val="-787241472"/>
      </c:lineChart>
      <c:catAx>
        <c:axId val="-787242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-787241472"/>
        <c:crosses val="autoZero"/>
        <c:auto val="1"/>
        <c:lblAlgn val="ctr"/>
        <c:lblOffset val="100"/>
        <c:noMultiLvlLbl val="0"/>
      </c:catAx>
      <c:valAx>
        <c:axId val="-787241472"/>
        <c:scaling>
          <c:orientation val="minMax"/>
        </c:scaling>
        <c:delete val="0"/>
        <c:axPos val="l"/>
        <c:minorGridlines>
          <c:spPr>
            <a:ln>
              <a:solidFill>
                <a:schemeClr val="bg1"/>
              </a:solidFill>
            </a:ln>
          </c:spPr>
        </c:minorGridlines>
        <c:numFmt formatCode="General" sourceLinked="1"/>
        <c:majorTickMark val="none"/>
        <c:minorTickMark val="none"/>
        <c:tickLblPos val="nextTo"/>
        <c:spPr>
          <a:ln w="6350">
            <a:noFill/>
          </a:ln>
        </c:spPr>
        <c:crossAx val="-787242016"/>
        <c:crosses val="autoZero"/>
        <c:crossBetween val="between"/>
      </c:valAx>
      <c:spPr>
        <a:ln>
          <a:solidFill>
            <a:schemeClr val="bg1"/>
          </a:solidFill>
        </a:ln>
      </c:spPr>
    </c:plotArea>
    <c:plotVisOnly val="1"/>
    <c:dispBlanksAs val="zero"/>
    <c:showDLblsOverMax val="0"/>
  </c:chart>
  <c:txPr>
    <a:bodyPr/>
    <a:lstStyle/>
    <a:p>
      <a:pPr>
        <a:defRPr sz="18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4DAB2C-3D2B-4039-92FC-E6D5F20D96BE}" type="datetimeFigureOut">
              <a:rPr lang="zh-CN" altLang="en-US" smtClean="0"/>
              <a:t>2016/7/31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0BF63-651C-49D9-BFDE-897E93C387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271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0BF63-651C-49D9-BFDE-897E93C3878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815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移动浮标到制定的位置表示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0BF63-651C-49D9-BFDE-897E93C3878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41412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0BF63-651C-49D9-BFDE-897E93C3878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143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模板来自于 </a:t>
            </a:r>
            <a:r>
              <a:rPr lang="en-US" altLang="zh-CN" smtClean="0"/>
              <a:t>http://www.ypppt.com</a:t>
            </a:r>
            <a:endParaRPr lang="zh-CN" altLang="en-US" dirty="0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zh-CN" altLang="en-US" smtClean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5991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减去对角的矩形内可填充小标或章节提案人名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0BF63-651C-49D9-BFDE-897E93C3878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4646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点击文字部分进行编辑，</a:t>
            </a:r>
            <a:r>
              <a:rPr lang="en-US" altLang="zh-CN" dirty="0" smtClean="0"/>
              <a:t>CONTENT</a:t>
            </a:r>
            <a:r>
              <a:rPr lang="zh-CN" altLang="en-US" dirty="0" smtClean="0"/>
              <a:t>彩色效果为填充图片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0BF63-651C-49D9-BFDE-897E93C3878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9595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时间轴上的彩色条可以添加或更改，表示时间段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0BF63-651C-49D9-BFDE-897E93C3878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567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0BF63-651C-49D9-BFDE-897E93C3878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187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 W O T</a:t>
            </a:r>
            <a:r>
              <a:rPr lang="zh-CN" altLang="en-US" dirty="0" smtClean="0"/>
              <a:t>可修改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0BF63-651C-49D9-BFDE-897E93C3878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908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0BF63-651C-49D9-BFDE-897E93C3878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847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中国地图内各省可编辑颜色，点击要表示的省，按</a:t>
            </a:r>
            <a:r>
              <a:rPr lang="en-US" altLang="zh-CN" dirty="0" err="1" smtClean="0"/>
              <a:t>ctrl+c</a:t>
            </a:r>
            <a:r>
              <a:rPr lang="zh-CN" altLang="en-US" dirty="0" smtClean="0"/>
              <a:t>复制，</a:t>
            </a:r>
            <a:r>
              <a:rPr lang="en-US" altLang="zh-CN" dirty="0" err="1" smtClean="0"/>
              <a:t>ctrl+v</a:t>
            </a:r>
            <a:r>
              <a:rPr lang="zh-CN" altLang="en-US" dirty="0" smtClean="0"/>
              <a:t>粘贴，就可提取出省的图形，再填充想表达的颜色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0BF63-651C-49D9-BFDE-897E93C3878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748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两个图表数据均可编辑</a:t>
            </a:r>
            <a:r>
              <a:rPr lang="zh-CN" altLang="en-US" baseline="0" dirty="0" smtClean="0"/>
              <a:t> 可替换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0BF63-651C-49D9-BFDE-897E93C3878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828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8B79E-83B4-4ADC-B2A3-93B149429B76}" type="datetimeFigureOut">
              <a:rPr lang="zh-CN" altLang="en-US" smtClean="0"/>
              <a:t>2016/7/31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D18F-182E-45DD-BF98-2AC13C617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725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8B79E-83B4-4ADC-B2A3-93B149429B76}" type="datetimeFigureOut">
              <a:rPr lang="zh-CN" altLang="en-US" smtClean="0"/>
              <a:t>2016/7/31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D18F-182E-45DD-BF98-2AC13C617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925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8B79E-83B4-4ADC-B2A3-93B149429B76}" type="datetimeFigureOut">
              <a:rPr lang="zh-CN" altLang="en-US" smtClean="0"/>
              <a:t>2016/7/31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D18F-182E-45DD-BF98-2AC13C617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63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5137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19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3476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8603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4396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7287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7714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487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8B79E-83B4-4ADC-B2A3-93B149429B76}" type="datetimeFigureOut">
              <a:rPr lang="zh-CN" altLang="en-US" smtClean="0"/>
              <a:t>2016/7/31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D18F-182E-45DD-BF98-2AC13C617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4177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9884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0402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19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8B79E-83B4-4ADC-B2A3-93B149429B76}" type="datetimeFigureOut">
              <a:rPr lang="zh-CN" altLang="en-US" smtClean="0"/>
              <a:t>2016/7/31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D18F-182E-45DD-BF98-2AC13C617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812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8B79E-83B4-4ADC-B2A3-93B149429B76}" type="datetimeFigureOut">
              <a:rPr lang="zh-CN" altLang="en-US" smtClean="0"/>
              <a:t>2016/7/31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D18F-182E-45DD-BF98-2AC13C617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754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8B79E-83B4-4ADC-B2A3-93B149429B76}" type="datetimeFigureOut">
              <a:rPr lang="zh-CN" altLang="en-US" smtClean="0"/>
              <a:t>2016/7/31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D18F-182E-45DD-BF98-2AC13C617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2458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8B79E-83B4-4ADC-B2A3-93B149429B76}" type="datetimeFigureOut">
              <a:rPr lang="zh-CN" altLang="en-US" smtClean="0"/>
              <a:t>2016/7/31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D18F-182E-45DD-BF98-2AC13C617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031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8B79E-83B4-4ADC-B2A3-93B149429B76}" type="datetimeFigureOut">
              <a:rPr lang="zh-CN" altLang="en-US" smtClean="0"/>
              <a:t>2016/7/31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D18F-182E-45DD-BF98-2AC13C617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598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8B79E-83B4-4ADC-B2A3-93B149429B76}" type="datetimeFigureOut">
              <a:rPr lang="zh-CN" altLang="en-US" smtClean="0"/>
              <a:t>2016/7/31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D18F-182E-45DD-BF98-2AC13C617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363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8B79E-83B4-4ADC-B2A3-93B149429B76}" type="datetimeFigureOut">
              <a:rPr lang="zh-CN" altLang="en-US" smtClean="0"/>
              <a:t>2016/7/31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D18F-182E-45DD-BF98-2AC13C617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098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8B79E-83B4-4ADC-B2A3-93B149429B76}" type="datetimeFigureOut">
              <a:rPr lang="zh-CN" altLang="en-US" smtClean="0"/>
              <a:t>2016/7/31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6D18F-182E-45DD-BF98-2AC13C617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287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255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chart" Target="../charts/chart7.xml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0.png"/><Relationship Id="rId4" Type="http://schemas.openxmlformats.org/officeDocument/2006/relationships/chart" Target="../charts/chart8.xml"/><Relationship Id="rId9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9.xml"/><Relationship Id="rId3" Type="http://schemas.openxmlformats.org/officeDocument/2006/relationships/image" Target="../media/image4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20.png"/><Relationship Id="rId4" Type="http://schemas.openxmlformats.org/officeDocument/2006/relationships/image" Target="../media/image32.png"/><Relationship Id="rId9" Type="http://schemas.openxmlformats.org/officeDocument/2006/relationships/chart" Target="../charts/char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pppt.com/jiaocheng/" TargetMode="External"/><Relationship Id="rId3" Type="http://schemas.openxmlformats.org/officeDocument/2006/relationships/hyperlink" Target="http://www.ypppt.com/moban/" TargetMode="External"/><Relationship Id="rId7" Type="http://schemas.openxmlformats.org/officeDocument/2006/relationships/hyperlink" Target="http://www.ypppt.com/sucai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www.ypppt.com/tubiao/" TargetMode="External"/><Relationship Id="rId5" Type="http://schemas.openxmlformats.org/officeDocument/2006/relationships/hyperlink" Target="http://www.ypppt.com/beijing/" TargetMode="External"/><Relationship Id="rId4" Type="http://schemas.openxmlformats.org/officeDocument/2006/relationships/hyperlink" Target="http://www.ypppt.com/jieri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image" Target="../media/image4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Relationship Id="rId9" Type="http://schemas.openxmlformats.org/officeDocument/2006/relationships/chart" Target="../charts/char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0" y="-1"/>
            <a:ext cx="12189899" cy="6859181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4686300" y="4706240"/>
            <a:ext cx="2669988" cy="338554"/>
          </a:xfrm>
          <a:prstGeom prst="roundRect">
            <a:avLst>
              <a:gd name="adj" fmla="val 307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1028"/>
          <p:cNvSpPr txBox="1"/>
          <p:nvPr/>
        </p:nvSpPr>
        <p:spPr>
          <a:xfrm>
            <a:off x="5114071" y="378376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报告</a:t>
            </a:r>
          </a:p>
        </p:txBody>
      </p:sp>
      <p:sp>
        <p:nvSpPr>
          <p:cNvPr id="11" name="TextBox 40"/>
          <p:cNvSpPr txBox="1"/>
          <p:nvPr/>
        </p:nvSpPr>
        <p:spPr>
          <a:xfrm>
            <a:off x="4739533" y="4706240"/>
            <a:ext cx="2563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blipFill dpi="0"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成员：韩驭洲 张泰银 杨洋</a:t>
            </a:r>
            <a:endParaRPr lang="zh-CN" altLang="en-US" sz="1600" dirty="0"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等腰三角形 14"/>
          <p:cNvSpPr/>
          <p:nvPr/>
        </p:nvSpPr>
        <p:spPr>
          <a:xfrm flipV="1">
            <a:off x="5924550" y="6562156"/>
            <a:ext cx="342900" cy="145073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219200" y="1691738"/>
            <a:ext cx="100965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spc="-3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Pets’ Love</a:t>
            </a:r>
            <a:endParaRPr lang="zh-CN" altLang="en-US" sz="13800" spc="-3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4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1"/>
          <p:cNvSpPr txBox="1"/>
          <p:nvPr/>
        </p:nvSpPr>
        <p:spPr>
          <a:xfrm>
            <a:off x="1122667" y="598162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20274" y="255159"/>
            <a:ext cx="4851801" cy="958940"/>
            <a:chOff x="320274" y="255159"/>
            <a:chExt cx="4851801" cy="958940"/>
          </a:xfrm>
        </p:grpSpPr>
        <p:grpSp>
          <p:nvGrpSpPr>
            <p:cNvPr id="7" name="组合 6"/>
            <p:cNvGrpSpPr/>
            <p:nvPr/>
          </p:nvGrpSpPr>
          <p:grpSpPr>
            <a:xfrm>
              <a:off x="320274" y="389924"/>
              <a:ext cx="802393" cy="824175"/>
              <a:chOff x="2516086" y="1688347"/>
              <a:chExt cx="2059532" cy="2115441"/>
            </a:xfrm>
          </p:grpSpPr>
          <p:sp>
            <p:nvSpPr>
              <p:cNvPr id="20" name="图文框 19"/>
              <p:cNvSpPr/>
              <p:nvPr/>
            </p:nvSpPr>
            <p:spPr>
              <a:xfrm>
                <a:off x="2737936" y="1792841"/>
                <a:ext cx="1720794" cy="1738750"/>
              </a:xfrm>
              <a:prstGeom prst="frame">
                <a:avLst>
                  <a:gd name="adj1" fmla="val 8305"/>
                </a:avLst>
              </a:prstGeom>
              <a:gradFill>
                <a:gsLst>
                  <a:gs pos="0">
                    <a:srgbClr val="4CC5F1"/>
                  </a:gs>
                  <a:gs pos="61000">
                    <a:srgbClr val="8B66AA"/>
                  </a:gs>
                </a:gsLst>
                <a:lin ang="2700000" scaled="1"/>
              </a:gradFill>
              <a:ln>
                <a:noFill/>
              </a:ln>
              <a:effectLst>
                <a:outerShdw blurRad="292100" dist="152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文本框 9"/>
              <p:cNvSpPr txBox="1"/>
              <p:nvPr/>
            </p:nvSpPr>
            <p:spPr>
              <a:xfrm>
                <a:off x="2516086" y="1688347"/>
                <a:ext cx="2059532" cy="2115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800" i="1" dirty="0" smtClean="0">
                    <a:solidFill>
                      <a:srgbClr val="F4C134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Impact" panose="020B0806030902050204" pitchFamily="34" charset="0"/>
                  </a:rPr>
                  <a:t>01</a:t>
                </a:r>
                <a:endParaRPr lang="zh-CN" altLang="en-US" sz="4800" i="1" dirty="0">
                  <a:solidFill>
                    <a:srgbClr val="F4C1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8" name="矩形 7"/>
            <p:cNvSpPr/>
            <p:nvPr/>
          </p:nvSpPr>
          <p:spPr>
            <a:xfrm>
              <a:off x="1065597" y="277597"/>
              <a:ext cx="153038" cy="153038"/>
            </a:xfrm>
            <a:prstGeom prst="rect">
              <a:avLst/>
            </a:prstGeom>
            <a:solidFill>
              <a:srgbClr val="0698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9" name="矩形 8"/>
            <p:cNvSpPr/>
            <p:nvPr/>
          </p:nvSpPr>
          <p:spPr>
            <a:xfrm>
              <a:off x="1268864" y="255159"/>
              <a:ext cx="76519" cy="76519"/>
            </a:xfrm>
            <a:prstGeom prst="rect">
              <a:avLst/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0" name="矩形 9"/>
            <p:cNvSpPr/>
            <p:nvPr/>
          </p:nvSpPr>
          <p:spPr>
            <a:xfrm>
              <a:off x="1140309" y="277597"/>
              <a:ext cx="76519" cy="76519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2838450" y="550892"/>
              <a:ext cx="2219325" cy="93337"/>
              <a:chOff x="3276600" y="504825"/>
              <a:chExt cx="2219325" cy="93337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3276600" y="504825"/>
                <a:ext cx="93337" cy="93337"/>
              </a:xfrm>
              <a:prstGeom prst="ellipse">
                <a:avLst/>
              </a:prstGeom>
              <a:solidFill>
                <a:srgbClr val="F4C1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9" name="直接连接符 18"/>
              <p:cNvCxnSpPr>
                <a:stCxn id="18" idx="6"/>
              </p:cNvCxnSpPr>
              <p:nvPr/>
            </p:nvCxnSpPr>
            <p:spPr>
              <a:xfrm>
                <a:off x="3369937" y="551494"/>
                <a:ext cx="2125988" cy="0"/>
              </a:xfrm>
              <a:prstGeom prst="line">
                <a:avLst/>
              </a:prstGeom>
              <a:ln w="9525">
                <a:solidFill>
                  <a:srgbClr val="F4C1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1"/>
            <p:cNvGrpSpPr/>
            <p:nvPr/>
          </p:nvGrpSpPr>
          <p:grpSpPr>
            <a:xfrm>
              <a:off x="1268864" y="1061382"/>
              <a:ext cx="1733550" cy="93337"/>
              <a:chOff x="3276600" y="504825"/>
              <a:chExt cx="1733550" cy="93337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3276600" y="504825"/>
                <a:ext cx="93337" cy="93337"/>
              </a:xfrm>
              <a:prstGeom prst="ellipse">
                <a:avLst/>
              </a:prstGeom>
              <a:solidFill>
                <a:srgbClr val="F4C1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7" name="直接连接符 16"/>
              <p:cNvCxnSpPr>
                <a:stCxn id="16" idx="6"/>
              </p:cNvCxnSpPr>
              <p:nvPr/>
            </p:nvCxnSpPr>
            <p:spPr>
              <a:xfrm flipV="1">
                <a:off x="3369937" y="551493"/>
                <a:ext cx="1640213" cy="1"/>
              </a:xfrm>
              <a:prstGeom prst="line">
                <a:avLst/>
              </a:prstGeom>
              <a:ln w="9525">
                <a:solidFill>
                  <a:srgbClr val="F4C1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/>
            <p:cNvGrpSpPr/>
            <p:nvPr/>
          </p:nvGrpSpPr>
          <p:grpSpPr>
            <a:xfrm>
              <a:off x="3390900" y="457555"/>
              <a:ext cx="1781175" cy="93337"/>
              <a:chOff x="3276600" y="504825"/>
              <a:chExt cx="1781175" cy="93337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3276600" y="504825"/>
                <a:ext cx="93337" cy="93337"/>
              </a:xfrm>
              <a:prstGeom prst="ellipse">
                <a:avLst/>
              </a:prstGeom>
              <a:solidFill>
                <a:srgbClr val="F4C1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5" name="直接连接符 14"/>
              <p:cNvCxnSpPr>
                <a:stCxn id="14" idx="6"/>
              </p:cNvCxnSpPr>
              <p:nvPr/>
            </p:nvCxnSpPr>
            <p:spPr>
              <a:xfrm>
                <a:off x="3369937" y="551494"/>
                <a:ext cx="1687838" cy="0"/>
              </a:xfrm>
              <a:prstGeom prst="line">
                <a:avLst/>
              </a:prstGeom>
              <a:ln w="9525">
                <a:solidFill>
                  <a:srgbClr val="F4C1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组合 23"/>
          <p:cNvGrpSpPr/>
          <p:nvPr/>
        </p:nvGrpSpPr>
        <p:grpSpPr>
          <a:xfrm>
            <a:off x="854711" y="2209800"/>
            <a:ext cx="2448000" cy="2285999"/>
            <a:chOff x="459102" y="1990724"/>
            <a:chExt cx="3990975" cy="3152775"/>
          </a:xfrm>
        </p:grpSpPr>
        <p:sp>
          <p:nvSpPr>
            <p:cNvPr id="22" name="等腰三角形 21"/>
            <p:cNvSpPr/>
            <p:nvPr/>
          </p:nvSpPr>
          <p:spPr>
            <a:xfrm>
              <a:off x="1479973" y="2489915"/>
              <a:ext cx="1949233" cy="2154397"/>
            </a:xfrm>
            <a:prstGeom prst="triangl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 flipV="1">
              <a:off x="459102" y="1990724"/>
              <a:ext cx="3990975" cy="3152775"/>
            </a:xfrm>
            <a:prstGeom prst="triangl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等腰三角形 26"/>
          <p:cNvSpPr/>
          <p:nvPr/>
        </p:nvSpPr>
        <p:spPr>
          <a:xfrm flipV="1">
            <a:off x="3546198" y="2209800"/>
            <a:ext cx="2448000" cy="2285999"/>
          </a:xfrm>
          <a:prstGeom prst="triangl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flipV="1">
            <a:off x="6237685" y="2209800"/>
            <a:ext cx="2448000" cy="2285999"/>
          </a:xfrm>
          <a:prstGeom prst="triangl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等腰三角形 32"/>
          <p:cNvSpPr/>
          <p:nvPr/>
        </p:nvSpPr>
        <p:spPr>
          <a:xfrm flipV="1">
            <a:off x="8929172" y="2209800"/>
            <a:ext cx="2448000" cy="2285999"/>
          </a:xfrm>
          <a:prstGeom prst="triangl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>
            <a:off x="4172384" y="2619377"/>
            <a:ext cx="1195628" cy="1562100"/>
          </a:xfrm>
          <a:prstGeom prst="triangl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>
            <a:off x="6863871" y="2571754"/>
            <a:ext cx="1195628" cy="1562100"/>
          </a:xfrm>
          <a:prstGeom prst="triangl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36"/>
          <p:cNvSpPr/>
          <p:nvPr/>
        </p:nvSpPr>
        <p:spPr>
          <a:xfrm>
            <a:off x="9555358" y="2495551"/>
            <a:ext cx="1195628" cy="1562100"/>
          </a:xfrm>
          <a:prstGeom prst="triangl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268864" y="1501078"/>
            <a:ext cx="1505540" cy="31547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altLang="zh-CN" sz="19900" dirty="0" smtClean="0">
                <a:blipFill dpi="0"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Louisianne Contour" panose="02000A03020000020004" pitchFamily="2" charset="-122"/>
              </a:rPr>
              <a:t>S</a:t>
            </a:r>
            <a:endParaRPr lang="zh-CN" altLang="en-US" sz="19900" dirty="0"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Louisianne Contour" panose="02000A03020000020004" pitchFamily="2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546198" y="1501078"/>
            <a:ext cx="2263761" cy="31547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altLang="zh-CN" sz="19900" dirty="0" smtClean="0">
                <a:blipFill dpi="0"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Louisianne Contour" panose="02000A03020000020004" pitchFamily="2" charset="-122"/>
              </a:rPr>
              <a:t>W</a:t>
            </a:r>
            <a:endParaRPr lang="zh-CN" altLang="en-US" sz="19900" dirty="0"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Louisianne Contour" panose="02000A03020000020004" pitchFamily="2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72046" y="1501078"/>
            <a:ext cx="1579278" cy="31547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altLang="zh-CN" sz="19900" dirty="0" smtClean="0">
                <a:blipFill dpi="0"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Louisianne Contour" panose="02000A03020000020004" pitchFamily="2" charset="-122"/>
              </a:rPr>
              <a:t>O</a:t>
            </a:r>
            <a:endParaRPr lang="zh-CN" altLang="en-US" sz="19900" dirty="0">
              <a:blipFill dpi="0"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Louisianne Contour" panose="02000A03020000020004" pitchFamily="2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472537" y="1522092"/>
            <a:ext cx="1361270" cy="31547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altLang="zh-CN" sz="19900" dirty="0" smtClean="0">
                <a:blipFill dpi="0" rotWithShape="1"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Louisianne Contour" panose="02000A03020000020004" pitchFamily="2" charset="-122"/>
              </a:rPr>
              <a:t>T</a:t>
            </a:r>
            <a:endParaRPr lang="zh-CN" altLang="en-US" sz="19900" dirty="0">
              <a:blipFill dpi="0"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Louisianne Contour" panose="02000A03020000020004" pitchFamily="2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216828" y="4701031"/>
            <a:ext cx="1761322" cy="445294"/>
            <a:chOff x="1123796" y="4707731"/>
            <a:chExt cx="1761322" cy="445294"/>
          </a:xfrm>
        </p:grpSpPr>
        <p:sp>
          <p:nvSpPr>
            <p:cNvPr id="42" name="矩形 41"/>
            <p:cNvSpPr/>
            <p:nvPr/>
          </p:nvSpPr>
          <p:spPr>
            <a:xfrm>
              <a:off x="1123796" y="4707731"/>
              <a:ext cx="1761322" cy="314325"/>
            </a:xfrm>
            <a:prstGeom prst="rect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10800000">
              <a:off x="1850926" y="5022056"/>
              <a:ext cx="307061" cy="130969"/>
            </a:xfrm>
            <a:prstGeom prst="triangle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889537" y="4720524"/>
            <a:ext cx="1761322" cy="445294"/>
            <a:chOff x="1123796" y="4707731"/>
            <a:chExt cx="1761322" cy="445294"/>
          </a:xfrm>
        </p:grpSpPr>
        <p:sp>
          <p:nvSpPr>
            <p:cNvPr id="46" name="矩形 45"/>
            <p:cNvSpPr/>
            <p:nvPr/>
          </p:nvSpPr>
          <p:spPr>
            <a:xfrm>
              <a:off x="1123796" y="4707731"/>
              <a:ext cx="1761322" cy="314325"/>
            </a:xfrm>
            <a:prstGeom prst="rect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等腰三角形 46"/>
            <p:cNvSpPr/>
            <p:nvPr/>
          </p:nvSpPr>
          <p:spPr>
            <a:xfrm rot="10800000">
              <a:off x="1850926" y="5022056"/>
              <a:ext cx="307061" cy="130969"/>
            </a:xfrm>
            <a:prstGeom prst="triangle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581024" y="4704135"/>
            <a:ext cx="1761322" cy="445294"/>
            <a:chOff x="1123796" y="4707731"/>
            <a:chExt cx="1761322" cy="445294"/>
          </a:xfrm>
        </p:grpSpPr>
        <p:sp>
          <p:nvSpPr>
            <p:cNvPr id="49" name="矩形 48"/>
            <p:cNvSpPr/>
            <p:nvPr/>
          </p:nvSpPr>
          <p:spPr>
            <a:xfrm>
              <a:off x="1123796" y="4707731"/>
              <a:ext cx="1761322" cy="314325"/>
            </a:xfrm>
            <a:prstGeom prst="rect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49"/>
            <p:cNvSpPr/>
            <p:nvPr/>
          </p:nvSpPr>
          <p:spPr>
            <a:xfrm rot="10800000">
              <a:off x="1850926" y="5022056"/>
              <a:ext cx="307061" cy="130969"/>
            </a:xfrm>
            <a:prstGeom prst="triangle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9272511" y="4682867"/>
            <a:ext cx="1761322" cy="445294"/>
            <a:chOff x="1123796" y="4707731"/>
            <a:chExt cx="1761322" cy="445294"/>
          </a:xfrm>
        </p:grpSpPr>
        <p:sp>
          <p:nvSpPr>
            <p:cNvPr id="52" name="矩形 51"/>
            <p:cNvSpPr/>
            <p:nvPr/>
          </p:nvSpPr>
          <p:spPr>
            <a:xfrm>
              <a:off x="1123796" y="4707731"/>
              <a:ext cx="1761322" cy="314325"/>
            </a:xfrm>
            <a:prstGeom prst="rect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等腰三角形 52"/>
            <p:cNvSpPr/>
            <p:nvPr/>
          </p:nvSpPr>
          <p:spPr>
            <a:xfrm rot="10800000">
              <a:off x="1850926" y="5022056"/>
              <a:ext cx="307061" cy="130969"/>
            </a:xfrm>
            <a:prstGeom prst="triangle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文本框 29"/>
          <p:cNvSpPr txBox="1"/>
          <p:nvPr/>
        </p:nvSpPr>
        <p:spPr>
          <a:xfrm>
            <a:off x="1065597" y="5433816"/>
            <a:ext cx="201642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zh-CN" altLang="en-US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29"/>
          <p:cNvSpPr txBox="1"/>
          <p:nvPr/>
        </p:nvSpPr>
        <p:spPr>
          <a:xfrm>
            <a:off x="3761983" y="5447907"/>
            <a:ext cx="201642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zh-CN" altLang="en-US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29"/>
          <p:cNvSpPr txBox="1"/>
          <p:nvPr/>
        </p:nvSpPr>
        <p:spPr>
          <a:xfrm>
            <a:off x="6453471" y="5447907"/>
            <a:ext cx="201642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zh-CN" altLang="en-US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29"/>
          <p:cNvSpPr txBox="1"/>
          <p:nvPr/>
        </p:nvSpPr>
        <p:spPr>
          <a:xfrm>
            <a:off x="9144957" y="5461998"/>
            <a:ext cx="201642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zh-CN" altLang="en-US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429193" y="4676802"/>
            <a:ext cx="1336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Strengths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101902" y="4741461"/>
            <a:ext cx="1336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Weaknesses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607305" y="4688916"/>
            <a:ext cx="1336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Threats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793389" y="4720524"/>
            <a:ext cx="13365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Opportunities</a:t>
            </a:r>
            <a:endPara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 rot="20694477" flipH="1">
            <a:off x="6768801" y="-114473"/>
            <a:ext cx="6048408" cy="1544445"/>
            <a:chOff x="1311323" y="3901700"/>
            <a:chExt cx="9207615" cy="2351140"/>
          </a:xfrm>
        </p:grpSpPr>
        <p:sp>
          <p:nvSpPr>
            <p:cNvPr id="63" name="等腰三角形 62"/>
            <p:cNvSpPr/>
            <p:nvPr/>
          </p:nvSpPr>
          <p:spPr>
            <a:xfrm>
              <a:off x="1969477" y="5011615"/>
              <a:ext cx="965632" cy="6682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63"/>
            <p:cNvSpPr/>
            <p:nvPr/>
          </p:nvSpPr>
          <p:spPr>
            <a:xfrm rot="2301923">
              <a:off x="2232686" y="4818185"/>
              <a:ext cx="950129" cy="86164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4"/>
            <p:cNvSpPr/>
            <p:nvPr/>
          </p:nvSpPr>
          <p:spPr>
            <a:xfrm rot="18473685">
              <a:off x="3537450" y="5097822"/>
              <a:ext cx="452873" cy="567354"/>
            </a:xfrm>
            <a:prstGeom prst="triangle">
              <a:avLst>
                <a:gd name="adj" fmla="val 98590"/>
              </a:avLst>
            </a:prstGeom>
            <a:solidFill>
              <a:srgbClr val="4C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5"/>
            <p:cNvSpPr/>
            <p:nvPr/>
          </p:nvSpPr>
          <p:spPr>
            <a:xfrm rot="19407024">
              <a:off x="4330009" y="4739869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6"/>
            <p:cNvSpPr/>
            <p:nvPr/>
          </p:nvSpPr>
          <p:spPr>
            <a:xfrm rot="19407024">
              <a:off x="4380264" y="5216885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7"/>
            <p:cNvSpPr/>
            <p:nvPr/>
          </p:nvSpPr>
          <p:spPr>
            <a:xfrm rot="1314570">
              <a:off x="4939375" y="4699331"/>
              <a:ext cx="539458" cy="489221"/>
            </a:xfrm>
            <a:prstGeom prst="triangle">
              <a:avLst>
                <a:gd name="adj" fmla="val 98590"/>
              </a:avLst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8"/>
            <p:cNvSpPr/>
            <p:nvPr/>
          </p:nvSpPr>
          <p:spPr>
            <a:xfrm rot="2029190">
              <a:off x="7130297" y="3901700"/>
              <a:ext cx="401212" cy="363849"/>
            </a:xfrm>
            <a:prstGeom prst="triangle">
              <a:avLst>
                <a:gd name="adj" fmla="val 4724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9"/>
            <p:cNvSpPr/>
            <p:nvPr/>
          </p:nvSpPr>
          <p:spPr>
            <a:xfrm rot="8004828">
              <a:off x="6057021" y="475737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70"/>
            <p:cNvSpPr/>
            <p:nvPr/>
          </p:nvSpPr>
          <p:spPr>
            <a:xfrm rot="8004828">
              <a:off x="1485066" y="5165377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71"/>
            <p:cNvSpPr/>
            <p:nvPr/>
          </p:nvSpPr>
          <p:spPr>
            <a:xfrm rot="8004828">
              <a:off x="7124734" y="457899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72"/>
            <p:cNvSpPr/>
            <p:nvPr/>
          </p:nvSpPr>
          <p:spPr>
            <a:xfrm rot="12282474" flipV="1">
              <a:off x="5216132" y="4391673"/>
              <a:ext cx="246274" cy="248848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73"/>
            <p:cNvSpPr/>
            <p:nvPr/>
          </p:nvSpPr>
          <p:spPr>
            <a:xfrm rot="4941123">
              <a:off x="5857961" y="5083590"/>
              <a:ext cx="295670" cy="268136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74"/>
            <p:cNvSpPr/>
            <p:nvPr/>
          </p:nvSpPr>
          <p:spPr>
            <a:xfrm rot="8004828">
              <a:off x="6526560" y="4042306"/>
              <a:ext cx="507307" cy="618573"/>
            </a:xfrm>
            <a:prstGeom prst="triangle">
              <a:avLst>
                <a:gd name="adj" fmla="val 98590"/>
              </a:avLst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5"/>
            <p:cNvSpPr/>
            <p:nvPr/>
          </p:nvSpPr>
          <p:spPr>
            <a:xfrm rot="8004828">
              <a:off x="1174804" y="588205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6"/>
            <p:cNvSpPr/>
            <p:nvPr/>
          </p:nvSpPr>
          <p:spPr>
            <a:xfrm rot="2029190">
              <a:off x="7837969" y="4382509"/>
              <a:ext cx="438633" cy="397785"/>
            </a:xfrm>
            <a:prstGeom prst="triangle">
              <a:avLst>
                <a:gd name="adj" fmla="val 47242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7"/>
            <p:cNvSpPr/>
            <p:nvPr/>
          </p:nvSpPr>
          <p:spPr>
            <a:xfrm rot="4941123">
              <a:off x="6851380" y="5054393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8004828">
              <a:off x="8315659" y="471542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等腰三角形 79"/>
            <p:cNvSpPr/>
            <p:nvPr/>
          </p:nvSpPr>
          <p:spPr>
            <a:xfrm rot="4941123">
              <a:off x="9111427" y="4646322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等腰三角形 80"/>
            <p:cNvSpPr/>
            <p:nvPr/>
          </p:nvSpPr>
          <p:spPr>
            <a:xfrm rot="4941123">
              <a:off x="9691719" y="5048546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等腰三角形 81"/>
            <p:cNvSpPr/>
            <p:nvPr/>
          </p:nvSpPr>
          <p:spPr>
            <a:xfrm rot="4941123">
              <a:off x="10289595" y="4437811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等腰三角形 82"/>
            <p:cNvSpPr/>
            <p:nvPr/>
          </p:nvSpPr>
          <p:spPr>
            <a:xfrm rot="8004828">
              <a:off x="9347553" y="4950364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-347679" y="3256329"/>
            <a:ext cx="6048408" cy="1544445"/>
            <a:chOff x="1311323" y="3901700"/>
            <a:chExt cx="9207615" cy="2351140"/>
          </a:xfrm>
        </p:grpSpPr>
        <p:sp>
          <p:nvSpPr>
            <p:cNvPr id="85" name="等腰三角形 84"/>
            <p:cNvSpPr/>
            <p:nvPr/>
          </p:nvSpPr>
          <p:spPr>
            <a:xfrm>
              <a:off x="1969477" y="5011615"/>
              <a:ext cx="965632" cy="6682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等腰三角形 85"/>
            <p:cNvSpPr/>
            <p:nvPr/>
          </p:nvSpPr>
          <p:spPr>
            <a:xfrm rot="2301923">
              <a:off x="2232686" y="4818185"/>
              <a:ext cx="950129" cy="86164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等腰三角形 86"/>
            <p:cNvSpPr/>
            <p:nvPr/>
          </p:nvSpPr>
          <p:spPr>
            <a:xfrm rot="18473685">
              <a:off x="3537450" y="5097822"/>
              <a:ext cx="452873" cy="567354"/>
            </a:xfrm>
            <a:prstGeom prst="triangle">
              <a:avLst>
                <a:gd name="adj" fmla="val 98590"/>
              </a:avLst>
            </a:prstGeom>
            <a:solidFill>
              <a:srgbClr val="4C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等腰三角形 87"/>
            <p:cNvSpPr/>
            <p:nvPr/>
          </p:nvSpPr>
          <p:spPr>
            <a:xfrm rot="19407024">
              <a:off x="4330009" y="4739869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等腰三角形 88"/>
            <p:cNvSpPr/>
            <p:nvPr/>
          </p:nvSpPr>
          <p:spPr>
            <a:xfrm rot="19407024">
              <a:off x="4380264" y="5216885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等腰三角形 89"/>
            <p:cNvSpPr/>
            <p:nvPr/>
          </p:nvSpPr>
          <p:spPr>
            <a:xfrm rot="1314570">
              <a:off x="4939375" y="4699331"/>
              <a:ext cx="539458" cy="489221"/>
            </a:xfrm>
            <a:prstGeom prst="triangle">
              <a:avLst>
                <a:gd name="adj" fmla="val 98590"/>
              </a:avLst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等腰三角形 90"/>
            <p:cNvSpPr/>
            <p:nvPr/>
          </p:nvSpPr>
          <p:spPr>
            <a:xfrm rot="2029190">
              <a:off x="7130297" y="3901700"/>
              <a:ext cx="401212" cy="363849"/>
            </a:xfrm>
            <a:prstGeom prst="triangle">
              <a:avLst>
                <a:gd name="adj" fmla="val 4724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等腰三角形 91"/>
            <p:cNvSpPr/>
            <p:nvPr/>
          </p:nvSpPr>
          <p:spPr>
            <a:xfrm rot="8004828">
              <a:off x="6057021" y="475737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等腰三角形 92"/>
            <p:cNvSpPr/>
            <p:nvPr/>
          </p:nvSpPr>
          <p:spPr>
            <a:xfrm rot="8004828">
              <a:off x="1485066" y="5165377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等腰三角形 93"/>
            <p:cNvSpPr/>
            <p:nvPr/>
          </p:nvSpPr>
          <p:spPr>
            <a:xfrm rot="8004828">
              <a:off x="7124734" y="457899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等腰三角形 94"/>
            <p:cNvSpPr/>
            <p:nvPr/>
          </p:nvSpPr>
          <p:spPr>
            <a:xfrm rot="12282474" flipV="1">
              <a:off x="5216132" y="4391673"/>
              <a:ext cx="246274" cy="248848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等腰三角形 95"/>
            <p:cNvSpPr/>
            <p:nvPr/>
          </p:nvSpPr>
          <p:spPr>
            <a:xfrm rot="4941123">
              <a:off x="5857961" y="5083590"/>
              <a:ext cx="295670" cy="268136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等腰三角形 96"/>
            <p:cNvSpPr/>
            <p:nvPr/>
          </p:nvSpPr>
          <p:spPr>
            <a:xfrm rot="8004828">
              <a:off x="6526560" y="4042306"/>
              <a:ext cx="507307" cy="618573"/>
            </a:xfrm>
            <a:prstGeom prst="triangle">
              <a:avLst>
                <a:gd name="adj" fmla="val 98590"/>
              </a:avLst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8004828">
              <a:off x="1174804" y="588205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等腰三角形 98"/>
            <p:cNvSpPr/>
            <p:nvPr/>
          </p:nvSpPr>
          <p:spPr>
            <a:xfrm rot="2029190">
              <a:off x="7837969" y="4382509"/>
              <a:ext cx="438633" cy="397785"/>
            </a:xfrm>
            <a:prstGeom prst="triangle">
              <a:avLst>
                <a:gd name="adj" fmla="val 47242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等腰三角形 99"/>
            <p:cNvSpPr/>
            <p:nvPr/>
          </p:nvSpPr>
          <p:spPr>
            <a:xfrm rot="4941123">
              <a:off x="6851380" y="5054393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等腰三角形 100"/>
            <p:cNvSpPr/>
            <p:nvPr/>
          </p:nvSpPr>
          <p:spPr>
            <a:xfrm rot="8004828">
              <a:off x="8315659" y="471542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等腰三角形 101"/>
            <p:cNvSpPr/>
            <p:nvPr/>
          </p:nvSpPr>
          <p:spPr>
            <a:xfrm rot="4941123">
              <a:off x="9111427" y="4646322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等腰三角形 102"/>
            <p:cNvSpPr/>
            <p:nvPr/>
          </p:nvSpPr>
          <p:spPr>
            <a:xfrm rot="4941123">
              <a:off x="9691719" y="5048546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等腰三角形 103"/>
            <p:cNvSpPr/>
            <p:nvPr/>
          </p:nvSpPr>
          <p:spPr>
            <a:xfrm rot="4941123">
              <a:off x="10289595" y="4437811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等腰三角形 104"/>
            <p:cNvSpPr/>
            <p:nvPr/>
          </p:nvSpPr>
          <p:spPr>
            <a:xfrm rot="8004828">
              <a:off x="9347553" y="4950364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847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99"/>
            <a:ext cx="12192000" cy="6860364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399018" y="1390838"/>
            <a:ext cx="3793755" cy="3770263"/>
            <a:chOff x="5894293" y="1357853"/>
            <a:chExt cx="3793755" cy="3770263"/>
          </a:xfrm>
        </p:grpSpPr>
        <p:sp>
          <p:nvSpPr>
            <p:cNvPr id="27" name="图文框 26"/>
            <p:cNvSpPr/>
            <p:nvPr/>
          </p:nvSpPr>
          <p:spPr>
            <a:xfrm flipH="1">
              <a:off x="6173800" y="1507123"/>
              <a:ext cx="3169783" cy="3202859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4CC5F1"/>
                </a:gs>
                <a:gs pos="61000">
                  <a:srgbClr val="FBC221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190500" dist="1397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文本框 9"/>
            <p:cNvSpPr txBox="1"/>
            <p:nvPr/>
          </p:nvSpPr>
          <p:spPr>
            <a:xfrm flipH="1">
              <a:off x="5894293" y="1357853"/>
              <a:ext cx="3793755" cy="377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3900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239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190525" y="2622323"/>
            <a:ext cx="548799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</a:t>
            </a:r>
          </a:p>
          <a:p>
            <a:pPr algn="r"/>
            <a:r>
              <a:rPr lang="en-US" altLang="zh-CN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your text</a:t>
            </a:r>
            <a:endParaRPr lang="zh-CN" alt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589315" y="4004910"/>
            <a:ext cx="917204" cy="741071"/>
            <a:chOff x="4047721" y="1765421"/>
            <a:chExt cx="1093322" cy="1030280"/>
          </a:xfrm>
        </p:grpSpPr>
        <p:cxnSp>
          <p:nvCxnSpPr>
            <p:cNvPr id="14" name="直接连接符 13"/>
            <p:cNvCxnSpPr/>
            <p:nvPr/>
          </p:nvCxnSpPr>
          <p:spPr>
            <a:xfrm rot="286019" flipH="1">
              <a:off x="4047721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rot="286019" flipH="1">
              <a:off x="420937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rot="286019" flipH="1">
              <a:off x="437102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剪去对角的矩形 16"/>
          <p:cNvSpPr/>
          <p:nvPr/>
        </p:nvSpPr>
        <p:spPr>
          <a:xfrm flipH="1">
            <a:off x="1962026" y="1768192"/>
            <a:ext cx="2655276" cy="854131"/>
          </a:xfrm>
          <a:prstGeom prst="snip2DiagRect">
            <a:avLst>
              <a:gd name="adj1" fmla="val 0"/>
              <a:gd name="adj2" fmla="val 35909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4651996" y="1692063"/>
            <a:ext cx="1188000" cy="1030280"/>
            <a:chOff x="4047721" y="1765421"/>
            <a:chExt cx="1093322" cy="1030280"/>
          </a:xfrm>
        </p:grpSpPr>
        <p:cxnSp>
          <p:nvCxnSpPr>
            <p:cNvPr id="19" name="直接连接符 18"/>
            <p:cNvCxnSpPr/>
            <p:nvPr/>
          </p:nvCxnSpPr>
          <p:spPr>
            <a:xfrm rot="286019" flipH="1">
              <a:off x="4047721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rot="286019" flipH="1">
              <a:off x="420937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rot="286019" flipH="1">
              <a:off x="437102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5168860" y="1692063"/>
            <a:ext cx="1188000" cy="1030280"/>
            <a:chOff x="4047721" y="1765421"/>
            <a:chExt cx="1093322" cy="1030280"/>
          </a:xfrm>
        </p:grpSpPr>
        <p:cxnSp>
          <p:nvCxnSpPr>
            <p:cNvPr id="23" name="直接连接符 22"/>
            <p:cNvCxnSpPr/>
            <p:nvPr/>
          </p:nvCxnSpPr>
          <p:spPr>
            <a:xfrm rot="286019" flipH="1">
              <a:off x="4047721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rot="286019" flipH="1">
              <a:off x="420937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rot="286019" flipH="1">
              <a:off x="437102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2264973" y="1841314"/>
            <a:ext cx="2067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 </a:t>
            </a:r>
            <a:r>
              <a:rPr lang="en-US" altLang="zh-CN" sz="40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260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5" name="矩形 24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4C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21" name="组合 20"/>
          <p:cNvGrpSpPr/>
          <p:nvPr/>
        </p:nvGrpSpPr>
        <p:grpSpPr>
          <a:xfrm>
            <a:off x="234547" y="392033"/>
            <a:ext cx="886711" cy="844075"/>
            <a:chOff x="5775640" y="1507123"/>
            <a:chExt cx="3871688" cy="3647134"/>
          </a:xfrm>
        </p:grpSpPr>
        <p:sp>
          <p:nvSpPr>
            <p:cNvPr id="22" name="图文框 21"/>
            <p:cNvSpPr/>
            <p:nvPr/>
          </p:nvSpPr>
          <p:spPr>
            <a:xfrm flipH="1">
              <a:off x="6173800" y="1507123"/>
              <a:ext cx="3169783" cy="3202859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4CC5F1"/>
                </a:gs>
                <a:gs pos="61000">
                  <a:srgbClr val="FBC221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190500" dist="1397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23" name="文本框 9"/>
            <p:cNvSpPr txBox="1"/>
            <p:nvPr/>
          </p:nvSpPr>
          <p:spPr>
            <a:xfrm flipH="1">
              <a:off x="5775640" y="1563631"/>
              <a:ext cx="3871688" cy="3590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i="1" dirty="0" smtClean="0">
                  <a:solidFill>
                    <a:srgbClr val="BD298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4800" i="1" dirty="0">
                <a:solidFill>
                  <a:srgbClr val="BD298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6" name="文本框 11"/>
          <p:cNvSpPr txBox="1"/>
          <p:nvPr/>
        </p:nvSpPr>
        <p:spPr>
          <a:xfrm>
            <a:off x="1125989" y="588449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2841772" y="541179"/>
            <a:ext cx="2219325" cy="93337"/>
            <a:chOff x="3276600" y="504825"/>
            <a:chExt cx="2219325" cy="93337"/>
          </a:xfrm>
          <a:solidFill>
            <a:srgbClr val="BD298A"/>
          </a:solidFill>
        </p:grpSpPr>
        <p:sp>
          <p:nvSpPr>
            <p:cNvPr id="28" name="椭圆 27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直接连接符 28"/>
            <p:cNvCxnSpPr>
              <a:stCxn id="28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BD29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</p:grpSpPr>
        <p:sp>
          <p:nvSpPr>
            <p:cNvPr id="31" name="椭圆 30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solidFill>
              <a:srgbClr val="BD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" name="直接连接符 31"/>
            <p:cNvCxnSpPr>
              <a:stCxn id="31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ln w="9525">
              <a:solidFill>
                <a:srgbClr val="BD29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>
            <a:off x="3394222" y="447842"/>
            <a:ext cx="1781175" cy="93337"/>
            <a:chOff x="3276600" y="504825"/>
            <a:chExt cx="1781175" cy="93337"/>
          </a:xfrm>
          <a:solidFill>
            <a:srgbClr val="BD298A"/>
          </a:solidFill>
        </p:grpSpPr>
        <p:sp>
          <p:nvSpPr>
            <p:cNvPr id="34" name="椭圆 33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5" name="直接连接符 34"/>
            <p:cNvCxnSpPr>
              <a:stCxn id="34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BD29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矩形 43"/>
          <p:cNvSpPr/>
          <p:nvPr/>
        </p:nvSpPr>
        <p:spPr>
          <a:xfrm rot="2642068">
            <a:off x="8907152" y="3326611"/>
            <a:ext cx="1134055" cy="281742"/>
          </a:xfrm>
          <a:custGeom>
            <a:avLst/>
            <a:gdLst>
              <a:gd name="connsiteX0" fmla="*/ 0 w 1238250"/>
              <a:gd name="connsiteY0" fmla="*/ 0 h 228600"/>
              <a:gd name="connsiteX1" fmla="*/ 1238250 w 1238250"/>
              <a:gd name="connsiteY1" fmla="*/ 0 h 228600"/>
              <a:gd name="connsiteX2" fmla="*/ 1238250 w 1238250"/>
              <a:gd name="connsiteY2" fmla="*/ 228600 h 228600"/>
              <a:gd name="connsiteX3" fmla="*/ 0 w 1238250"/>
              <a:gd name="connsiteY3" fmla="*/ 228600 h 228600"/>
              <a:gd name="connsiteX4" fmla="*/ 0 w 1238250"/>
              <a:gd name="connsiteY4" fmla="*/ 0 h 228600"/>
              <a:gd name="connsiteX0" fmla="*/ 0 w 1238250"/>
              <a:gd name="connsiteY0" fmla="*/ 0 h 228600"/>
              <a:gd name="connsiteX1" fmla="*/ 1238250 w 1238250"/>
              <a:gd name="connsiteY1" fmla="*/ 0 h 228600"/>
              <a:gd name="connsiteX2" fmla="*/ 1238250 w 1238250"/>
              <a:gd name="connsiteY2" fmla="*/ 228600 h 228600"/>
              <a:gd name="connsiteX3" fmla="*/ 619125 w 1238250"/>
              <a:gd name="connsiteY3" fmla="*/ 219075 h 228600"/>
              <a:gd name="connsiteX4" fmla="*/ 0 w 1238250"/>
              <a:gd name="connsiteY4" fmla="*/ 228600 h 228600"/>
              <a:gd name="connsiteX5" fmla="*/ 0 w 1238250"/>
              <a:gd name="connsiteY5" fmla="*/ 0 h 228600"/>
              <a:gd name="connsiteX0" fmla="*/ 0 w 1238250"/>
              <a:gd name="connsiteY0" fmla="*/ 9525 h 238125"/>
              <a:gd name="connsiteX1" fmla="*/ 581025 w 1238250"/>
              <a:gd name="connsiteY1" fmla="*/ 0 h 238125"/>
              <a:gd name="connsiteX2" fmla="*/ 1238250 w 1238250"/>
              <a:gd name="connsiteY2" fmla="*/ 9525 h 238125"/>
              <a:gd name="connsiteX3" fmla="*/ 1238250 w 1238250"/>
              <a:gd name="connsiteY3" fmla="*/ 238125 h 238125"/>
              <a:gd name="connsiteX4" fmla="*/ 619125 w 1238250"/>
              <a:gd name="connsiteY4" fmla="*/ 228600 h 238125"/>
              <a:gd name="connsiteX5" fmla="*/ 0 w 1238250"/>
              <a:gd name="connsiteY5" fmla="*/ 238125 h 238125"/>
              <a:gd name="connsiteX6" fmla="*/ 0 w 1238250"/>
              <a:gd name="connsiteY6" fmla="*/ 9525 h 238125"/>
              <a:gd name="connsiteX0" fmla="*/ 0 w 1238250"/>
              <a:gd name="connsiteY0" fmla="*/ 0 h 228600"/>
              <a:gd name="connsiteX1" fmla="*/ 619125 w 1238250"/>
              <a:gd name="connsiteY1" fmla="*/ 47625 h 228600"/>
              <a:gd name="connsiteX2" fmla="*/ 1238250 w 1238250"/>
              <a:gd name="connsiteY2" fmla="*/ 0 h 228600"/>
              <a:gd name="connsiteX3" fmla="*/ 1238250 w 1238250"/>
              <a:gd name="connsiteY3" fmla="*/ 228600 h 228600"/>
              <a:gd name="connsiteX4" fmla="*/ 619125 w 1238250"/>
              <a:gd name="connsiteY4" fmla="*/ 219075 h 228600"/>
              <a:gd name="connsiteX5" fmla="*/ 0 w 1238250"/>
              <a:gd name="connsiteY5" fmla="*/ 228600 h 228600"/>
              <a:gd name="connsiteX6" fmla="*/ 0 w 1238250"/>
              <a:gd name="connsiteY6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19125 w 1238250"/>
              <a:gd name="connsiteY5" fmla="*/ 21907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19125 w 1238250"/>
              <a:gd name="connsiteY5" fmla="*/ 21907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33076"/>
              <a:gd name="connsiteX1" fmla="*/ 257175 w 1238250"/>
              <a:gd name="connsiteY1" fmla="*/ 28575 h 233076"/>
              <a:gd name="connsiteX2" fmla="*/ 619125 w 1238250"/>
              <a:gd name="connsiteY2" fmla="*/ 47625 h 233076"/>
              <a:gd name="connsiteX3" fmla="*/ 1238250 w 1238250"/>
              <a:gd name="connsiteY3" fmla="*/ 0 h 233076"/>
              <a:gd name="connsiteX4" fmla="*/ 1238250 w 1238250"/>
              <a:gd name="connsiteY4" fmla="*/ 228600 h 233076"/>
              <a:gd name="connsiteX5" fmla="*/ 628650 w 1238250"/>
              <a:gd name="connsiteY5" fmla="*/ 161925 h 233076"/>
              <a:gd name="connsiteX6" fmla="*/ 219075 w 1238250"/>
              <a:gd name="connsiteY6" fmla="*/ 152400 h 233076"/>
              <a:gd name="connsiteX7" fmla="*/ 0 w 1238250"/>
              <a:gd name="connsiteY7" fmla="*/ 228600 h 233076"/>
              <a:gd name="connsiteX8" fmla="*/ 0 w 1238250"/>
              <a:gd name="connsiteY8" fmla="*/ 0 h 233076"/>
              <a:gd name="connsiteX0" fmla="*/ 0 w 1238250"/>
              <a:gd name="connsiteY0" fmla="*/ 0 h 233483"/>
              <a:gd name="connsiteX1" fmla="*/ 257175 w 1238250"/>
              <a:gd name="connsiteY1" fmla="*/ 28575 h 233483"/>
              <a:gd name="connsiteX2" fmla="*/ 619125 w 1238250"/>
              <a:gd name="connsiteY2" fmla="*/ 47625 h 233483"/>
              <a:gd name="connsiteX3" fmla="*/ 1238250 w 1238250"/>
              <a:gd name="connsiteY3" fmla="*/ 0 h 233483"/>
              <a:gd name="connsiteX4" fmla="*/ 1238250 w 1238250"/>
              <a:gd name="connsiteY4" fmla="*/ 228600 h 233483"/>
              <a:gd name="connsiteX5" fmla="*/ 628650 w 1238250"/>
              <a:gd name="connsiteY5" fmla="*/ 161925 h 233483"/>
              <a:gd name="connsiteX6" fmla="*/ 0 w 1238250"/>
              <a:gd name="connsiteY6" fmla="*/ 228600 h 233483"/>
              <a:gd name="connsiteX7" fmla="*/ 0 w 1238250"/>
              <a:gd name="connsiteY7" fmla="*/ 0 h 233483"/>
              <a:gd name="connsiteX0" fmla="*/ 0 w 1238250"/>
              <a:gd name="connsiteY0" fmla="*/ 0 h 233116"/>
              <a:gd name="connsiteX1" fmla="*/ 257175 w 1238250"/>
              <a:gd name="connsiteY1" fmla="*/ 28575 h 233116"/>
              <a:gd name="connsiteX2" fmla="*/ 619125 w 1238250"/>
              <a:gd name="connsiteY2" fmla="*/ 47625 h 233116"/>
              <a:gd name="connsiteX3" fmla="*/ 1238250 w 1238250"/>
              <a:gd name="connsiteY3" fmla="*/ 0 h 233116"/>
              <a:gd name="connsiteX4" fmla="*/ 1238250 w 1238250"/>
              <a:gd name="connsiteY4" fmla="*/ 228600 h 233116"/>
              <a:gd name="connsiteX5" fmla="*/ 628650 w 1238250"/>
              <a:gd name="connsiteY5" fmla="*/ 161925 h 233116"/>
              <a:gd name="connsiteX6" fmla="*/ 0 w 1238250"/>
              <a:gd name="connsiteY6" fmla="*/ 228600 h 233116"/>
              <a:gd name="connsiteX7" fmla="*/ 0 w 1238250"/>
              <a:gd name="connsiteY7" fmla="*/ 0 h 233116"/>
              <a:gd name="connsiteX0" fmla="*/ 0 w 1238250"/>
              <a:gd name="connsiteY0" fmla="*/ 0 h 232251"/>
              <a:gd name="connsiteX1" fmla="*/ 257175 w 1238250"/>
              <a:gd name="connsiteY1" fmla="*/ 28575 h 232251"/>
              <a:gd name="connsiteX2" fmla="*/ 619125 w 1238250"/>
              <a:gd name="connsiteY2" fmla="*/ 47625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0 h 232251"/>
              <a:gd name="connsiteX1" fmla="*/ 257175 w 1238250"/>
              <a:gd name="connsiteY1" fmla="*/ 28575 h 232251"/>
              <a:gd name="connsiteX2" fmla="*/ 628650 w 1238250"/>
              <a:gd name="connsiteY2" fmla="*/ 76200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0 h 232251"/>
              <a:gd name="connsiteX1" fmla="*/ 152400 w 1238250"/>
              <a:gd name="connsiteY1" fmla="*/ 76200 h 232251"/>
              <a:gd name="connsiteX2" fmla="*/ 628650 w 1238250"/>
              <a:gd name="connsiteY2" fmla="*/ 76200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8250" h="237148">
                <a:moveTo>
                  <a:pt x="0" y="4076"/>
                </a:moveTo>
                <a:cubicBezTo>
                  <a:pt x="104775" y="-21324"/>
                  <a:pt x="50800" y="80276"/>
                  <a:pt x="628650" y="80276"/>
                </a:cubicBezTo>
                <a:cubicBezTo>
                  <a:pt x="1263650" y="64401"/>
                  <a:pt x="1031875" y="19951"/>
                  <a:pt x="1238250" y="4076"/>
                </a:cubicBezTo>
                <a:lnTo>
                  <a:pt x="1238250" y="232676"/>
                </a:lnTo>
                <a:cubicBezTo>
                  <a:pt x="1035050" y="210451"/>
                  <a:pt x="1241425" y="131076"/>
                  <a:pt x="628650" y="137426"/>
                </a:cubicBezTo>
                <a:cubicBezTo>
                  <a:pt x="-34925" y="156476"/>
                  <a:pt x="104775" y="259664"/>
                  <a:pt x="0" y="232676"/>
                </a:cubicBezTo>
                <a:lnTo>
                  <a:pt x="0" y="4076"/>
                </a:lnTo>
                <a:close/>
              </a:path>
            </a:pathLst>
          </a:custGeom>
          <a:gradFill flip="none" rotWithShape="1">
            <a:gsLst>
              <a:gs pos="0">
                <a:srgbClr val="BD298A"/>
              </a:gs>
              <a:gs pos="100000">
                <a:srgbClr val="8B66A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3"/>
          <p:cNvSpPr/>
          <p:nvPr/>
        </p:nvSpPr>
        <p:spPr>
          <a:xfrm rot="8036327">
            <a:off x="8898054" y="4960875"/>
            <a:ext cx="1134055" cy="275495"/>
          </a:xfrm>
          <a:custGeom>
            <a:avLst/>
            <a:gdLst>
              <a:gd name="connsiteX0" fmla="*/ 0 w 1238250"/>
              <a:gd name="connsiteY0" fmla="*/ 0 h 228600"/>
              <a:gd name="connsiteX1" fmla="*/ 1238250 w 1238250"/>
              <a:gd name="connsiteY1" fmla="*/ 0 h 228600"/>
              <a:gd name="connsiteX2" fmla="*/ 1238250 w 1238250"/>
              <a:gd name="connsiteY2" fmla="*/ 228600 h 228600"/>
              <a:gd name="connsiteX3" fmla="*/ 0 w 1238250"/>
              <a:gd name="connsiteY3" fmla="*/ 228600 h 228600"/>
              <a:gd name="connsiteX4" fmla="*/ 0 w 1238250"/>
              <a:gd name="connsiteY4" fmla="*/ 0 h 228600"/>
              <a:gd name="connsiteX0" fmla="*/ 0 w 1238250"/>
              <a:gd name="connsiteY0" fmla="*/ 0 h 228600"/>
              <a:gd name="connsiteX1" fmla="*/ 1238250 w 1238250"/>
              <a:gd name="connsiteY1" fmla="*/ 0 h 228600"/>
              <a:gd name="connsiteX2" fmla="*/ 1238250 w 1238250"/>
              <a:gd name="connsiteY2" fmla="*/ 228600 h 228600"/>
              <a:gd name="connsiteX3" fmla="*/ 619125 w 1238250"/>
              <a:gd name="connsiteY3" fmla="*/ 219075 h 228600"/>
              <a:gd name="connsiteX4" fmla="*/ 0 w 1238250"/>
              <a:gd name="connsiteY4" fmla="*/ 228600 h 228600"/>
              <a:gd name="connsiteX5" fmla="*/ 0 w 1238250"/>
              <a:gd name="connsiteY5" fmla="*/ 0 h 228600"/>
              <a:gd name="connsiteX0" fmla="*/ 0 w 1238250"/>
              <a:gd name="connsiteY0" fmla="*/ 9525 h 238125"/>
              <a:gd name="connsiteX1" fmla="*/ 581025 w 1238250"/>
              <a:gd name="connsiteY1" fmla="*/ 0 h 238125"/>
              <a:gd name="connsiteX2" fmla="*/ 1238250 w 1238250"/>
              <a:gd name="connsiteY2" fmla="*/ 9525 h 238125"/>
              <a:gd name="connsiteX3" fmla="*/ 1238250 w 1238250"/>
              <a:gd name="connsiteY3" fmla="*/ 238125 h 238125"/>
              <a:gd name="connsiteX4" fmla="*/ 619125 w 1238250"/>
              <a:gd name="connsiteY4" fmla="*/ 228600 h 238125"/>
              <a:gd name="connsiteX5" fmla="*/ 0 w 1238250"/>
              <a:gd name="connsiteY5" fmla="*/ 238125 h 238125"/>
              <a:gd name="connsiteX6" fmla="*/ 0 w 1238250"/>
              <a:gd name="connsiteY6" fmla="*/ 9525 h 238125"/>
              <a:gd name="connsiteX0" fmla="*/ 0 w 1238250"/>
              <a:gd name="connsiteY0" fmla="*/ 0 h 228600"/>
              <a:gd name="connsiteX1" fmla="*/ 619125 w 1238250"/>
              <a:gd name="connsiteY1" fmla="*/ 47625 h 228600"/>
              <a:gd name="connsiteX2" fmla="*/ 1238250 w 1238250"/>
              <a:gd name="connsiteY2" fmla="*/ 0 h 228600"/>
              <a:gd name="connsiteX3" fmla="*/ 1238250 w 1238250"/>
              <a:gd name="connsiteY3" fmla="*/ 228600 h 228600"/>
              <a:gd name="connsiteX4" fmla="*/ 619125 w 1238250"/>
              <a:gd name="connsiteY4" fmla="*/ 219075 h 228600"/>
              <a:gd name="connsiteX5" fmla="*/ 0 w 1238250"/>
              <a:gd name="connsiteY5" fmla="*/ 228600 h 228600"/>
              <a:gd name="connsiteX6" fmla="*/ 0 w 1238250"/>
              <a:gd name="connsiteY6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19125 w 1238250"/>
              <a:gd name="connsiteY5" fmla="*/ 21907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19125 w 1238250"/>
              <a:gd name="connsiteY5" fmla="*/ 21907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33076"/>
              <a:gd name="connsiteX1" fmla="*/ 257175 w 1238250"/>
              <a:gd name="connsiteY1" fmla="*/ 28575 h 233076"/>
              <a:gd name="connsiteX2" fmla="*/ 619125 w 1238250"/>
              <a:gd name="connsiteY2" fmla="*/ 47625 h 233076"/>
              <a:gd name="connsiteX3" fmla="*/ 1238250 w 1238250"/>
              <a:gd name="connsiteY3" fmla="*/ 0 h 233076"/>
              <a:gd name="connsiteX4" fmla="*/ 1238250 w 1238250"/>
              <a:gd name="connsiteY4" fmla="*/ 228600 h 233076"/>
              <a:gd name="connsiteX5" fmla="*/ 628650 w 1238250"/>
              <a:gd name="connsiteY5" fmla="*/ 161925 h 233076"/>
              <a:gd name="connsiteX6" fmla="*/ 219075 w 1238250"/>
              <a:gd name="connsiteY6" fmla="*/ 152400 h 233076"/>
              <a:gd name="connsiteX7" fmla="*/ 0 w 1238250"/>
              <a:gd name="connsiteY7" fmla="*/ 228600 h 233076"/>
              <a:gd name="connsiteX8" fmla="*/ 0 w 1238250"/>
              <a:gd name="connsiteY8" fmla="*/ 0 h 233076"/>
              <a:gd name="connsiteX0" fmla="*/ 0 w 1238250"/>
              <a:gd name="connsiteY0" fmla="*/ 0 h 233483"/>
              <a:gd name="connsiteX1" fmla="*/ 257175 w 1238250"/>
              <a:gd name="connsiteY1" fmla="*/ 28575 h 233483"/>
              <a:gd name="connsiteX2" fmla="*/ 619125 w 1238250"/>
              <a:gd name="connsiteY2" fmla="*/ 47625 h 233483"/>
              <a:gd name="connsiteX3" fmla="*/ 1238250 w 1238250"/>
              <a:gd name="connsiteY3" fmla="*/ 0 h 233483"/>
              <a:gd name="connsiteX4" fmla="*/ 1238250 w 1238250"/>
              <a:gd name="connsiteY4" fmla="*/ 228600 h 233483"/>
              <a:gd name="connsiteX5" fmla="*/ 628650 w 1238250"/>
              <a:gd name="connsiteY5" fmla="*/ 161925 h 233483"/>
              <a:gd name="connsiteX6" fmla="*/ 0 w 1238250"/>
              <a:gd name="connsiteY6" fmla="*/ 228600 h 233483"/>
              <a:gd name="connsiteX7" fmla="*/ 0 w 1238250"/>
              <a:gd name="connsiteY7" fmla="*/ 0 h 233483"/>
              <a:gd name="connsiteX0" fmla="*/ 0 w 1238250"/>
              <a:gd name="connsiteY0" fmla="*/ 0 h 233116"/>
              <a:gd name="connsiteX1" fmla="*/ 257175 w 1238250"/>
              <a:gd name="connsiteY1" fmla="*/ 28575 h 233116"/>
              <a:gd name="connsiteX2" fmla="*/ 619125 w 1238250"/>
              <a:gd name="connsiteY2" fmla="*/ 47625 h 233116"/>
              <a:gd name="connsiteX3" fmla="*/ 1238250 w 1238250"/>
              <a:gd name="connsiteY3" fmla="*/ 0 h 233116"/>
              <a:gd name="connsiteX4" fmla="*/ 1238250 w 1238250"/>
              <a:gd name="connsiteY4" fmla="*/ 228600 h 233116"/>
              <a:gd name="connsiteX5" fmla="*/ 628650 w 1238250"/>
              <a:gd name="connsiteY5" fmla="*/ 161925 h 233116"/>
              <a:gd name="connsiteX6" fmla="*/ 0 w 1238250"/>
              <a:gd name="connsiteY6" fmla="*/ 228600 h 233116"/>
              <a:gd name="connsiteX7" fmla="*/ 0 w 1238250"/>
              <a:gd name="connsiteY7" fmla="*/ 0 h 233116"/>
              <a:gd name="connsiteX0" fmla="*/ 0 w 1238250"/>
              <a:gd name="connsiteY0" fmla="*/ 0 h 232251"/>
              <a:gd name="connsiteX1" fmla="*/ 257175 w 1238250"/>
              <a:gd name="connsiteY1" fmla="*/ 28575 h 232251"/>
              <a:gd name="connsiteX2" fmla="*/ 619125 w 1238250"/>
              <a:gd name="connsiteY2" fmla="*/ 47625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0 h 232251"/>
              <a:gd name="connsiteX1" fmla="*/ 257175 w 1238250"/>
              <a:gd name="connsiteY1" fmla="*/ 28575 h 232251"/>
              <a:gd name="connsiteX2" fmla="*/ 628650 w 1238250"/>
              <a:gd name="connsiteY2" fmla="*/ 76200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0 h 232251"/>
              <a:gd name="connsiteX1" fmla="*/ 152400 w 1238250"/>
              <a:gd name="connsiteY1" fmla="*/ 76200 h 232251"/>
              <a:gd name="connsiteX2" fmla="*/ 628650 w 1238250"/>
              <a:gd name="connsiteY2" fmla="*/ 76200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2676"/>
              <a:gd name="connsiteX1" fmla="*/ 628650 w 1238250"/>
              <a:gd name="connsiteY1" fmla="*/ 80276 h 232676"/>
              <a:gd name="connsiteX2" fmla="*/ 1238250 w 1238250"/>
              <a:gd name="connsiteY2" fmla="*/ 4076 h 232676"/>
              <a:gd name="connsiteX3" fmla="*/ 1238250 w 1238250"/>
              <a:gd name="connsiteY3" fmla="*/ 232676 h 232676"/>
              <a:gd name="connsiteX4" fmla="*/ 628650 w 1238250"/>
              <a:gd name="connsiteY4" fmla="*/ 137426 h 232676"/>
              <a:gd name="connsiteX5" fmla="*/ 0 w 1238250"/>
              <a:gd name="connsiteY5" fmla="*/ 232676 h 232676"/>
              <a:gd name="connsiteX6" fmla="*/ 0 w 1238250"/>
              <a:gd name="connsiteY6" fmla="*/ 4076 h 232676"/>
              <a:gd name="connsiteX0" fmla="*/ 0 w 1238250"/>
              <a:gd name="connsiteY0" fmla="*/ 4076 h 232676"/>
              <a:gd name="connsiteX1" fmla="*/ 628650 w 1238250"/>
              <a:gd name="connsiteY1" fmla="*/ 80276 h 232676"/>
              <a:gd name="connsiteX2" fmla="*/ 1238250 w 1238250"/>
              <a:gd name="connsiteY2" fmla="*/ 4076 h 232676"/>
              <a:gd name="connsiteX3" fmla="*/ 1238250 w 1238250"/>
              <a:gd name="connsiteY3" fmla="*/ 232676 h 232676"/>
              <a:gd name="connsiteX4" fmla="*/ 628650 w 1238250"/>
              <a:gd name="connsiteY4" fmla="*/ 137426 h 232676"/>
              <a:gd name="connsiteX5" fmla="*/ 0 w 1238250"/>
              <a:gd name="connsiteY5" fmla="*/ 232676 h 232676"/>
              <a:gd name="connsiteX6" fmla="*/ 0 w 1238250"/>
              <a:gd name="connsiteY6" fmla="*/ 4076 h 232676"/>
              <a:gd name="connsiteX0" fmla="*/ 0 w 1238250"/>
              <a:gd name="connsiteY0" fmla="*/ 4076 h 232676"/>
              <a:gd name="connsiteX1" fmla="*/ 628650 w 1238250"/>
              <a:gd name="connsiteY1" fmla="*/ 80276 h 232676"/>
              <a:gd name="connsiteX2" fmla="*/ 1238250 w 1238250"/>
              <a:gd name="connsiteY2" fmla="*/ 4076 h 232676"/>
              <a:gd name="connsiteX3" fmla="*/ 1238250 w 1238250"/>
              <a:gd name="connsiteY3" fmla="*/ 232676 h 232676"/>
              <a:gd name="connsiteX4" fmla="*/ 628650 w 1238250"/>
              <a:gd name="connsiteY4" fmla="*/ 137426 h 232676"/>
              <a:gd name="connsiteX5" fmla="*/ 0 w 1238250"/>
              <a:gd name="connsiteY5" fmla="*/ 232676 h 232676"/>
              <a:gd name="connsiteX6" fmla="*/ 0 w 1238250"/>
              <a:gd name="connsiteY6" fmla="*/ 4076 h 232676"/>
              <a:gd name="connsiteX0" fmla="*/ 0 w 1238250"/>
              <a:gd name="connsiteY0" fmla="*/ 3290 h 231890"/>
              <a:gd name="connsiteX1" fmla="*/ 635321 w 1238250"/>
              <a:gd name="connsiteY1" fmla="*/ 107936 h 231890"/>
              <a:gd name="connsiteX2" fmla="*/ 1238250 w 1238250"/>
              <a:gd name="connsiteY2" fmla="*/ 3290 h 231890"/>
              <a:gd name="connsiteX3" fmla="*/ 1238250 w 1238250"/>
              <a:gd name="connsiteY3" fmla="*/ 231890 h 231890"/>
              <a:gd name="connsiteX4" fmla="*/ 628650 w 1238250"/>
              <a:gd name="connsiteY4" fmla="*/ 136640 h 231890"/>
              <a:gd name="connsiteX5" fmla="*/ 0 w 1238250"/>
              <a:gd name="connsiteY5" fmla="*/ 231890 h 231890"/>
              <a:gd name="connsiteX6" fmla="*/ 0 w 1238250"/>
              <a:gd name="connsiteY6" fmla="*/ 3290 h 23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8250" h="231890">
                <a:moveTo>
                  <a:pt x="0" y="3290"/>
                </a:moveTo>
                <a:cubicBezTo>
                  <a:pt x="104775" y="-22110"/>
                  <a:pt x="57471" y="107936"/>
                  <a:pt x="635321" y="107936"/>
                </a:cubicBezTo>
                <a:cubicBezTo>
                  <a:pt x="1270321" y="92061"/>
                  <a:pt x="1178113" y="55274"/>
                  <a:pt x="1238250" y="3290"/>
                </a:cubicBezTo>
                <a:lnTo>
                  <a:pt x="1238250" y="231890"/>
                </a:lnTo>
                <a:cubicBezTo>
                  <a:pt x="1160455" y="194446"/>
                  <a:pt x="1241425" y="130290"/>
                  <a:pt x="628650" y="136640"/>
                </a:cubicBezTo>
                <a:cubicBezTo>
                  <a:pt x="-34925" y="155690"/>
                  <a:pt x="76454" y="213113"/>
                  <a:pt x="0" y="231890"/>
                </a:cubicBezTo>
                <a:lnTo>
                  <a:pt x="0" y="3290"/>
                </a:lnTo>
                <a:close/>
              </a:path>
            </a:pathLst>
          </a:custGeom>
          <a:gradFill flip="none" rotWithShape="1">
            <a:gsLst>
              <a:gs pos="0">
                <a:srgbClr val="8B66AA"/>
              </a:gs>
              <a:gs pos="100000">
                <a:srgbClr val="0698C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3"/>
          <p:cNvSpPr/>
          <p:nvPr/>
        </p:nvSpPr>
        <p:spPr>
          <a:xfrm rot="11203975">
            <a:off x="6386684" y="4035029"/>
            <a:ext cx="3395242" cy="127333"/>
          </a:xfrm>
          <a:custGeom>
            <a:avLst/>
            <a:gdLst>
              <a:gd name="connsiteX0" fmla="*/ 0 w 1238250"/>
              <a:gd name="connsiteY0" fmla="*/ 0 h 228600"/>
              <a:gd name="connsiteX1" fmla="*/ 1238250 w 1238250"/>
              <a:gd name="connsiteY1" fmla="*/ 0 h 228600"/>
              <a:gd name="connsiteX2" fmla="*/ 1238250 w 1238250"/>
              <a:gd name="connsiteY2" fmla="*/ 228600 h 228600"/>
              <a:gd name="connsiteX3" fmla="*/ 0 w 1238250"/>
              <a:gd name="connsiteY3" fmla="*/ 228600 h 228600"/>
              <a:gd name="connsiteX4" fmla="*/ 0 w 1238250"/>
              <a:gd name="connsiteY4" fmla="*/ 0 h 228600"/>
              <a:gd name="connsiteX0" fmla="*/ 0 w 1238250"/>
              <a:gd name="connsiteY0" fmla="*/ 0 h 228600"/>
              <a:gd name="connsiteX1" fmla="*/ 1238250 w 1238250"/>
              <a:gd name="connsiteY1" fmla="*/ 0 h 228600"/>
              <a:gd name="connsiteX2" fmla="*/ 1238250 w 1238250"/>
              <a:gd name="connsiteY2" fmla="*/ 228600 h 228600"/>
              <a:gd name="connsiteX3" fmla="*/ 619125 w 1238250"/>
              <a:gd name="connsiteY3" fmla="*/ 219075 h 228600"/>
              <a:gd name="connsiteX4" fmla="*/ 0 w 1238250"/>
              <a:gd name="connsiteY4" fmla="*/ 228600 h 228600"/>
              <a:gd name="connsiteX5" fmla="*/ 0 w 1238250"/>
              <a:gd name="connsiteY5" fmla="*/ 0 h 228600"/>
              <a:gd name="connsiteX0" fmla="*/ 0 w 1238250"/>
              <a:gd name="connsiteY0" fmla="*/ 9525 h 238125"/>
              <a:gd name="connsiteX1" fmla="*/ 581025 w 1238250"/>
              <a:gd name="connsiteY1" fmla="*/ 0 h 238125"/>
              <a:gd name="connsiteX2" fmla="*/ 1238250 w 1238250"/>
              <a:gd name="connsiteY2" fmla="*/ 9525 h 238125"/>
              <a:gd name="connsiteX3" fmla="*/ 1238250 w 1238250"/>
              <a:gd name="connsiteY3" fmla="*/ 238125 h 238125"/>
              <a:gd name="connsiteX4" fmla="*/ 619125 w 1238250"/>
              <a:gd name="connsiteY4" fmla="*/ 228600 h 238125"/>
              <a:gd name="connsiteX5" fmla="*/ 0 w 1238250"/>
              <a:gd name="connsiteY5" fmla="*/ 238125 h 238125"/>
              <a:gd name="connsiteX6" fmla="*/ 0 w 1238250"/>
              <a:gd name="connsiteY6" fmla="*/ 9525 h 238125"/>
              <a:gd name="connsiteX0" fmla="*/ 0 w 1238250"/>
              <a:gd name="connsiteY0" fmla="*/ 0 h 228600"/>
              <a:gd name="connsiteX1" fmla="*/ 619125 w 1238250"/>
              <a:gd name="connsiteY1" fmla="*/ 47625 h 228600"/>
              <a:gd name="connsiteX2" fmla="*/ 1238250 w 1238250"/>
              <a:gd name="connsiteY2" fmla="*/ 0 h 228600"/>
              <a:gd name="connsiteX3" fmla="*/ 1238250 w 1238250"/>
              <a:gd name="connsiteY3" fmla="*/ 228600 h 228600"/>
              <a:gd name="connsiteX4" fmla="*/ 619125 w 1238250"/>
              <a:gd name="connsiteY4" fmla="*/ 219075 h 228600"/>
              <a:gd name="connsiteX5" fmla="*/ 0 w 1238250"/>
              <a:gd name="connsiteY5" fmla="*/ 228600 h 228600"/>
              <a:gd name="connsiteX6" fmla="*/ 0 w 1238250"/>
              <a:gd name="connsiteY6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19125 w 1238250"/>
              <a:gd name="connsiteY5" fmla="*/ 21907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19125 w 1238250"/>
              <a:gd name="connsiteY5" fmla="*/ 21907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33076"/>
              <a:gd name="connsiteX1" fmla="*/ 257175 w 1238250"/>
              <a:gd name="connsiteY1" fmla="*/ 28575 h 233076"/>
              <a:gd name="connsiteX2" fmla="*/ 619125 w 1238250"/>
              <a:gd name="connsiteY2" fmla="*/ 47625 h 233076"/>
              <a:gd name="connsiteX3" fmla="*/ 1238250 w 1238250"/>
              <a:gd name="connsiteY3" fmla="*/ 0 h 233076"/>
              <a:gd name="connsiteX4" fmla="*/ 1238250 w 1238250"/>
              <a:gd name="connsiteY4" fmla="*/ 228600 h 233076"/>
              <a:gd name="connsiteX5" fmla="*/ 628650 w 1238250"/>
              <a:gd name="connsiteY5" fmla="*/ 161925 h 233076"/>
              <a:gd name="connsiteX6" fmla="*/ 219075 w 1238250"/>
              <a:gd name="connsiteY6" fmla="*/ 152400 h 233076"/>
              <a:gd name="connsiteX7" fmla="*/ 0 w 1238250"/>
              <a:gd name="connsiteY7" fmla="*/ 228600 h 233076"/>
              <a:gd name="connsiteX8" fmla="*/ 0 w 1238250"/>
              <a:gd name="connsiteY8" fmla="*/ 0 h 233076"/>
              <a:gd name="connsiteX0" fmla="*/ 0 w 1238250"/>
              <a:gd name="connsiteY0" fmla="*/ 0 h 233483"/>
              <a:gd name="connsiteX1" fmla="*/ 257175 w 1238250"/>
              <a:gd name="connsiteY1" fmla="*/ 28575 h 233483"/>
              <a:gd name="connsiteX2" fmla="*/ 619125 w 1238250"/>
              <a:gd name="connsiteY2" fmla="*/ 47625 h 233483"/>
              <a:gd name="connsiteX3" fmla="*/ 1238250 w 1238250"/>
              <a:gd name="connsiteY3" fmla="*/ 0 h 233483"/>
              <a:gd name="connsiteX4" fmla="*/ 1238250 w 1238250"/>
              <a:gd name="connsiteY4" fmla="*/ 228600 h 233483"/>
              <a:gd name="connsiteX5" fmla="*/ 628650 w 1238250"/>
              <a:gd name="connsiteY5" fmla="*/ 161925 h 233483"/>
              <a:gd name="connsiteX6" fmla="*/ 0 w 1238250"/>
              <a:gd name="connsiteY6" fmla="*/ 228600 h 233483"/>
              <a:gd name="connsiteX7" fmla="*/ 0 w 1238250"/>
              <a:gd name="connsiteY7" fmla="*/ 0 h 233483"/>
              <a:gd name="connsiteX0" fmla="*/ 0 w 1238250"/>
              <a:gd name="connsiteY0" fmla="*/ 0 h 233116"/>
              <a:gd name="connsiteX1" fmla="*/ 257175 w 1238250"/>
              <a:gd name="connsiteY1" fmla="*/ 28575 h 233116"/>
              <a:gd name="connsiteX2" fmla="*/ 619125 w 1238250"/>
              <a:gd name="connsiteY2" fmla="*/ 47625 h 233116"/>
              <a:gd name="connsiteX3" fmla="*/ 1238250 w 1238250"/>
              <a:gd name="connsiteY3" fmla="*/ 0 h 233116"/>
              <a:gd name="connsiteX4" fmla="*/ 1238250 w 1238250"/>
              <a:gd name="connsiteY4" fmla="*/ 228600 h 233116"/>
              <a:gd name="connsiteX5" fmla="*/ 628650 w 1238250"/>
              <a:gd name="connsiteY5" fmla="*/ 161925 h 233116"/>
              <a:gd name="connsiteX6" fmla="*/ 0 w 1238250"/>
              <a:gd name="connsiteY6" fmla="*/ 228600 h 233116"/>
              <a:gd name="connsiteX7" fmla="*/ 0 w 1238250"/>
              <a:gd name="connsiteY7" fmla="*/ 0 h 233116"/>
              <a:gd name="connsiteX0" fmla="*/ 0 w 1238250"/>
              <a:gd name="connsiteY0" fmla="*/ 0 h 232251"/>
              <a:gd name="connsiteX1" fmla="*/ 257175 w 1238250"/>
              <a:gd name="connsiteY1" fmla="*/ 28575 h 232251"/>
              <a:gd name="connsiteX2" fmla="*/ 619125 w 1238250"/>
              <a:gd name="connsiteY2" fmla="*/ 47625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0 h 232251"/>
              <a:gd name="connsiteX1" fmla="*/ 257175 w 1238250"/>
              <a:gd name="connsiteY1" fmla="*/ 28575 h 232251"/>
              <a:gd name="connsiteX2" fmla="*/ 628650 w 1238250"/>
              <a:gd name="connsiteY2" fmla="*/ 76200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0 h 232251"/>
              <a:gd name="connsiteX1" fmla="*/ 152400 w 1238250"/>
              <a:gd name="connsiteY1" fmla="*/ 76200 h 232251"/>
              <a:gd name="connsiteX2" fmla="*/ 628650 w 1238250"/>
              <a:gd name="connsiteY2" fmla="*/ 76200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8250" h="237148">
                <a:moveTo>
                  <a:pt x="0" y="4076"/>
                </a:moveTo>
                <a:cubicBezTo>
                  <a:pt x="104775" y="-21324"/>
                  <a:pt x="50800" y="80276"/>
                  <a:pt x="628650" y="80276"/>
                </a:cubicBezTo>
                <a:cubicBezTo>
                  <a:pt x="1263650" y="64401"/>
                  <a:pt x="1031875" y="19951"/>
                  <a:pt x="1238250" y="4076"/>
                </a:cubicBezTo>
                <a:lnTo>
                  <a:pt x="1238250" y="232676"/>
                </a:lnTo>
                <a:cubicBezTo>
                  <a:pt x="1035050" y="210451"/>
                  <a:pt x="1241425" y="131076"/>
                  <a:pt x="628650" y="137426"/>
                </a:cubicBezTo>
                <a:cubicBezTo>
                  <a:pt x="-34925" y="156476"/>
                  <a:pt x="104775" y="259664"/>
                  <a:pt x="0" y="232676"/>
                </a:cubicBezTo>
                <a:lnTo>
                  <a:pt x="0" y="4076"/>
                </a:lnTo>
                <a:close/>
              </a:path>
            </a:pathLst>
          </a:custGeom>
          <a:gradFill flip="none" rotWithShape="1">
            <a:gsLst>
              <a:gs pos="0">
                <a:srgbClr val="8B66AA"/>
              </a:gs>
              <a:gs pos="100000">
                <a:srgbClr val="F4C13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3"/>
          <p:cNvSpPr/>
          <p:nvPr/>
        </p:nvSpPr>
        <p:spPr>
          <a:xfrm rot="15929684">
            <a:off x="7487742" y="4260451"/>
            <a:ext cx="1919100" cy="272376"/>
          </a:xfrm>
          <a:custGeom>
            <a:avLst/>
            <a:gdLst>
              <a:gd name="connsiteX0" fmla="*/ 0 w 1238250"/>
              <a:gd name="connsiteY0" fmla="*/ 0 h 228600"/>
              <a:gd name="connsiteX1" fmla="*/ 1238250 w 1238250"/>
              <a:gd name="connsiteY1" fmla="*/ 0 h 228600"/>
              <a:gd name="connsiteX2" fmla="*/ 1238250 w 1238250"/>
              <a:gd name="connsiteY2" fmla="*/ 228600 h 228600"/>
              <a:gd name="connsiteX3" fmla="*/ 0 w 1238250"/>
              <a:gd name="connsiteY3" fmla="*/ 228600 h 228600"/>
              <a:gd name="connsiteX4" fmla="*/ 0 w 1238250"/>
              <a:gd name="connsiteY4" fmla="*/ 0 h 228600"/>
              <a:gd name="connsiteX0" fmla="*/ 0 w 1238250"/>
              <a:gd name="connsiteY0" fmla="*/ 0 h 228600"/>
              <a:gd name="connsiteX1" fmla="*/ 1238250 w 1238250"/>
              <a:gd name="connsiteY1" fmla="*/ 0 h 228600"/>
              <a:gd name="connsiteX2" fmla="*/ 1238250 w 1238250"/>
              <a:gd name="connsiteY2" fmla="*/ 228600 h 228600"/>
              <a:gd name="connsiteX3" fmla="*/ 619125 w 1238250"/>
              <a:gd name="connsiteY3" fmla="*/ 219075 h 228600"/>
              <a:gd name="connsiteX4" fmla="*/ 0 w 1238250"/>
              <a:gd name="connsiteY4" fmla="*/ 228600 h 228600"/>
              <a:gd name="connsiteX5" fmla="*/ 0 w 1238250"/>
              <a:gd name="connsiteY5" fmla="*/ 0 h 228600"/>
              <a:gd name="connsiteX0" fmla="*/ 0 w 1238250"/>
              <a:gd name="connsiteY0" fmla="*/ 9525 h 238125"/>
              <a:gd name="connsiteX1" fmla="*/ 581025 w 1238250"/>
              <a:gd name="connsiteY1" fmla="*/ 0 h 238125"/>
              <a:gd name="connsiteX2" fmla="*/ 1238250 w 1238250"/>
              <a:gd name="connsiteY2" fmla="*/ 9525 h 238125"/>
              <a:gd name="connsiteX3" fmla="*/ 1238250 w 1238250"/>
              <a:gd name="connsiteY3" fmla="*/ 238125 h 238125"/>
              <a:gd name="connsiteX4" fmla="*/ 619125 w 1238250"/>
              <a:gd name="connsiteY4" fmla="*/ 228600 h 238125"/>
              <a:gd name="connsiteX5" fmla="*/ 0 w 1238250"/>
              <a:gd name="connsiteY5" fmla="*/ 238125 h 238125"/>
              <a:gd name="connsiteX6" fmla="*/ 0 w 1238250"/>
              <a:gd name="connsiteY6" fmla="*/ 9525 h 238125"/>
              <a:gd name="connsiteX0" fmla="*/ 0 w 1238250"/>
              <a:gd name="connsiteY0" fmla="*/ 0 h 228600"/>
              <a:gd name="connsiteX1" fmla="*/ 619125 w 1238250"/>
              <a:gd name="connsiteY1" fmla="*/ 47625 h 228600"/>
              <a:gd name="connsiteX2" fmla="*/ 1238250 w 1238250"/>
              <a:gd name="connsiteY2" fmla="*/ 0 h 228600"/>
              <a:gd name="connsiteX3" fmla="*/ 1238250 w 1238250"/>
              <a:gd name="connsiteY3" fmla="*/ 228600 h 228600"/>
              <a:gd name="connsiteX4" fmla="*/ 619125 w 1238250"/>
              <a:gd name="connsiteY4" fmla="*/ 219075 h 228600"/>
              <a:gd name="connsiteX5" fmla="*/ 0 w 1238250"/>
              <a:gd name="connsiteY5" fmla="*/ 228600 h 228600"/>
              <a:gd name="connsiteX6" fmla="*/ 0 w 1238250"/>
              <a:gd name="connsiteY6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19125 w 1238250"/>
              <a:gd name="connsiteY5" fmla="*/ 21907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19125 w 1238250"/>
              <a:gd name="connsiteY5" fmla="*/ 21907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33076"/>
              <a:gd name="connsiteX1" fmla="*/ 257175 w 1238250"/>
              <a:gd name="connsiteY1" fmla="*/ 28575 h 233076"/>
              <a:gd name="connsiteX2" fmla="*/ 619125 w 1238250"/>
              <a:gd name="connsiteY2" fmla="*/ 47625 h 233076"/>
              <a:gd name="connsiteX3" fmla="*/ 1238250 w 1238250"/>
              <a:gd name="connsiteY3" fmla="*/ 0 h 233076"/>
              <a:gd name="connsiteX4" fmla="*/ 1238250 w 1238250"/>
              <a:gd name="connsiteY4" fmla="*/ 228600 h 233076"/>
              <a:gd name="connsiteX5" fmla="*/ 628650 w 1238250"/>
              <a:gd name="connsiteY5" fmla="*/ 161925 h 233076"/>
              <a:gd name="connsiteX6" fmla="*/ 219075 w 1238250"/>
              <a:gd name="connsiteY6" fmla="*/ 152400 h 233076"/>
              <a:gd name="connsiteX7" fmla="*/ 0 w 1238250"/>
              <a:gd name="connsiteY7" fmla="*/ 228600 h 233076"/>
              <a:gd name="connsiteX8" fmla="*/ 0 w 1238250"/>
              <a:gd name="connsiteY8" fmla="*/ 0 h 233076"/>
              <a:gd name="connsiteX0" fmla="*/ 0 w 1238250"/>
              <a:gd name="connsiteY0" fmla="*/ 0 h 233483"/>
              <a:gd name="connsiteX1" fmla="*/ 257175 w 1238250"/>
              <a:gd name="connsiteY1" fmla="*/ 28575 h 233483"/>
              <a:gd name="connsiteX2" fmla="*/ 619125 w 1238250"/>
              <a:gd name="connsiteY2" fmla="*/ 47625 h 233483"/>
              <a:gd name="connsiteX3" fmla="*/ 1238250 w 1238250"/>
              <a:gd name="connsiteY3" fmla="*/ 0 h 233483"/>
              <a:gd name="connsiteX4" fmla="*/ 1238250 w 1238250"/>
              <a:gd name="connsiteY4" fmla="*/ 228600 h 233483"/>
              <a:gd name="connsiteX5" fmla="*/ 628650 w 1238250"/>
              <a:gd name="connsiteY5" fmla="*/ 161925 h 233483"/>
              <a:gd name="connsiteX6" fmla="*/ 0 w 1238250"/>
              <a:gd name="connsiteY6" fmla="*/ 228600 h 233483"/>
              <a:gd name="connsiteX7" fmla="*/ 0 w 1238250"/>
              <a:gd name="connsiteY7" fmla="*/ 0 h 233483"/>
              <a:gd name="connsiteX0" fmla="*/ 0 w 1238250"/>
              <a:gd name="connsiteY0" fmla="*/ 0 h 233116"/>
              <a:gd name="connsiteX1" fmla="*/ 257175 w 1238250"/>
              <a:gd name="connsiteY1" fmla="*/ 28575 h 233116"/>
              <a:gd name="connsiteX2" fmla="*/ 619125 w 1238250"/>
              <a:gd name="connsiteY2" fmla="*/ 47625 h 233116"/>
              <a:gd name="connsiteX3" fmla="*/ 1238250 w 1238250"/>
              <a:gd name="connsiteY3" fmla="*/ 0 h 233116"/>
              <a:gd name="connsiteX4" fmla="*/ 1238250 w 1238250"/>
              <a:gd name="connsiteY4" fmla="*/ 228600 h 233116"/>
              <a:gd name="connsiteX5" fmla="*/ 628650 w 1238250"/>
              <a:gd name="connsiteY5" fmla="*/ 161925 h 233116"/>
              <a:gd name="connsiteX6" fmla="*/ 0 w 1238250"/>
              <a:gd name="connsiteY6" fmla="*/ 228600 h 233116"/>
              <a:gd name="connsiteX7" fmla="*/ 0 w 1238250"/>
              <a:gd name="connsiteY7" fmla="*/ 0 h 233116"/>
              <a:gd name="connsiteX0" fmla="*/ 0 w 1238250"/>
              <a:gd name="connsiteY0" fmla="*/ 0 h 232251"/>
              <a:gd name="connsiteX1" fmla="*/ 257175 w 1238250"/>
              <a:gd name="connsiteY1" fmla="*/ 28575 h 232251"/>
              <a:gd name="connsiteX2" fmla="*/ 619125 w 1238250"/>
              <a:gd name="connsiteY2" fmla="*/ 47625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0 h 232251"/>
              <a:gd name="connsiteX1" fmla="*/ 257175 w 1238250"/>
              <a:gd name="connsiteY1" fmla="*/ 28575 h 232251"/>
              <a:gd name="connsiteX2" fmla="*/ 628650 w 1238250"/>
              <a:gd name="connsiteY2" fmla="*/ 76200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0 h 232251"/>
              <a:gd name="connsiteX1" fmla="*/ 152400 w 1238250"/>
              <a:gd name="connsiteY1" fmla="*/ 76200 h 232251"/>
              <a:gd name="connsiteX2" fmla="*/ 628650 w 1238250"/>
              <a:gd name="connsiteY2" fmla="*/ 76200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0 h 233072"/>
              <a:gd name="connsiteX1" fmla="*/ 628650 w 1238250"/>
              <a:gd name="connsiteY1" fmla="*/ 76200 h 233072"/>
              <a:gd name="connsiteX2" fmla="*/ 1238250 w 1238250"/>
              <a:gd name="connsiteY2" fmla="*/ 0 h 233072"/>
              <a:gd name="connsiteX3" fmla="*/ 1238250 w 1238250"/>
              <a:gd name="connsiteY3" fmla="*/ 228600 h 233072"/>
              <a:gd name="connsiteX4" fmla="*/ 628650 w 1238250"/>
              <a:gd name="connsiteY4" fmla="*/ 133350 h 233072"/>
              <a:gd name="connsiteX5" fmla="*/ 0 w 1238250"/>
              <a:gd name="connsiteY5" fmla="*/ 228600 h 233072"/>
              <a:gd name="connsiteX6" fmla="*/ 0 w 1238250"/>
              <a:gd name="connsiteY6" fmla="*/ 0 h 233072"/>
              <a:gd name="connsiteX0" fmla="*/ 0 w 1238250"/>
              <a:gd name="connsiteY0" fmla="*/ 0 h 229264"/>
              <a:gd name="connsiteX1" fmla="*/ 628650 w 1238250"/>
              <a:gd name="connsiteY1" fmla="*/ 76200 h 229264"/>
              <a:gd name="connsiteX2" fmla="*/ 1238250 w 1238250"/>
              <a:gd name="connsiteY2" fmla="*/ 0 h 229264"/>
              <a:gd name="connsiteX3" fmla="*/ 1238250 w 1238250"/>
              <a:gd name="connsiteY3" fmla="*/ 228600 h 229264"/>
              <a:gd name="connsiteX4" fmla="*/ 628650 w 1238250"/>
              <a:gd name="connsiteY4" fmla="*/ 133350 h 229264"/>
              <a:gd name="connsiteX5" fmla="*/ 0 w 1238250"/>
              <a:gd name="connsiteY5" fmla="*/ 228600 h 229264"/>
              <a:gd name="connsiteX6" fmla="*/ 0 w 1238250"/>
              <a:gd name="connsiteY6" fmla="*/ 0 h 2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8250" h="229264">
                <a:moveTo>
                  <a:pt x="0" y="0"/>
                </a:moveTo>
                <a:cubicBezTo>
                  <a:pt x="54640" y="17518"/>
                  <a:pt x="50800" y="76200"/>
                  <a:pt x="628650" y="76200"/>
                </a:cubicBezTo>
                <a:cubicBezTo>
                  <a:pt x="1263650" y="60325"/>
                  <a:pt x="1192572" y="16894"/>
                  <a:pt x="1238250" y="0"/>
                </a:cubicBezTo>
                <a:lnTo>
                  <a:pt x="1238250" y="228600"/>
                </a:lnTo>
                <a:cubicBezTo>
                  <a:pt x="1193882" y="239365"/>
                  <a:pt x="1283778" y="115424"/>
                  <a:pt x="628650" y="133350"/>
                </a:cubicBezTo>
                <a:cubicBezTo>
                  <a:pt x="-34925" y="152400"/>
                  <a:pt x="42949" y="192713"/>
                  <a:pt x="0" y="228600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8000">
                <a:srgbClr val="BD298A"/>
              </a:gs>
              <a:gs pos="0">
                <a:srgbClr val="0698C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3"/>
          <p:cNvSpPr/>
          <p:nvPr/>
        </p:nvSpPr>
        <p:spPr>
          <a:xfrm rot="10800000">
            <a:off x="6964631" y="5696986"/>
            <a:ext cx="1177750" cy="281742"/>
          </a:xfrm>
          <a:custGeom>
            <a:avLst/>
            <a:gdLst>
              <a:gd name="connsiteX0" fmla="*/ 0 w 1238250"/>
              <a:gd name="connsiteY0" fmla="*/ 0 h 228600"/>
              <a:gd name="connsiteX1" fmla="*/ 1238250 w 1238250"/>
              <a:gd name="connsiteY1" fmla="*/ 0 h 228600"/>
              <a:gd name="connsiteX2" fmla="*/ 1238250 w 1238250"/>
              <a:gd name="connsiteY2" fmla="*/ 228600 h 228600"/>
              <a:gd name="connsiteX3" fmla="*/ 0 w 1238250"/>
              <a:gd name="connsiteY3" fmla="*/ 228600 h 228600"/>
              <a:gd name="connsiteX4" fmla="*/ 0 w 1238250"/>
              <a:gd name="connsiteY4" fmla="*/ 0 h 228600"/>
              <a:gd name="connsiteX0" fmla="*/ 0 w 1238250"/>
              <a:gd name="connsiteY0" fmla="*/ 0 h 228600"/>
              <a:gd name="connsiteX1" fmla="*/ 1238250 w 1238250"/>
              <a:gd name="connsiteY1" fmla="*/ 0 h 228600"/>
              <a:gd name="connsiteX2" fmla="*/ 1238250 w 1238250"/>
              <a:gd name="connsiteY2" fmla="*/ 228600 h 228600"/>
              <a:gd name="connsiteX3" fmla="*/ 619125 w 1238250"/>
              <a:gd name="connsiteY3" fmla="*/ 219075 h 228600"/>
              <a:gd name="connsiteX4" fmla="*/ 0 w 1238250"/>
              <a:gd name="connsiteY4" fmla="*/ 228600 h 228600"/>
              <a:gd name="connsiteX5" fmla="*/ 0 w 1238250"/>
              <a:gd name="connsiteY5" fmla="*/ 0 h 228600"/>
              <a:gd name="connsiteX0" fmla="*/ 0 w 1238250"/>
              <a:gd name="connsiteY0" fmla="*/ 9525 h 238125"/>
              <a:gd name="connsiteX1" fmla="*/ 581025 w 1238250"/>
              <a:gd name="connsiteY1" fmla="*/ 0 h 238125"/>
              <a:gd name="connsiteX2" fmla="*/ 1238250 w 1238250"/>
              <a:gd name="connsiteY2" fmla="*/ 9525 h 238125"/>
              <a:gd name="connsiteX3" fmla="*/ 1238250 w 1238250"/>
              <a:gd name="connsiteY3" fmla="*/ 238125 h 238125"/>
              <a:gd name="connsiteX4" fmla="*/ 619125 w 1238250"/>
              <a:gd name="connsiteY4" fmla="*/ 228600 h 238125"/>
              <a:gd name="connsiteX5" fmla="*/ 0 w 1238250"/>
              <a:gd name="connsiteY5" fmla="*/ 238125 h 238125"/>
              <a:gd name="connsiteX6" fmla="*/ 0 w 1238250"/>
              <a:gd name="connsiteY6" fmla="*/ 9525 h 238125"/>
              <a:gd name="connsiteX0" fmla="*/ 0 w 1238250"/>
              <a:gd name="connsiteY0" fmla="*/ 0 h 228600"/>
              <a:gd name="connsiteX1" fmla="*/ 619125 w 1238250"/>
              <a:gd name="connsiteY1" fmla="*/ 47625 h 228600"/>
              <a:gd name="connsiteX2" fmla="*/ 1238250 w 1238250"/>
              <a:gd name="connsiteY2" fmla="*/ 0 h 228600"/>
              <a:gd name="connsiteX3" fmla="*/ 1238250 w 1238250"/>
              <a:gd name="connsiteY3" fmla="*/ 228600 h 228600"/>
              <a:gd name="connsiteX4" fmla="*/ 619125 w 1238250"/>
              <a:gd name="connsiteY4" fmla="*/ 219075 h 228600"/>
              <a:gd name="connsiteX5" fmla="*/ 0 w 1238250"/>
              <a:gd name="connsiteY5" fmla="*/ 228600 h 228600"/>
              <a:gd name="connsiteX6" fmla="*/ 0 w 1238250"/>
              <a:gd name="connsiteY6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19125 w 1238250"/>
              <a:gd name="connsiteY5" fmla="*/ 21907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19125 w 1238250"/>
              <a:gd name="connsiteY5" fmla="*/ 21907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33076"/>
              <a:gd name="connsiteX1" fmla="*/ 257175 w 1238250"/>
              <a:gd name="connsiteY1" fmla="*/ 28575 h 233076"/>
              <a:gd name="connsiteX2" fmla="*/ 619125 w 1238250"/>
              <a:gd name="connsiteY2" fmla="*/ 47625 h 233076"/>
              <a:gd name="connsiteX3" fmla="*/ 1238250 w 1238250"/>
              <a:gd name="connsiteY3" fmla="*/ 0 h 233076"/>
              <a:gd name="connsiteX4" fmla="*/ 1238250 w 1238250"/>
              <a:gd name="connsiteY4" fmla="*/ 228600 h 233076"/>
              <a:gd name="connsiteX5" fmla="*/ 628650 w 1238250"/>
              <a:gd name="connsiteY5" fmla="*/ 161925 h 233076"/>
              <a:gd name="connsiteX6" fmla="*/ 219075 w 1238250"/>
              <a:gd name="connsiteY6" fmla="*/ 152400 h 233076"/>
              <a:gd name="connsiteX7" fmla="*/ 0 w 1238250"/>
              <a:gd name="connsiteY7" fmla="*/ 228600 h 233076"/>
              <a:gd name="connsiteX8" fmla="*/ 0 w 1238250"/>
              <a:gd name="connsiteY8" fmla="*/ 0 h 233076"/>
              <a:gd name="connsiteX0" fmla="*/ 0 w 1238250"/>
              <a:gd name="connsiteY0" fmla="*/ 0 h 233483"/>
              <a:gd name="connsiteX1" fmla="*/ 257175 w 1238250"/>
              <a:gd name="connsiteY1" fmla="*/ 28575 h 233483"/>
              <a:gd name="connsiteX2" fmla="*/ 619125 w 1238250"/>
              <a:gd name="connsiteY2" fmla="*/ 47625 h 233483"/>
              <a:gd name="connsiteX3" fmla="*/ 1238250 w 1238250"/>
              <a:gd name="connsiteY3" fmla="*/ 0 h 233483"/>
              <a:gd name="connsiteX4" fmla="*/ 1238250 w 1238250"/>
              <a:gd name="connsiteY4" fmla="*/ 228600 h 233483"/>
              <a:gd name="connsiteX5" fmla="*/ 628650 w 1238250"/>
              <a:gd name="connsiteY5" fmla="*/ 161925 h 233483"/>
              <a:gd name="connsiteX6" fmla="*/ 0 w 1238250"/>
              <a:gd name="connsiteY6" fmla="*/ 228600 h 233483"/>
              <a:gd name="connsiteX7" fmla="*/ 0 w 1238250"/>
              <a:gd name="connsiteY7" fmla="*/ 0 h 233483"/>
              <a:gd name="connsiteX0" fmla="*/ 0 w 1238250"/>
              <a:gd name="connsiteY0" fmla="*/ 0 h 233116"/>
              <a:gd name="connsiteX1" fmla="*/ 257175 w 1238250"/>
              <a:gd name="connsiteY1" fmla="*/ 28575 h 233116"/>
              <a:gd name="connsiteX2" fmla="*/ 619125 w 1238250"/>
              <a:gd name="connsiteY2" fmla="*/ 47625 h 233116"/>
              <a:gd name="connsiteX3" fmla="*/ 1238250 w 1238250"/>
              <a:gd name="connsiteY3" fmla="*/ 0 h 233116"/>
              <a:gd name="connsiteX4" fmla="*/ 1238250 w 1238250"/>
              <a:gd name="connsiteY4" fmla="*/ 228600 h 233116"/>
              <a:gd name="connsiteX5" fmla="*/ 628650 w 1238250"/>
              <a:gd name="connsiteY5" fmla="*/ 161925 h 233116"/>
              <a:gd name="connsiteX6" fmla="*/ 0 w 1238250"/>
              <a:gd name="connsiteY6" fmla="*/ 228600 h 233116"/>
              <a:gd name="connsiteX7" fmla="*/ 0 w 1238250"/>
              <a:gd name="connsiteY7" fmla="*/ 0 h 233116"/>
              <a:gd name="connsiteX0" fmla="*/ 0 w 1238250"/>
              <a:gd name="connsiteY0" fmla="*/ 0 h 232251"/>
              <a:gd name="connsiteX1" fmla="*/ 257175 w 1238250"/>
              <a:gd name="connsiteY1" fmla="*/ 28575 h 232251"/>
              <a:gd name="connsiteX2" fmla="*/ 619125 w 1238250"/>
              <a:gd name="connsiteY2" fmla="*/ 47625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0 h 232251"/>
              <a:gd name="connsiteX1" fmla="*/ 257175 w 1238250"/>
              <a:gd name="connsiteY1" fmla="*/ 28575 h 232251"/>
              <a:gd name="connsiteX2" fmla="*/ 628650 w 1238250"/>
              <a:gd name="connsiteY2" fmla="*/ 76200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0 h 232251"/>
              <a:gd name="connsiteX1" fmla="*/ 152400 w 1238250"/>
              <a:gd name="connsiteY1" fmla="*/ 76200 h 232251"/>
              <a:gd name="connsiteX2" fmla="*/ 628650 w 1238250"/>
              <a:gd name="connsiteY2" fmla="*/ 76200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8250" h="237148">
                <a:moveTo>
                  <a:pt x="0" y="4076"/>
                </a:moveTo>
                <a:cubicBezTo>
                  <a:pt x="104775" y="-21324"/>
                  <a:pt x="50800" y="80276"/>
                  <a:pt x="628650" y="80276"/>
                </a:cubicBezTo>
                <a:cubicBezTo>
                  <a:pt x="1263650" y="64401"/>
                  <a:pt x="1152046" y="52021"/>
                  <a:pt x="1238250" y="4076"/>
                </a:cubicBezTo>
                <a:lnTo>
                  <a:pt x="1238250" y="232676"/>
                </a:lnTo>
                <a:cubicBezTo>
                  <a:pt x="1175250" y="202434"/>
                  <a:pt x="1241425" y="131076"/>
                  <a:pt x="628650" y="137426"/>
                </a:cubicBezTo>
                <a:cubicBezTo>
                  <a:pt x="-34925" y="156476"/>
                  <a:pt x="104775" y="259664"/>
                  <a:pt x="0" y="232676"/>
                </a:cubicBezTo>
                <a:lnTo>
                  <a:pt x="0" y="4076"/>
                </a:lnTo>
                <a:close/>
              </a:path>
            </a:pathLst>
          </a:custGeom>
          <a:gradFill flip="none" rotWithShape="1">
            <a:gsLst>
              <a:gs pos="0">
                <a:srgbClr val="0698CB"/>
              </a:gs>
              <a:gs pos="100000">
                <a:srgbClr val="65C0A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3"/>
          <p:cNvSpPr/>
          <p:nvPr/>
        </p:nvSpPr>
        <p:spPr>
          <a:xfrm rot="4263643">
            <a:off x="5628084" y="4853155"/>
            <a:ext cx="1248624" cy="344817"/>
          </a:xfrm>
          <a:custGeom>
            <a:avLst/>
            <a:gdLst>
              <a:gd name="connsiteX0" fmla="*/ 0 w 1238250"/>
              <a:gd name="connsiteY0" fmla="*/ 0 h 228600"/>
              <a:gd name="connsiteX1" fmla="*/ 1238250 w 1238250"/>
              <a:gd name="connsiteY1" fmla="*/ 0 h 228600"/>
              <a:gd name="connsiteX2" fmla="*/ 1238250 w 1238250"/>
              <a:gd name="connsiteY2" fmla="*/ 228600 h 228600"/>
              <a:gd name="connsiteX3" fmla="*/ 0 w 1238250"/>
              <a:gd name="connsiteY3" fmla="*/ 228600 h 228600"/>
              <a:gd name="connsiteX4" fmla="*/ 0 w 1238250"/>
              <a:gd name="connsiteY4" fmla="*/ 0 h 228600"/>
              <a:gd name="connsiteX0" fmla="*/ 0 w 1238250"/>
              <a:gd name="connsiteY0" fmla="*/ 0 h 228600"/>
              <a:gd name="connsiteX1" fmla="*/ 1238250 w 1238250"/>
              <a:gd name="connsiteY1" fmla="*/ 0 h 228600"/>
              <a:gd name="connsiteX2" fmla="*/ 1238250 w 1238250"/>
              <a:gd name="connsiteY2" fmla="*/ 228600 h 228600"/>
              <a:gd name="connsiteX3" fmla="*/ 619125 w 1238250"/>
              <a:gd name="connsiteY3" fmla="*/ 219075 h 228600"/>
              <a:gd name="connsiteX4" fmla="*/ 0 w 1238250"/>
              <a:gd name="connsiteY4" fmla="*/ 228600 h 228600"/>
              <a:gd name="connsiteX5" fmla="*/ 0 w 1238250"/>
              <a:gd name="connsiteY5" fmla="*/ 0 h 228600"/>
              <a:gd name="connsiteX0" fmla="*/ 0 w 1238250"/>
              <a:gd name="connsiteY0" fmla="*/ 9525 h 238125"/>
              <a:gd name="connsiteX1" fmla="*/ 581025 w 1238250"/>
              <a:gd name="connsiteY1" fmla="*/ 0 h 238125"/>
              <a:gd name="connsiteX2" fmla="*/ 1238250 w 1238250"/>
              <a:gd name="connsiteY2" fmla="*/ 9525 h 238125"/>
              <a:gd name="connsiteX3" fmla="*/ 1238250 w 1238250"/>
              <a:gd name="connsiteY3" fmla="*/ 238125 h 238125"/>
              <a:gd name="connsiteX4" fmla="*/ 619125 w 1238250"/>
              <a:gd name="connsiteY4" fmla="*/ 228600 h 238125"/>
              <a:gd name="connsiteX5" fmla="*/ 0 w 1238250"/>
              <a:gd name="connsiteY5" fmla="*/ 238125 h 238125"/>
              <a:gd name="connsiteX6" fmla="*/ 0 w 1238250"/>
              <a:gd name="connsiteY6" fmla="*/ 9525 h 238125"/>
              <a:gd name="connsiteX0" fmla="*/ 0 w 1238250"/>
              <a:gd name="connsiteY0" fmla="*/ 0 h 228600"/>
              <a:gd name="connsiteX1" fmla="*/ 619125 w 1238250"/>
              <a:gd name="connsiteY1" fmla="*/ 47625 h 228600"/>
              <a:gd name="connsiteX2" fmla="*/ 1238250 w 1238250"/>
              <a:gd name="connsiteY2" fmla="*/ 0 h 228600"/>
              <a:gd name="connsiteX3" fmla="*/ 1238250 w 1238250"/>
              <a:gd name="connsiteY3" fmla="*/ 228600 h 228600"/>
              <a:gd name="connsiteX4" fmla="*/ 619125 w 1238250"/>
              <a:gd name="connsiteY4" fmla="*/ 219075 h 228600"/>
              <a:gd name="connsiteX5" fmla="*/ 0 w 1238250"/>
              <a:gd name="connsiteY5" fmla="*/ 228600 h 228600"/>
              <a:gd name="connsiteX6" fmla="*/ 0 w 1238250"/>
              <a:gd name="connsiteY6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19125 w 1238250"/>
              <a:gd name="connsiteY5" fmla="*/ 21907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19125 w 1238250"/>
              <a:gd name="connsiteY5" fmla="*/ 21907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33076"/>
              <a:gd name="connsiteX1" fmla="*/ 257175 w 1238250"/>
              <a:gd name="connsiteY1" fmla="*/ 28575 h 233076"/>
              <a:gd name="connsiteX2" fmla="*/ 619125 w 1238250"/>
              <a:gd name="connsiteY2" fmla="*/ 47625 h 233076"/>
              <a:gd name="connsiteX3" fmla="*/ 1238250 w 1238250"/>
              <a:gd name="connsiteY3" fmla="*/ 0 h 233076"/>
              <a:gd name="connsiteX4" fmla="*/ 1238250 w 1238250"/>
              <a:gd name="connsiteY4" fmla="*/ 228600 h 233076"/>
              <a:gd name="connsiteX5" fmla="*/ 628650 w 1238250"/>
              <a:gd name="connsiteY5" fmla="*/ 161925 h 233076"/>
              <a:gd name="connsiteX6" fmla="*/ 219075 w 1238250"/>
              <a:gd name="connsiteY6" fmla="*/ 152400 h 233076"/>
              <a:gd name="connsiteX7" fmla="*/ 0 w 1238250"/>
              <a:gd name="connsiteY7" fmla="*/ 228600 h 233076"/>
              <a:gd name="connsiteX8" fmla="*/ 0 w 1238250"/>
              <a:gd name="connsiteY8" fmla="*/ 0 h 233076"/>
              <a:gd name="connsiteX0" fmla="*/ 0 w 1238250"/>
              <a:gd name="connsiteY0" fmla="*/ 0 h 233483"/>
              <a:gd name="connsiteX1" fmla="*/ 257175 w 1238250"/>
              <a:gd name="connsiteY1" fmla="*/ 28575 h 233483"/>
              <a:gd name="connsiteX2" fmla="*/ 619125 w 1238250"/>
              <a:gd name="connsiteY2" fmla="*/ 47625 h 233483"/>
              <a:gd name="connsiteX3" fmla="*/ 1238250 w 1238250"/>
              <a:gd name="connsiteY3" fmla="*/ 0 h 233483"/>
              <a:gd name="connsiteX4" fmla="*/ 1238250 w 1238250"/>
              <a:gd name="connsiteY4" fmla="*/ 228600 h 233483"/>
              <a:gd name="connsiteX5" fmla="*/ 628650 w 1238250"/>
              <a:gd name="connsiteY5" fmla="*/ 161925 h 233483"/>
              <a:gd name="connsiteX6" fmla="*/ 0 w 1238250"/>
              <a:gd name="connsiteY6" fmla="*/ 228600 h 233483"/>
              <a:gd name="connsiteX7" fmla="*/ 0 w 1238250"/>
              <a:gd name="connsiteY7" fmla="*/ 0 h 233483"/>
              <a:gd name="connsiteX0" fmla="*/ 0 w 1238250"/>
              <a:gd name="connsiteY0" fmla="*/ 0 h 233116"/>
              <a:gd name="connsiteX1" fmla="*/ 257175 w 1238250"/>
              <a:gd name="connsiteY1" fmla="*/ 28575 h 233116"/>
              <a:gd name="connsiteX2" fmla="*/ 619125 w 1238250"/>
              <a:gd name="connsiteY2" fmla="*/ 47625 h 233116"/>
              <a:gd name="connsiteX3" fmla="*/ 1238250 w 1238250"/>
              <a:gd name="connsiteY3" fmla="*/ 0 h 233116"/>
              <a:gd name="connsiteX4" fmla="*/ 1238250 w 1238250"/>
              <a:gd name="connsiteY4" fmla="*/ 228600 h 233116"/>
              <a:gd name="connsiteX5" fmla="*/ 628650 w 1238250"/>
              <a:gd name="connsiteY5" fmla="*/ 161925 h 233116"/>
              <a:gd name="connsiteX6" fmla="*/ 0 w 1238250"/>
              <a:gd name="connsiteY6" fmla="*/ 228600 h 233116"/>
              <a:gd name="connsiteX7" fmla="*/ 0 w 1238250"/>
              <a:gd name="connsiteY7" fmla="*/ 0 h 233116"/>
              <a:gd name="connsiteX0" fmla="*/ 0 w 1238250"/>
              <a:gd name="connsiteY0" fmla="*/ 0 h 232251"/>
              <a:gd name="connsiteX1" fmla="*/ 257175 w 1238250"/>
              <a:gd name="connsiteY1" fmla="*/ 28575 h 232251"/>
              <a:gd name="connsiteX2" fmla="*/ 619125 w 1238250"/>
              <a:gd name="connsiteY2" fmla="*/ 47625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0 h 232251"/>
              <a:gd name="connsiteX1" fmla="*/ 257175 w 1238250"/>
              <a:gd name="connsiteY1" fmla="*/ 28575 h 232251"/>
              <a:gd name="connsiteX2" fmla="*/ 628650 w 1238250"/>
              <a:gd name="connsiteY2" fmla="*/ 76200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0 h 232251"/>
              <a:gd name="connsiteX1" fmla="*/ 152400 w 1238250"/>
              <a:gd name="connsiteY1" fmla="*/ 76200 h 232251"/>
              <a:gd name="connsiteX2" fmla="*/ 628650 w 1238250"/>
              <a:gd name="connsiteY2" fmla="*/ 76200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8250" h="237148">
                <a:moveTo>
                  <a:pt x="0" y="4076"/>
                </a:moveTo>
                <a:cubicBezTo>
                  <a:pt x="104775" y="-21324"/>
                  <a:pt x="50800" y="80276"/>
                  <a:pt x="628650" y="80276"/>
                </a:cubicBezTo>
                <a:cubicBezTo>
                  <a:pt x="1263650" y="64401"/>
                  <a:pt x="1031875" y="19951"/>
                  <a:pt x="1238250" y="4076"/>
                </a:cubicBezTo>
                <a:lnTo>
                  <a:pt x="1238250" y="232676"/>
                </a:lnTo>
                <a:cubicBezTo>
                  <a:pt x="1035050" y="210451"/>
                  <a:pt x="1241425" y="131076"/>
                  <a:pt x="628650" y="137426"/>
                </a:cubicBezTo>
                <a:cubicBezTo>
                  <a:pt x="-34925" y="156476"/>
                  <a:pt x="104775" y="259664"/>
                  <a:pt x="0" y="232676"/>
                </a:cubicBezTo>
                <a:lnTo>
                  <a:pt x="0" y="4076"/>
                </a:lnTo>
                <a:close/>
              </a:path>
            </a:pathLst>
          </a:custGeom>
          <a:gradFill flip="none" rotWithShape="1">
            <a:gsLst>
              <a:gs pos="0">
                <a:srgbClr val="F4C134"/>
              </a:gs>
              <a:gs pos="100000">
                <a:srgbClr val="65C0A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43"/>
          <p:cNvSpPr/>
          <p:nvPr/>
        </p:nvSpPr>
        <p:spPr>
          <a:xfrm rot="20036094">
            <a:off x="6420423" y="2926160"/>
            <a:ext cx="909699" cy="344817"/>
          </a:xfrm>
          <a:custGeom>
            <a:avLst/>
            <a:gdLst>
              <a:gd name="connsiteX0" fmla="*/ 0 w 1238250"/>
              <a:gd name="connsiteY0" fmla="*/ 0 h 228600"/>
              <a:gd name="connsiteX1" fmla="*/ 1238250 w 1238250"/>
              <a:gd name="connsiteY1" fmla="*/ 0 h 228600"/>
              <a:gd name="connsiteX2" fmla="*/ 1238250 w 1238250"/>
              <a:gd name="connsiteY2" fmla="*/ 228600 h 228600"/>
              <a:gd name="connsiteX3" fmla="*/ 0 w 1238250"/>
              <a:gd name="connsiteY3" fmla="*/ 228600 h 228600"/>
              <a:gd name="connsiteX4" fmla="*/ 0 w 1238250"/>
              <a:gd name="connsiteY4" fmla="*/ 0 h 228600"/>
              <a:gd name="connsiteX0" fmla="*/ 0 w 1238250"/>
              <a:gd name="connsiteY0" fmla="*/ 0 h 228600"/>
              <a:gd name="connsiteX1" fmla="*/ 1238250 w 1238250"/>
              <a:gd name="connsiteY1" fmla="*/ 0 h 228600"/>
              <a:gd name="connsiteX2" fmla="*/ 1238250 w 1238250"/>
              <a:gd name="connsiteY2" fmla="*/ 228600 h 228600"/>
              <a:gd name="connsiteX3" fmla="*/ 619125 w 1238250"/>
              <a:gd name="connsiteY3" fmla="*/ 219075 h 228600"/>
              <a:gd name="connsiteX4" fmla="*/ 0 w 1238250"/>
              <a:gd name="connsiteY4" fmla="*/ 228600 h 228600"/>
              <a:gd name="connsiteX5" fmla="*/ 0 w 1238250"/>
              <a:gd name="connsiteY5" fmla="*/ 0 h 228600"/>
              <a:gd name="connsiteX0" fmla="*/ 0 w 1238250"/>
              <a:gd name="connsiteY0" fmla="*/ 9525 h 238125"/>
              <a:gd name="connsiteX1" fmla="*/ 581025 w 1238250"/>
              <a:gd name="connsiteY1" fmla="*/ 0 h 238125"/>
              <a:gd name="connsiteX2" fmla="*/ 1238250 w 1238250"/>
              <a:gd name="connsiteY2" fmla="*/ 9525 h 238125"/>
              <a:gd name="connsiteX3" fmla="*/ 1238250 w 1238250"/>
              <a:gd name="connsiteY3" fmla="*/ 238125 h 238125"/>
              <a:gd name="connsiteX4" fmla="*/ 619125 w 1238250"/>
              <a:gd name="connsiteY4" fmla="*/ 228600 h 238125"/>
              <a:gd name="connsiteX5" fmla="*/ 0 w 1238250"/>
              <a:gd name="connsiteY5" fmla="*/ 238125 h 238125"/>
              <a:gd name="connsiteX6" fmla="*/ 0 w 1238250"/>
              <a:gd name="connsiteY6" fmla="*/ 9525 h 238125"/>
              <a:gd name="connsiteX0" fmla="*/ 0 w 1238250"/>
              <a:gd name="connsiteY0" fmla="*/ 0 h 228600"/>
              <a:gd name="connsiteX1" fmla="*/ 619125 w 1238250"/>
              <a:gd name="connsiteY1" fmla="*/ 47625 h 228600"/>
              <a:gd name="connsiteX2" fmla="*/ 1238250 w 1238250"/>
              <a:gd name="connsiteY2" fmla="*/ 0 h 228600"/>
              <a:gd name="connsiteX3" fmla="*/ 1238250 w 1238250"/>
              <a:gd name="connsiteY3" fmla="*/ 228600 h 228600"/>
              <a:gd name="connsiteX4" fmla="*/ 619125 w 1238250"/>
              <a:gd name="connsiteY4" fmla="*/ 219075 h 228600"/>
              <a:gd name="connsiteX5" fmla="*/ 0 w 1238250"/>
              <a:gd name="connsiteY5" fmla="*/ 228600 h 228600"/>
              <a:gd name="connsiteX6" fmla="*/ 0 w 1238250"/>
              <a:gd name="connsiteY6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19125 w 1238250"/>
              <a:gd name="connsiteY5" fmla="*/ 21907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19125 w 1238250"/>
              <a:gd name="connsiteY5" fmla="*/ 21907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33076"/>
              <a:gd name="connsiteX1" fmla="*/ 257175 w 1238250"/>
              <a:gd name="connsiteY1" fmla="*/ 28575 h 233076"/>
              <a:gd name="connsiteX2" fmla="*/ 619125 w 1238250"/>
              <a:gd name="connsiteY2" fmla="*/ 47625 h 233076"/>
              <a:gd name="connsiteX3" fmla="*/ 1238250 w 1238250"/>
              <a:gd name="connsiteY3" fmla="*/ 0 h 233076"/>
              <a:gd name="connsiteX4" fmla="*/ 1238250 w 1238250"/>
              <a:gd name="connsiteY4" fmla="*/ 228600 h 233076"/>
              <a:gd name="connsiteX5" fmla="*/ 628650 w 1238250"/>
              <a:gd name="connsiteY5" fmla="*/ 161925 h 233076"/>
              <a:gd name="connsiteX6" fmla="*/ 219075 w 1238250"/>
              <a:gd name="connsiteY6" fmla="*/ 152400 h 233076"/>
              <a:gd name="connsiteX7" fmla="*/ 0 w 1238250"/>
              <a:gd name="connsiteY7" fmla="*/ 228600 h 233076"/>
              <a:gd name="connsiteX8" fmla="*/ 0 w 1238250"/>
              <a:gd name="connsiteY8" fmla="*/ 0 h 233076"/>
              <a:gd name="connsiteX0" fmla="*/ 0 w 1238250"/>
              <a:gd name="connsiteY0" fmla="*/ 0 h 233483"/>
              <a:gd name="connsiteX1" fmla="*/ 257175 w 1238250"/>
              <a:gd name="connsiteY1" fmla="*/ 28575 h 233483"/>
              <a:gd name="connsiteX2" fmla="*/ 619125 w 1238250"/>
              <a:gd name="connsiteY2" fmla="*/ 47625 h 233483"/>
              <a:gd name="connsiteX3" fmla="*/ 1238250 w 1238250"/>
              <a:gd name="connsiteY3" fmla="*/ 0 h 233483"/>
              <a:gd name="connsiteX4" fmla="*/ 1238250 w 1238250"/>
              <a:gd name="connsiteY4" fmla="*/ 228600 h 233483"/>
              <a:gd name="connsiteX5" fmla="*/ 628650 w 1238250"/>
              <a:gd name="connsiteY5" fmla="*/ 161925 h 233483"/>
              <a:gd name="connsiteX6" fmla="*/ 0 w 1238250"/>
              <a:gd name="connsiteY6" fmla="*/ 228600 h 233483"/>
              <a:gd name="connsiteX7" fmla="*/ 0 w 1238250"/>
              <a:gd name="connsiteY7" fmla="*/ 0 h 233483"/>
              <a:gd name="connsiteX0" fmla="*/ 0 w 1238250"/>
              <a:gd name="connsiteY0" fmla="*/ 0 h 233116"/>
              <a:gd name="connsiteX1" fmla="*/ 257175 w 1238250"/>
              <a:gd name="connsiteY1" fmla="*/ 28575 h 233116"/>
              <a:gd name="connsiteX2" fmla="*/ 619125 w 1238250"/>
              <a:gd name="connsiteY2" fmla="*/ 47625 h 233116"/>
              <a:gd name="connsiteX3" fmla="*/ 1238250 w 1238250"/>
              <a:gd name="connsiteY3" fmla="*/ 0 h 233116"/>
              <a:gd name="connsiteX4" fmla="*/ 1238250 w 1238250"/>
              <a:gd name="connsiteY4" fmla="*/ 228600 h 233116"/>
              <a:gd name="connsiteX5" fmla="*/ 628650 w 1238250"/>
              <a:gd name="connsiteY5" fmla="*/ 161925 h 233116"/>
              <a:gd name="connsiteX6" fmla="*/ 0 w 1238250"/>
              <a:gd name="connsiteY6" fmla="*/ 228600 h 233116"/>
              <a:gd name="connsiteX7" fmla="*/ 0 w 1238250"/>
              <a:gd name="connsiteY7" fmla="*/ 0 h 233116"/>
              <a:gd name="connsiteX0" fmla="*/ 0 w 1238250"/>
              <a:gd name="connsiteY0" fmla="*/ 0 h 232251"/>
              <a:gd name="connsiteX1" fmla="*/ 257175 w 1238250"/>
              <a:gd name="connsiteY1" fmla="*/ 28575 h 232251"/>
              <a:gd name="connsiteX2" fmla="*/ 619125 w 1238250"/>
              <a:gd name="connsiteY2" fmla="*/ 47625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0 h 232251"/>
              <a:gd name="connsiteX1" fmla="*/ 257175 w 1238250"/>
              <a:gd name="connsiteY1" fmla="*/ 28575 h 232251"/>
              <a:gd name="connsiteX2" fmla="*/ 628650 w 1238250"/>
              <a:gd name="connsiteY2" fmla="*/ 76200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0 h 232251"/>
              <a:gd name="connsiteX1" fmla="*/ 152400 w 1238250"/>
              <a:gd name="connsiteY1" fmla="*/ 76200 h 232251"/>
              <a:gd name="connsiteX2" fmla="*/ 628650 w 1238250"/>
              <a:gd name="connsiteY2" fmla="*/ 76200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8250" h="237148">
                <a:moveTo>
                  <a:pt x="0" y="4076"/>
                </a:moveTo>
                <a:cubicBezTo>
                  <a:pt x="104775" y="-21324"/>
                  <a:pt x="50800" y="80276"/>
                  <a:pt x="628650" y="80276"/>
                </a:cubicBezTo>
                <a:cubicBezTo>
                  <a:pt x="1263650" y="64401"/>
                  <a:pt x="1031875" y="19951"/>
                  <a:pt x="1238250" y="4076"/>
                </a:cubicBezTo>
                <a:lnTo>
                  <a:pt x="1238250" y="232676"/>
                </a:lnTo>
                <a:cubicBezTo>
                  <a:pt x="1035050" y="210451"/>
                  <a:pt x="1241425" y="131076"/>
                  <a:pt x="628650" y="137426"/>
                </a:cubicBezTo>
                <a:cubicBezTo>
                  <a:pt x="-34925" y="156476"/>
                  <a:pt x="104775" y="259664"/>
                  <a:pt x="0" y="232676"/>
                </a:cubicBezTo>
                <a:lnTo>
                  <a:pt x="0" y="4076"/>
                </a:lnTo>
                <a:close/>
              </a:path>
            </a:pathLst>
          </a:custGeom>
          <a:gradFill flip="none" rotWithShape="1">
            <a:gsLst>
              <a:gs pos="0">
                <a:srgbClr val="F4C134"/>
              </a:gs>
              <a:gs pos="100000">
                <a:srgbClr val="BD298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2" name="组合 51"/>
          <p:cNvGrpSpPr/>
          <p:nvPr/>
        </p:nvGrpSpPr>
        <p:grpSpPr>
          <a:xfrm>
            <a:off x="4810125" y="892231"/>
            <a:ext cx="6146743" cy="5594417"/>
            <a:chOff x="4810125" y="473131"/>
            <a:chExt cx="6146743" cy="5594417"/>
          </a:xfrm>
          <a:effectLst>
            <a:outerShdw blurRad="152400" dist="1270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45" name="组合 44"/>
            <p:cNvGrpSpPr/>
            <p:nvPr/>
          </p:nvGrpSpPr>
          <p:grpSpPr>
            <a:xfrm>
              <a:off x="6981825" y="473131"/>
              <a:ext cx="2576407" cy="2576407"/>
              <a:chOff x="6981825" y="473131"/>
              <a:chExt cx="2576407" cy="2576407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6981825" y="473131"/>
                <a:ext cx="2576407" cy="2576407"/>
              </a:xfrm>
              <a:prstGeom prst="ellipse">
                <a:avLst/>
              </a:prstGeom>
              <a:blipFill dpi="0"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7282000" y="513561"/>
                <a:ext cx="1957249" cy="142234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74000"/>
                    </a:schemeClr>
                  </a:gs>
                  <a:gs pos="34000">
                    <a:schemeClr val="bg1">
                      <a:alpha val="3100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8" name="椭圆 37"/>
            <p:cNvSpPr/>
            <p:nvPr/>
          </p:nvSpPr>
          <p:spPr>
            <a:xfrm>
              <a:off x="4810125" y="2343150"/>
              <a:ext cx="1828800" cy="1828800"/>
            </a:xfrm>
            <a:prstGeom prst="ellipse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9639299" y="3183120"/>
              <a:ext cx="1317569" cy="1317569"/>
            </a:xfrm>
            <a:prstGeom prst="ellipse">
              <a:avLst/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6086475" y="5019675"/>
              <a:ext cx="947864" cy="947864"/>
            </a:xfrm>
            <a:prstGeom prst="ellipse">
              <a:avLst/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8048624" y="4838823"/>
              <a:ext cx="1228725" cy="1228725"/>
            </a:xfrm>
            <a:prstGeom prst="ellipse">
              <a:avLst/>
            </a:prstGeom>
            <a:solidFill>
              <a:srgbClr val="0698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712626" y="4176127"/>
            <a:ext cx="1035613" cy="135802"/>
            <a:chOff x="542100" y="3471376"/>
            <a:chExt cx="1035613" cy="135802"/>
          </a:xfrm>
        </p:grpSpPr>
        <p:sp>
          <p:nvSpPr>
            <p:cNvPr id="53" name="椭圆 52"/>
            <p:cNvSpPr/>
            <p:nvPr/>
          </p:nvSpPr>
          <p:spPr>
            <a:xfrm>
              <a:off x="542100" y="3471376"/>
              <a:ext cx="135802" cy="135802"/>
            </a:xfrm>
            <a:prstGeom prst="ellipse">
              <a:avLst/>
            </a:prstGeom>
            <a:solidFill>
              <a:srgbClr val="BD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767053" y="3471376"/>
              <a:ext cx="135802" cy="135802"/>
            </a:xfrm>
            <a:prstGeom prst="ellipse">
              <a:avLst/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992006" y="3471376"/>
              <a:ext cx="135802" cy="135802"/>
            </a:xfrm>
            <a:prstGeom prst="ellipse">
              <a:avLst/>
            </a:prstGeom>
            <a:solidFill>
              <a:srgbClr val="0698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1216959" y="3471376"/>
              <a:ext cx="135802" cy="135802"/>
            </a:xfrm>
            <a:prstGeom prst="ellipse">
              <a:avLst/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1441911" y="3471376"/>
              <a:ext cx="135802" cy="135802"/>
            </a:xfrm>
            <a:prstGeom prst="ellipse">
              <a:avLst/>
            </a:prstGeom>
            <a:solidFill>
              <a:srgbClr val="FB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9" name="文本框 29"/>
          <p:cNvSpPr txBox="1"/>
          <p:nvPr/>
        </p:nvSpPr>
        <p:spPr>
          <a:xfrm>
            <a:off x="559068" y="4369762"/>
            <a:ext cx="35877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click 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word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10001" y="3654086"/>
            <a:ext cx="32014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blipFill dpi="0"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TEXT</a:t>
            </a:r>
            <a:endParaRPr lang="zh-CN" altLang="en-US" sz="2800" b="1" dirty="0"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760440" y="1181760"/>
            <a:ext cx="1019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9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9639299" y="3673076"/>
            <a:ext cx="10191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048624" y="5332398"/>
            <a:ext cx="1019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015164" y="5602511"/>
            <a:ext cx="1019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233221" y="2972071"/>
            <a:ext cx="1019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endParaRPr lang="zh-CN" altLang="en-US" sz="7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0823" y="4960972"/>
            <a:ext cx="1705847" cy="1929408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085810">
            <a:off x="11255203" y="3786255"/>
            <a:ext cx="699280" cy="790925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085810">
            <a:off x="11009685" y="845010"/>
            <a:ext cx="699280" cy="7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1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矩形 4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4C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6" name="组合 5"/>
          <p:cNvGrpSpPr/>
          <p:nvPr/>
        </p:nvGrpSpPr>
        <p:grpSpPr>
          <a:xfrm>
            <a:off x="234547" y="392033"/>
            <a:ext cx="886711" cy="844075"/>
            <a:chOff x="5775640" y="1507123"/>
            <a:chExt cx="3871688" cy="3647134"/>
          </a:xfrm>
        </p:grpSpPr>
        <p:sp>
          <p:nvSpPr>
            <p:cNvPr id="7" name="图文框 6"/>
            <p:cNvSpPr/>
            <p:nvPr/>
          </p:nvSpPr>
          <p:spPr>
            <a:xfrm flipH="1">
              <a:off x="6173800" y="1507123"/>
              <a:ext cx="3169783" cy="3202859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4CC5F1"/>
                </a:gs>
                <a:gs pos="61000">
                  <a:srgbClr val="FBC221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190500" dist="1397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8" name="文本框 9"/>
            <p:cNvSpPr txBox="1"/>
            <p:nvPr/>
          </p:nvSpPr>
          <p:spPr>
            <a:xfrm flipH="1">
              <a:off x="5775640" y="1563631"/>
              <a:ext cx="3871688" cy="3590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i="1" dirty="0" smtClean="0">
                  <a:solidFill>
                    <a:srgbClr val="BD298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4800" i="1" dirty="0">
                <a:solidFill>
                  <a:srgbClr val="BD298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" name="文本框 11"/>
          <p:cNvSpPr txBox="1"/>
          <p:nvPr/>
        </p:nvSpPr>
        <p:spPr>
          <a:xfrm>
            <a:off x="1125989" y="588449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841772" y="541179"/>
            <a:ext cx="2219325" cy="93337"/>
            <a:chOff x="3276600" y="504825"/>
            <a:chExt cx="2219325" cy="93337"/>
          </a:xfrm>
          <a:solidFill>
            <a:srgbClr val="BD298A"/>
          </a:solidFill>
        </p:grpSpPr>
        <p:sp>
          <p:nvSpPr>
            <p:cNvPr id="12" name="椭圆 11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>
              <a:stCxn id="12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BD29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</p:grpSpPr>
        <p:sp>
          <p:nvSpPr>
            <p:cNvPr id="15" name="椭圆 14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solidFill>
              <a:srgbClr val="BD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/>
            <p:cNvCxnSpPr>
              <a:stCxn id="15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ln w="9525">
              <a:solidFill>
                <a:srgbClr val="BD29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3394222" y="447842"/>
            <a:ext cx="1781175" cy="93337"/>
            <a:chOff x="3276600" y="504825"/>
            <a:chExt cx="1781175" cy="93337"/>
          </a:xfrm>
          <a:solidFill>
            <a:srgbClr val="BD298A"/>
          </a:solidFill>
        </p:grpSpPr>
        <p:sp>
          <p:nvSpPr>
            <p:cNvPr id="18" name="椭圆 17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/>
            <p:cNvCxnSpPr>
              <a:stCxn id="18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BD29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46" name="Picture 2" descr="F:\素材库\diannaoshouji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23051" y="1307887"/>
            <a:ext cx="8364473" cy="4816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椭圆 21"/>
          <p:cNvSpPr/>
          <p:nvPr/>
        </p:nvSpPr>
        <p:spPr>
          <a:xfrm rot="5400000">
            <a:off x="5969939" y="2664132"/>
            <a:ext cx="485775" cy="485775"/>
          </a:xfrm>
          <a:prstGeom prst="ellipse">
            <a:avLst/>
          </a:prstGeom>
          <a:solidFill>
            <a:srgbClr val="65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5400000">
            <a:off x="5969939" y="3473341"/>
            <a:ext cx="485775" cy="485775"/>
          </a:xfrm>
          <a:prstGeom prst="ellipse">
            <a:avLst/>
          </a:prstGeom>
          <a:solidFill>
            <a:srgbClr val="BD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5400000">
            <a:off x="5969939" y="4221369"/>
            <a:ext cx="485775" cy="485775"/>
          </a:xfrm>
          <a:prstGeom prst="ellipse">
            <a:avLst/>
          </a:prstGeom>
          <a:solidFill>
            <a:srgbClr val="FBC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5400000">
            <a:off x="5969939" y="5002104"/>
            <a:ext cx="485775" cy="485775"/>
          </a:xfrm>
          <a:prstGeom prst="ellipse">
            <a:avLst/>
          </a:prstGeom>
          <a:solidFill>
            <a:srgbClr val="0698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45"/>
          <p:cNvSpPr>
            <a:spLocks noChangeAspect="1" noEditPoints="1"/>
          </p:cNvSpPr>
          <p:nvPr/>
        </p:nvSpPr>
        <p:spPr bwMode="auto">
          <a:xfrm>
            <a:off x="6123051" y="4311533"/>
            <a:ext cx="183026" cy="305446"/>
          </a:xfrm>
          <a:custGeom>
            <a:avLst/>
            <a:gdLst>
              <a:gd name="T0" fmla="*/ 427 w 463"/>
              <a:gd name="T1" fmla="*/ 0 h 773"/>
              <a:gd name="T2" fmla="*/ 42 w 463"/>
              <a:gd name="T3" fmla="*/ 0 h 773"/>
              <a:gd name="T4" fmla="*/ 0 w 463"/>
              <a:gd name="T5" fmla="*/ 35 h 773"/>
              <a:gd name="T6" fmla="*/ 0 w 463"/>
              <a:gd name="T7" fmla="*/ 733 h 773"/>
              <a:gd name="T8" fmla="*/ 42 w 463"/>
              <a:gd name="T9" fmla="*/ 773 h 773"/>
              <a:gd name="T10" fmla="*/ 427 w 463"/>
              <a:gd name="T11" fmla="*/ 773 h 773"/>
              <a:gd name="T12" fmla="*/ 463 w 463"/>
              <a:gd name="T13" fmla="*/ 733 h 773"/>
              <a:gd name="T14" fmla="*/ 463 w 463"/>
              <a:gd name="T15" fmla="*/ 35 h 773"/>
              <a:gd name="T16" fmla="*/ 427 w 463"/>
              <a:gd name="T17" fmla="*/ 0 h 773"/>
              <a:gd name="T18" fmla="*/ 152 w 463"/>
              <a:gd name="T19" fmla="*/ 730 h 773"/>
              <a:gd name="T20" fmla="*/ 139 w 463"/>
              <a:gd name="T21" fmla="*/ 743 h 773"/>
              <a:gd name="T22" fmla="*/ 112 w 463"/>
              <a:gd name="T23" fmla="*/ 743 h 773"/>
              <a:gd name="T24" fmla="*/ 99 w 463"/>
              <a:gd name="T25" fmla="*/ 730 h 773"/>
              <a:gd name="T26" fmla="*/ 99 w 463"/>
              <a:gd name="T27" fmla="*/ 722 h 773"/>
              <a:gd name="T28" fmla="*/ 112 w 463"/>
              <a:gd name="T29" fmla="*/ 709 h 773"/>
              <a:gd name="T30" fmla="*/ 139 w 463"/>
              <a:gd name="T31" fmla="*/ 709 h 773"/>
              <a:gd name="T32" fmla="*/ 152 w 463"/>
              <a:gd name="T33" fmla="*/ 722 h 773"/>
              <a:gd name="T34" fmla="*/ 152 w 463"/>
              <a:gd name="T35" fmla="*/ 730 h 773"/>
              <a:gd name="T36" fmla="*/ 263 w 463"/>
              <a:gd name="T37" fmla="*/ 724 h 773"/>
              <a:gd name="T38" fmla="*/ 247 w 463"/>
              <a:gd name="T39" fmla="*/ 743 h 773"/>
              <a:gd name="T40" fmla="*/ 219 w 463"/>
              <a:gd name="T41" fmla="*/ 743 h 773"/>
              <a:gd name="T42" fmla="*/ 202 w 463"/>
              <a:gd name="T43" fmla="*/ 724 h 773"/>
              <a:gd name="T44" fmla="*/ 202 w 463"/>
              <a:gd name="T45" fmla="*/ 716 h 773"/>
              <a:gd name="T46" fmla="*/ 219 w 463"/>
              <a:gd name="T47" fmla="*/ 699 h 773"/>
              <a:gd name="T48" fmla="*/ 247 w 463"/>
              <a:gd name="T49" fmla="*/ 699 h 773"/>
              <a:gd name="T50" fmla="*/ 263 w 463"/>
              <a:gd name="T51" fmla="*/ 716 h 773"/>
              <a:gd name="T52" fmla="*/ 263 w 463"/>
              <a:gd name="T53" fmla="*/ 724 h 773"/>
              <a:gd name="T54" fmla="*/ 366 w 463"/>
              <a:gd name="T55" fmla="*/ 730 h 773"/>
              <a:gd name="T56" fmla="*/ 354 w 463"/>
              <a:gd name="T57" fmla="*/ 743 h 773"/>
              <a:gd name="T58" fmla="*/ 326 w 463"/>
              <a:gd name="T59" fmla="*/ 743 h 773"/>
              <a:gd name="T60" fmla="*/ 314 w 463"/>
              <a:gd name="T61" fmla="*/ 730 h 773"/>
              <a:gd name="T62" fmla="*/ 314 w 463"/>
              <a:gd name="T63" fmla="*/ 722 h 773"/>
              <a:gd name="T64" fmla="*/ 326 w 463"/>
              <a:gd name="T65" fmla="*/ 709 h 773"/>
              <a:gd name="T66" fmla="*/ 354 w 463"/>
              <a:gd name="T67" fmla="*/ 709 h 773"/>
              <a:gd name="T68" fmla="*/ 366 w 463"/>
              <a:gd name="T69" fmla="*/ 722 h 773"/>
              <a:gd name="T70" fmla="*/ 366 w 463"/>
              <a:gd name="T71" fmla="*/ 730 h 773"/>
              <a:gd name="T72" fmla="*/ 417 w 463"/>
              <a:gd name="T73" fmla="*/ 644 h 773"/>
              <a:gd name="T74" fmla="*/ 394 w 463"/>
              <a:gd name="T75" fmla="*/ 671 h 773"/>
              <a:gd name="T76" fmla="*/ 74 w 463"/>
              <a:gd name="T77" fmla="*/ 671 h 773"/>
              <a:gd name="T78" fmla="*/ 49 w 463"/>
              <a:gd name="T79" fmla="*/ 644 h 773"/>
              <a:gd name="T80" fmla="*/ 49 w 463"/>
              <a:gd name="T81" fmla="*/ 67 h 773"/>
              <a:gd name="T82" fmla="*/ 74 w 463"/>
              <a:gd name="T83" fmla="*/ 46 h 773"/>
              <a:gd name="T84" fmla="*/ 394 w 463"/>
              <a:gd name="T85" fmla="*/ 46 h 773"/>
              <a:gd name="T86" fmla="*/ 417 w 463"/>
              <a:gd name="T87" fmla="*/ 67 h 773"/>
              <a:gd name="T88" fmla="*/ 417 w 463"/>
              <a:gd name="T89" fmla="*/ 644 h 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63" h="773">
                <a:moveTo>
                  <a:pt x="427" y="0"/>
                </a:moveTo>
                <a:cubicBezTo>
                  <a:pt x="42" y="0"/>
                  <a:pt x="42" y="0"/>
                  <a:pt x="42" y="0"/>
                </a:cubicBezTo>
                <a:cubicBezTo>
                  <a:pt x="19" y="0"/>
                  <a:pt x="0" y="17"/>
                  <a:pt x="0" y="35"/>
                </a:cubicBezTo>
                <a:cubicBezTo>
                  <a:pt x="0" y="733"/>
                  <a:pt x="0" y="733"/>
                  <a:pt x="0" y="733"/>
                </a:cubicBezTo>
                <a:cubicBezTo>
                  <a:pt x="0" y="756"/>
                  <a:pt x="17" y="773"/>
                  <a:pt x="42" y="773"/>
                </a:cubicBezTo>
                <a:cubicBezTo>
                  <a:pt x="427" y="773"/>
                  <a:pt x="427" y="773"/>
                  <a:pt x="427" y="773"/>
                </a:cubicBezTo>
                <a:cubicBezTo>
                  <a:pt x="448" y="773"/>
                  <a:pt x="463" y="756"/>
                  <a:pt x="463" y="733"/>
                </a:cubicBezTo>
                <a:cubicBezTo>
                  <a:pt x="463" y="35"/>
                  <a:pt x="463" y="35"/>
                  <a:pt x="463" y="35"/>
                </a:cubicBezTo>
                <a:cubicBezTo>
                  <a:pt x="463" y="19"/>
                  <a:pt x="451" y="0"/>
                  <a:pt x="427" y="0"/>
                </a:cubicBezTo>
                <a:close/>
                <a:moveTo>
                  <a:pt x="152" y="730"/>
                </a:moveTo>
                <a:cubicBezTo>
                  <a:pt x="152" y="737"/>
                  <a:pt x="146" y="743"/>
                  <a:pt x="139" y="743"/>
                </a:cubicBezTo>
                <a:cubicBezTo>
                  <a:pt x="112" y="743"/>
                  <a:pt x="112" y="743"/>
                  <a:pt x="112" y="743"/>
                </a:cubicBezTo>
                <a:cubicBezTo>
                  <a:pt x="106" y="743"/>
                  <a:pt x="99" y="737"/>
                  <a:pt x="99" y="730"/>
                </a:cubicBezTo>
                <a:cubicBezTo>
                  <a:pt x="99" y="722"/>
                  <a:pt x="99" y="722"/>
                  <a:pt x="99" y="722"/>
                </a:cubicBezTo>
                <a:cubicBezTo>
                  <a:pt x="99" y="714"/>
                  <a:pt x="106" y="709"/>
                  <a:pt x="112" y="709"/>
                </a:cubicBezTo>
                <a:cubicBezTo>
                  <a:pt x="139" y="709"/>
                  <a:pt x="139" y="709"/>
                  <a:pt x="139" y="709"/>
                </a:cubicBezTo>
                <a:cubicBezTo>
                  <a:pt x="146" y="709"/>
                  <a:pt x="152" y="714"/>
                  <a:pt x="152" y="722"/>
                </a:cubicBezTo>
                <a:cubicBezTo>
                  <a:pt x="152" y="730"/>
                  <a:pt x="152" y="730"/>
                  <a:pt x="152" y="730"/>
                </a:cubicBezTo>
                <a:close/>
                <a:moveTo>
                  <a:pt x="263" y="724"/>
                </a:moveTo>
                <a:cubicBezTo>
                  <a:pt x="263" y="735"/>
                  <a:pt x="255" y="743"/>
                  <a:pt x="247" y="743"/>
                </a:cubicBezTo>
                <a:cubicBezTo>
                  <a:pt x="219" y="743"/>
                  <a:pt x="219" y="743"/>
                  <a:pt x="219" y="743"/>
                </a:cubicBezTo>
                <a:cubicBezTo>
                  <a:pt x="211" y="743"/>
                  <a:pt x="202" y="735"/>
                  <a:pt x="202" y="724"/>
                </a:cubicBezTo>
                <a:cubicBezTo>
                  <a:pt x="202" y="716"/>
                  <a:pt x="202" y="716"/>
                  <a:pt x="202" y="716"/>
                </a:cubicBezTo>
                <a:cubicBezTo>
                  <a:pt x="202" y="705"/>
                  <a:pt x="209" y="699"/>
                  <a:pt x="219" y="699"/>
                </a:cubicBezTo>
                <a:cubicBezTo>
                  <a:pt x="247" y="699"/>
                  <a:pt x="247" y="699"/>
                  <a:pt x="247" y="699"/>
                </a:cubicBezTo>
                <a:cubicBezTo>
                  <a:pt x="255" y="699"/>
                  <a:pt x="263" y="705"/>
                  <a:pt x="263" y="716"/>
                </a:cubicBezTo>
                <a:cubicBezTo>
                  <a:pt x="263" y="724"/>
                  <a:pt x="263" y="724"/>
                  <a:pt x="263" y="724"/>
                </a:cubicBezTo>
                <a:close/>
                <a:moveTo>
                  <a:pt x="366" y="730"/>
                </a:moveTo>
                <a:cubicBezTo>
                  <a:pt x="366" y="737"/>
                  <a:pt x="360" y="743"/>
                  <a:pt x="354" y="743"/>
                </a:cubicBezTo>
                <a:cubicBezTo>
                  <a:pt x="326" y="743"/>
                  <a:pt x="326" y="743"/>
                  <a:pt x="326" y="743"/>
                </a:cubicBezTo>
                <a:cubicBezTo>
                  <a:pt x="320" y="743"/>
                  <a:pt x="314" y="737"/>
                  <a:pt x="314" y="730"/>
                </a:cubicBezTo>
                <a:cubicBezTo>
                  <a:pt x="314" y="722"/>
                  <a:pt x="314" y="722"/>
                  <a:pt x="314" y="722"/>
                </a:cubicBezTo>
                <a:cubicBezTo>
                  <a:pt x="314" y="714"/>
                  <a:pt x="320" y="709"/>
                  <a:pt x="326" y="709"/>
                </a:cubicBezTo>
                <a:cubicBezTo>
                  <a:pt x="354" y="709"/>
                  <a:pt x="354" y="709"/>
                  <a:pt x="354" y="709"/>
                </a:cubicBezTo>
                <a:cubicBezTo>
                  <a:pt x="360" y="709"/>
                  <a:pt x="366" y="714"/>
                  <a:pt x="366" y="722"/>
                </a:cubicBezTo>
                <a:cubicBezTo>
                  <a:pt x="366" y="730"/>
                  <a:pt x="366" y="730"/>
                  <a:pt x="366" y="730"/>
                </a:cubicBezTo>
                <a:close/>
                <a:moveTo>
                  <a:pt x="417" y="644"/>
                </a:moveTo>
                <a:cubicBezTo>
                  <a:pt x="417" y="657"/>
                  <a:pt x="409" y="671"/>
                  <a:pt x="394" y="671"/>
                </a:cubicBezTo>
                <a:cubicBezTo>
                  <a:pt x="74" y="671"/>
                  <a:pt x="74" y="671"/>
                  <a:pt x="74" y="671"/>
                </a:cubicBezTo>
                <a:cubicBezTo>
                  <a:pt x="59" y="671"/>
                  <a:pt x="49" y="659"/>
                  <a:pt x="49" y="644"/>
                </a:cubicBezTo>
                <a:cubicBezTo>
                  <a:pt x="49" y="67"/>
                  <a:pt x="49" y="67"/>
                  <a:pt x="49" y="67"/>
                </a:cubicBezTo>
                <a:cubicBezTo>
                  <a:pt x="49" y="50"/>
                  <a:pt x="61" y="46"/>
                  <a:pt x="74" y="46"/>
                </a:cubicBezTo>
                <a:cubicBezTo>
                  <a:pt x="394" y="46"/>
                  <a:pt x="394" y="46"/>
                  <a:pt x="394" y="46"/>
                </a:cubicBezTo>
                <a:cubicBezTo>
                  <a:pt x="404" y="46"/>
                  <a:pt x="417" y="48"/>
                  <a:pt x="417" y="67"/>
                </a:cubicBezTo>
                <a:cubicBezTo>
                  <a:pt x="417" y="644"/>
                  <a:pt x="417" y="644"/>
                  <a:pt x="417" y="6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3256" tIns="46627" rIns="93256" bIns="46627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kern="0" dirty="0">
              <a:solidFill>
                <a:srgbClr val="FFFFFF"/>
              </a:solidFill>
            </a:endParaRPr>
          </a:p>
        </p:txBody>
      </p:sp>
      <p:sp>
        <p:nvSpPr>
          <p:cNvPr id="39" name="Freeform 10"/>
          <p:cNvSpPr>
            <a:spLocks noEditPoints="1"/>
          </p:cNvSpPr>
          <p:nvPr/>
        </p:nvSpPr>
        <p:spPr bwMode="auto">
          <a:xfrm>
            <a:off x="5993077" y="3577320"/>
            <a:ext cx="439495" cy="277820"/>
          </a:xfrm>
          <a:custGeom>
            <a:avLst/>
            <a:gdLst>
              <a:gd name="T0" fmla="*/ 87 w 782"/>
              <a:gd name="T1" fmla="*/ 232 h 493"/>
              <a:gd name="T2" fmla="*/ 195 w 782"/>
              <a:gd name="T3" fmla="*/ 0 h 493"/>
              <a:gd name="T4" fmla="*/ 724 w 782"/>
              <a:gd name="T5" fmla="*/ 467 h 493"/>
              <a:gd name="T6" fmla="*/ 612 w 782"/>
              <a:gd name="T7" fmla="*/ 369 h 493"/>
              <a:gd name="T8" fmla="*/ 565 w 782"/>
              <a:gd name="T9" fmla="*/ 349 h 493"/>
              <a:gd name="T10" fmla="*/ 605 w 782"/>
              <a:gd name="T11" fmla="*/ 354 h 493"/>
              <a:gd name="T12" fmla="*/ 366 w 782"/>
              <a:gd name="T13" fmla="*/ 366 h 493"/>
              <a:gd name="T14" fmla="*/ 372 w 782"/>
              <a:gd name="T15" fmla="*/ 348 h 493"/>
              <a:gd name="T16" fmla="*/ 410 w 782"/>
              <a:gd name="T17" fmla="*/ 351 h 493"/>
              <a:gd name="T18" fmla="*/ 409 w 782"/>
              <a:gd name="T19" fmla="*/ 406 h 493"/>
              <a:gd name="T20" fmla="*/ 362 w 782"/>
              <a:gd name="T21" fmla="*/ 405 h 493"/>
              <a:gd name="T22" fmla="*/ 288 w 782"/>
              <a:gd name="T23" fmla="*/ 400 h 493"/>
              <a:gd name="T24" fmla="*/ 339 w 782"/>
              <a:gd name="T25" fmla="*/ 389 h 493"/>
              <a:gd name="T26" fmla="*/ 322 w 782"/>
              <a:gd name="T27" fmla="*/ 409 h 493"/>
              <a:gd name="T28" fmla="*/ 302 w 782"/>
              <a:gd name="T29" fmla="*/ 353 h 493"/>
              <a:gd name="T30" fmla="*/ 345 w 782"/>
              <a:gd name="T31" fmla="*/ 351 h 493"/>
              <a:gd name="T32" fmla="*/ 213 w 782"/>
              <a:gd name="T33" fmla="*/ 402 h 493"/>
              <a:gd name="T34" fmla="*/ 267 w 782"/>
              <a:gd name="T35" fmla="*/ 387 h 493"/>
              <a:gd name="T36" fmla="*/ 213 w 782"/>
              <a:gd name="T37" fmla="*/ 406 h 493"/>
              <a:gd name="T38" fmla="*/ 199 w 782"/>
              <a:gd name="T39" fmla="*/ 369 h 493"/>
              <a:gd name="T40" fmla="*/ 214 w 782"/>
              <a:gd name="T41" fmla="*/ 348 h 493"/>
              <a:gd name="T42" fmla="*/ 233 w 782"/>
              <a:gd name="T43" fmla="*/ 361 h 493"/>
              <a:gd name="T44" fmla="*/ 280 w 782"/>
              <a:gd name="T45" fmla="*/ 350 h 493"/>
              <a:gd name="T46" fmla="*/ 273 w 782"/>
              <a:gd name="T47" fmla="*/ 367 h 493"/>
              <a:gd name="T48" fmla="*/ 159 w 782"/>
              <a:gd name="T49" fmla="*/ 452 h 493"/>
              <a:gd name="T50" fmla="*/ 107 w 782"/>
              <a:gd name="T51" fmla="*/ 448 h 493"/>
              <a:gd name="T52" fmla="*/ 137 w 782"/>
              <a:gd name="T53" fmla="*/ 424 h 493"/>
              <a:gd name="T54" fmla="*/ 188 w 782"/>
              <a:gd name="T55" fmla="*/ 402 h 493"/>
              <a:gd name="T56" fmla="*/ 142 w 782"/>
              <a:gd name="T57" fmla="*/ 409 h 493"/>
              <a:gd name="T58" fmla="*/ 153 w 782"/>
              <a:gd name="T59" fmla="*/ 385 h 493"/>
              <a:gd name="T60" fmla="*/ 196 w 782"/>
              <a:gd name="T61" fmla="*/ 389 h 493"/>
              <a:gd name="T62" fmla="*/ 407 w 782"/>
              <a:gd name="T63" fmla="*/ 455 h 493"/>
              <a:gd name="T64" fmla="*/ 200 w 782"/>
              <a:gd name="T65" fmla="*/ 458 h 493"/>
              <a:gd name="T66" fmla="*/ 203 w 782"/>
              <a:gd name="T67" fmla="*/ 427 h 493"/>
              <a:gd name="T68" fmla="*/ 402 w 782"/>
              <a:gd name="T69" fmla="*/ 423 h 493"/>
              <a:gd name="T70" fmla="*/ 411 w 782"/>
              <a:gd name="T71" fmla="*/ 448 h 493"/>
              <a:gd name="T72" fmla="*/ 438 w 782"/>
              <a:gd name="T73" fmla="*/ 347 h 493"/>
              <a:gd name="T74" fmla="*/ 471 w 782"/>
              <a:gd name="T75" fmla="*/ 369 h 493"/>
              <a:gd name="T76" fmla="*/ 434 w 782"/>
              <a:gd name="T77" fmla="*/ 366 h 493"/>
              <a:gd name="T78" fmla="*/ 484 w 782"/>
              <a:gd name="T79" fmla="*/ 395 h 493"/>
              <a:gd name="T80" fmla="*/ 473 w 782"/>
              <a:gd name="T81" fmla="*/ 409 h 493"/>
              <a:gd name="T82" fmla="*/ 437 w 782"/>
              <a:gd name="T83" fmla="*/ 404 h 493"/>
              <a:gd name="T84" fmla="*/ 440 w 782"/>
              <a:gd name="T85" fmla="*/ 451 h 493"/>
              <a:gd name="T86" fmla="*/ 438 w 782"/>
              <a:gd name="T87" fmla="*/ 428 h 493"/>
              <a:gd name="T88" fmla="*/ 447 w 782"/>
              <a:gd name="T89" fmla="*/ 423 h 493"/>
              <a:gd name="T90" fmla="*/ 483 w 782"/>
              <a:gd name="T91" fmla="*/ 424 h 493"/>
              <a:gd name="T92" fmla="*/ 502 w 782"/>
              <a:gd name="T93" fmla="*/ 363 h 493"/>
              <a:gd name="T94" fmla="*/ 536 w 782"/>
              <a:gd name="T95" fmla="*/ 350 h 493"/>
              <a:gd name="T96" fmla="*/ 547 w 782"/>
              <a:gd name="T97" fmla="*/ 366 h 493"/>
              <a:gd name="T98" fmla="*/ 519 w 782"/>
              <a:gd name="T99" fmla="*/ 405 h 493"/>
              <a:gd name="T100" fmla="*/ 559 w 782"/>
              <a:gd name="T101" fmla="*/ 389 h 493"/>
              <a:gd name="T102" fmla="*/ 564 w 782"/>
              <a:gd name="T103" fmla="*/ 408 h 493"/>
              <a:gd name="T104" fmla="*/ 588 w 782"/>
              <a:gd name="T105" fmla="*/ 453 h 493"/>
              <a:gd name="T106" fmla="*/ 548 w 782"/>
              <a:gd name="T107" fmla="*/ 457 h 493"/>
              <a:gd name="T108" fmla="*/ 536 w 782"/>
              <a:gd name="T109" fmla="*/ 423 h 493"/>
              <a:gd name="T110" fmla="*/ 588 w 782"/>
              <a:gd name="T111" fmla="*/ 448 h 493"/>
              <a:gd name="T112" fmla="*/ 591 w 782"/>
              <a:gd name="T113" fmla="*/ 382 h 493"/>
              <a:gd name="T114" fmla="*/ 635 w 782"/>
              <a:gd name="T115" fmla="*/ 409 h 493"/>
              <a:gd name="T116" fmla="*/ 616 w 782"/>
              <a:gd name="T117" fmla="*/ 449 h 493"/>
              <a:gd name="T118" fmla="*/ 639 w 782"/>
              <a:gd name="T119" fmla="*/ 423 h 493"/>
              <a:gd name="T120" fmla="*/ 670 w 782"/>
              <a:gd name="T121" fmla="*/ 449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82" h="493">
                <a:moveTo>
                  <a:pt x="111" y="206"/>
                </a:moveTo>
                <a:cubicBezTo>
                  <a:pt x="91" y="187"/>
                  <a:pt x="91" y="152"/>
                  <a:pt x="111" y="134"/>
                </a:cubicBezTo>
                <a:cubicBezTo>
                  <a:pt x="97" y="136"/>
                  <a:pt x="84" y="151"/>
                  <a:pt x="84" y="170"/>
                </a:cubicBezTo>
                <a:cubicBezTo>
                  <a:pt x="84" y="188"/>
                  <a:pt x="97" y="203"/>
                  <a:pt x="111" y="206"/>
                </a:cubicBezTo>
                <a:close/>
                <a:moveTo>
                  <a:pt x="698" y="170"/>
                </a:moveTo>
                <a:cubicBezTo>
                  <a:pt x="698" y="151"/>
                  <a:pt x="685" y="136"/>
                  <a:pt x="671" y="134"/>
                </a:cubicBezTo>
                <a:cubicBezTo>
                  <a:pt x="691" y="152"/>
                  <a:pt x="691" y="187"/>
                  <a:pt x="671" y="206"/>
                </a:cubicBezTo>
                <a:cubicBezTo>
                  <a:pt x="685" y="203"/>
                  <a:pt x="698" y="188"/>
                  <a:pt x="698" y="170"/>
                </a:cubicBezTo>
                <a:close/>
                <a:moveTo>
                  <a:pt x="696" y="232"/>
                </a:moveTo>
                <a:cubicBezTo>
                  <a:pt x="716" y="224"/>
                  <a:pt x="737" y="200"/>
                  <a:pt x="737" y="170"/>
                </a:cubicBezTo>
                <a:cubicBezTo>
                  <a:pt x="737" y="139"/>
                  <a:pt x="716" y="115"/>
                  <a:pt x="696" y="108"/>
                </a:cubicBezTo>
                <a:cubicBezTo>
                  <a:pt x="712" y="124"/>
                  <a:pt x="723" y="147"/>
                  <a:pt x="723" y="170"/>
                </a:cubicBezTo>
                <a:cubicBezTo>
                  <a:pt x="723" y="193"/>
                  <a:pt x="712" y="215"/>
                  <a:pt x="696" y="232"/>
                </a:cubicBezTo>
                <a:close/>
                <a:moveTo>
                  <a:pt x="87" y="232"/>
                </a:moveTo>
                <a:cubicBezTo>
                  <a:pt x="70" y="215"/>
                  <a:pt x="59" y="193"/>
                  <a:pt x="59" y="170"/>
                </a:cubicBezTo>
                <a:cubicBezTo>
                  <a:pt x="59" y="147"/>
                  <a:pt x="70" y="124"/>
                  <a:pt x="87" y="108"/>
                </a:cubicBezTo>
                <a:cubicBezTo>
                  <a:pt x="66" y="115"/>
                  <a:pt x="45" y="139"/>
                  <a:pt x="46" y="170"/>
                </a:cubicBezTo>
                <a:cubicBezTo>
                  <a:pt x="45" y="200"/>
                  <a:pt x="66" y="224"/>
                  <a:pt x="87" y="232"/>
                </a:cubicBezTo>
                <a:close/>
                <a:moveTo>
                  <a:pt x="714" y="448"/>
                </a:moveTo>
                <a:cubicBezTo>
                  <a:pt x="706" y="438"/>
                  <a:pt x="697" y="428"/>
                  <a:pt x="689" y="419"/>
                </a:cubicBezTo>
                <a:cubicBezTo>
                  <a:pt x="671" y="397"/>
                  <a:pt x="653" y="376"/>
                  <a:pt x="635" y="355"/>
                </a:cubicBezTo>
                <a:cubicBezTo>
                  <a:pt x="634" y="354"/>
                  <a:pt x="633" y="353"/>
                  <a:pt x="632" y="352"/>
                </a:cubicBezTo>
                <a:cubicBezTo>
                  <a:pt x="629" y="347"/>
                  <a:pt x="623" y="345"/>
                  <a:pt x="617" y="343"/>
                </a:cubicBezTo>
                <a:cubicBezTo>
                  <a:pt x="612" y="341"/>
                  <a:pt x="606" y="339"/>
                  <a:pt x="599" y="339"/>
                </a:cubicBezTo>
                <a:cubicBezTo>
                  <a:pt x="621" y="333"/>
                  <a:pt x="637" y="314"/>
                  <a:pt x="637" y="291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22"/>
                  <a:pt x="614" y="0"/>
                  <a:pt x="587" y="0"/>
                </a:cubicBezTo>
                <a:cubicBezTo>
                  <a:pt x="195" y="0"/>
                  <a:pt x="195" y="0"/>
                  <a:pt x="195" y="0"/>
                </a:cubicBezTo>
                <a:cubicBezTo>
                  <a:pt x="168" y="0"/>
                  <a:pt x="145" y="22"/>
                  <a:pt x="145" y="50"/>
                </a:cubicBezTo>
                <a:cubicBezTo>
                  <a:pt x="145" y="291"/>
                  <a:pt x="145" y="291"/>
                  <a:pt x="145" y="291"/>
                </a:cubicBezTo>
                <a:cubicBezTo>
                  <a:pt x="145" y="314"/>
                  <a:pt x="161" y="334"/>
                  <a:pt x="183" y="339"/>
                </a:cubicBezTo>
                <a:cubicBezTo>
                  <a:pt x="171" y="340"/>
                  <a:pt x="157" y="344"/>
                  <a:pt x="149" y="354"/>
                </a:cubicBezTo>
                <a:cubicBezTo>
                  <a:pt x="143" y="361"/>
                  <a:pt x="136" y="369"/>
                  <a:pt x="130" y="377"/>
                </a:cubicBezTo>
                <a:cubicBezTo>
                  <a:pt x="111" y="399"/>
                  <a:pt x="91" y="422"/>
                  <a:pt x="72" y="446"/>
                </a:cubicBezTo>
                <a:cubicBezTo>
                  <a:pt x="67" y="451"/>
                  <a:pt x="58" y="459"/>
                  <a:pt x="58" y="467"/>
                </a:cubicBezTo>
                <a:cubicBezTo>
                  <a:pt x="58" y="489"/>
                  <a:pt x="58" y="478"/>
                  <a:pt x="58" y="478"/>
                </a:cubicBezTo>
                <a:cubicBezTo>
                  <a:pt x="58" y="481"/>
                  <a:pt x="59" y="483"/>
                  <a:pt x="60" y="485"/>
                </a:cubicBezTo>
                <a:cubicBezTo>
                  <a:pt x="65" y="492"/>
                  <a:pt x="75" y="493"/>
                  <a:pt x="83" y="493"/>
                </a:cubicBezTo>
                <a:cubicBezTo>
                  <a:pt x="94" y="493"/>
                  <a:pt x="667" y="493"/>
                  <a:pt x="684" y="493"/>
                </a:cubicBezTo>
                <a:cubicBezTo>
                  <a:pt x="693" y="493"/>
                  <a:pt x="702" y="492"/>
                  <a:pt x="711" y="490"/>
                </a:cubicBezTo>
                <a:cubicBezTo>
                  <a:pt x="716" y="489"/>
                  <a:pt x="723" y="486"/>
                  <a:pt x="724" y="479"/>
                </a:cubicBezTo>
                <a:cubicBezTo>
                  <a:pt x="724" y="456"/>
                  <a:pt x="724" y="467"/>
                  <a:pt x="724" y="467"/>
                </a:cubicBezTo>
                <a:cubicBezTo>
                  <a:pt x="725" y="462"/>
                  <a:pt x="722" y="457"/>
                  <a:pt x="718" y="453"/>
                </a:cubicBezTo>
                <a:cubicBezTo>
                  <a:pt x="717" y="451"/>
                  <a:pt x="715" y="449"/>
                  <a:pt x="714" y="448"/>
                </a:cubicBezTo>
                <a:close/>
                <a:moveTo>
                  <a:pt x="164" y="299"/>
                </a:moveTo>
                <a:cubicBezTo>
                  <a:pt x="164" y="64"/>
                  <a:pt x="164" y="53"/>
                  <a:pt x="164" y="53"/>
                </a:cubicBezTo>
                <a:cubicBezTo>
                  <a:pt x="164" y="39"/>
                  <a:pt x="175" y="16"/>
                  <a:pt x="189" y="16"/>
                </a:cubicBezTo>
                <a:cubicBezTo>
                  <a:pt x="570" y="16"/>
                  <a:pt x="593" y="16"/>
                  <a:pt x="593" y="16"/>
                </a:cubicBezTo>
                <a:cubicBezTo>
                  <a:pt x="607" y="16"/>
                  <a:pt x="618" y="39"/>
                  <a:pt x="618" y="53"/>
                </a:cubicBezTo>
                <a:cubicBezTo>
                  <a:pt x="618" y="268"/>
                  <a:pt x="618" y="299"/>
                  <a:pt x="618" y="299"/>
                </a:cubicBezTo>
                <a:cubicBezTo>
                  <a:pt x="618" y="313"/>
                  <a:pt x="607" y="325"/>
                  <a:pt x="593" y="325"/>
                </a:cubicBezTo>
                <a:cubicBezTo>
                  <a:pt x="212" y="325"/>
                  <a:pt x="189" y="325"/>
                  <a:pt x="189" y="325"/>
                </a:cubicBezTo>
                <a:cubicBezTo>
                  <a:pt x="175" y="325"/>
                  <a:pt x="164" y="302"/>
                  <a:pt x="164" y="287"/>
                </a:cubicBezTo>
                <a:lnTo>
                  <a:pt x="164" y="299"/>
                </a:lnTo>
                <a:close/>
                <a:moveTo>
                  <a:pt x="613" y="367"/>
                </a:moveTo>
                <a:cubicBezTo>
                  <a:pt x="613" y="367"/>
                  <a:pt x="613" y="368"/>
                  <a:pt x="612" y="369"/>
                </a:cubicBezTo>
                <a:cubicBezTo>
                  <a:pt x="612" y="369"/>
                  <a:pt x="612" y="369"/>
                  <a:pt x="612" y="369"/>
                </a:cubicBezTo>
                <a:cubicBezTo>
                  <a:pt x="612" y="369"/>
                  <a:pt x="612" y="369"/>
                  <a:pt x="612" y="369"/>
                </a:cubicBezTo>
                <a:cubicBezTo>
                  <a:pt x="612" y="369"/>
                  <a:pt x="612" y="369"/>
                  <a:pt x="612" y="369"/>
                </a:cubicBezTo>
                <a:cubicBezTo>
                  <a:pt x="612" y="369"/>
                  <a:pt x="612" y="369"/>
                  <a:pt x="611" y="369"/>
                </a:cubicBezTo>
                <a:cubicBezTo>
                  <a:pt x="611" y="369"/>
                  <a:pt x="611" y="369"/>
                  <a:pt x="611" y="369"/>
                </a:cubicBezTo>
                <a:cubicBezTo>
                  <a:pt x="611" y="369"/>
                  <a:pt x="611" y="369"/>
                  <a:pt x="610" y="369"/>
                </a:cubicBezTo>
                <a:cubicBezTo>
                  <a:pt x="608" y="371"/>
                  <a:pt x="604" y="371"/>
                  <a:pt x="600" y="371"/>
                </a:cubicBezTo>
                <a:cubicBezTo>
                  <a:pt x="584" y="371"/>
                  <a:pt x="584" y="371"/>
                  <a:pt x="584" y="371"/>
                </a:cubicBezTo>
                <a:cubicBezTo>
                  <a:pt x="580" y="371"/>
                  <a:pt x="577" y="370"/>
                  <a:pt x="574" y="369"/>
                </a:cubicBezTo>
                <a:cubicBezTo>
                  <a:pt x="573" y="368"/>
                  <a:pt x="572" y="367"/>
                  <a:pt x="571" y="367"/>
                </a:cubicBezTo>
                <a:cubicBezTo>
                  <a:pt x="570" y="366"/>
                  <a:pt x="569" y="365"/>
                  <a:pt x="569" y="365"/>
                </a:cubicBezTo>
                <a:cubicBezTo>
                  <a:pt x="568" y="363"/>
                  <a:pt x="568" y="363"/>
                  <a:pt x="568" y="363"/>
                </a:cubicBezTo>
                <a:cubicBezTo>
                  <a:pt x="566" y="360"/>
                  <a:pt x="564" y="357"/>
                  <a:pt x="563" y="354"/>
                </a:cubicBezTo>
                <a:cubicBezTo>
                  <a:pt x="561" y="351"/>
                  <a:pt x="563" y="350"/>
                  <a:pt x="565" y="349"/>
                </a:cubicBezTo>
                <a:cubicBezTo>
                  <a:pt x="565" y="349"/>
                  <a:pt x="566" y="349"/>
                  <a:pt x="566" y="349"/>
                </a:cubicBezTo>
                <a:cubicBezTo>
                  <a:pt x="567" y="348"/>
                  <a:pt x="569" y="348"/>
                  <a:pt x="570" y="348"/>
                </a:cubicBezTo>
                <a:cubicBezTo>
                  <a:pt x="573" y="348"/>
                  <a:pt x="573" y="348"/>
                  <a:pt x="573" y="348"/>
                </a:cubicBezTo>
                <a:cubicBezTo>
                  <a:pt x="573" y="348"/>
                  <a:pt x="573" y="348"/>
                  <a:pt x="573" y="348"/>
                </a:cubicBezTo>
                <a:cubicBezTo>
                  <a:pt x="577" y="348"/>
                  <a:pt x="581" y="348"/>
                  <a:pt x="586" y="348"/>
                </a:cubicBezTo>
                <a:cubicBezTo>
                  <a:pt x="586" y="348"/>
                  <a:pt x="586" y="348"/>
                  <a:pt x="586" y="348"/>
                </a:cubicBezTo>
                <a:cubicBezTo>
                  <a:pt x="590" y="348"/>
                  <a:pt x="590" y="348"/>
                  <a:pt x="590" y="348"/>
                </a:cubicBezTo>
                <a:cubicBezTo>
                  <a:pt x="592" y="348"/>
                  <a:pt x="594" y="348"/>
                  <a:pt x="595" y="348"/>
                </a:cubicBezTo>
                <a:cubicBezTo>
                  <a:pt x="596" y="349"/>
                  <a:pt x="597" y="349"/>
                  <a:pt x="598" y="349"/>
                </a:cubicBezTo>
                <a:cubicBezTo>
                  <a:pt x="598" y="349"/>
                  <a:pt x="598" y="349"/>
                  <a:pt x="598" y="349"/>
                </a:cubicBezTo>
                <a:cubicBezTo>
                  <a:pt x="598" y="350"/>
                  <a:pt x="598" y="350"/>
                  <a:pt x="599" y="350"/>
                </a:cubicBezTo>
                <a:cubicBezTo>
                  <a:pt x="599" y="350"/>
                  <a:pt x="599" y="350"/>
                  <a:pt x="599" y="350"/>
                </a:cubicBezTo>
                <a:cubicBezTo>
                  <a:pt x="600" y="350"/>
                  <a:pt x="602" y="351"/>
                  <a:pt x="603" y="351"/>
                </a:cubicBezTo>
                <a:cubicBezTo>
                  <a:pt x="604" y="352"/>
                  <a:pt x="604" y="353"/>
                  <a:pt x="605" y="354"/>
                </a:cubicBezTo>
                <a:cubicBezTo>
                  <a:pt x="608" y="359"/>
                  <a:pt x="608" y="359"/>
                  <a:pt x="608" y="359"/>
                </a:cubicBezTo>
                <a:cubicBezTo>
                  <a:pt x="609" y="360"/>
                  <a:pt x="611" y="362"/>
                  <a:pt x="612" y="364"/>
                </a:cubicBezTo>
                <a:cubicBezTo>
                  <a:pt x="612" y="364"/>
                  <a:pt x="612" y="364"/>
                  <a:pt x="612" y="364"/>
                </a:cubicBezTo>
                <a:cubicBezTo>
                  <a:pt x="613" y="365"/>
                  <a:pt x="613" y="366"/>
                  <a:pt x="613" y="367"/>
                </a:cubicBezTo>
                <a:close/>
                <a:moveTo>
                  <a:pt x="410" y="363"/>
                </a:moveTo>
                <a:cubicBezTo>
                  <a:pt x="410" y="364"/>
                  <a:pt x="410" y="364"/>
                  <a:pt x="410" y="365"/>
                </a:cubicBezTo>
                <a:cubicBezTo>
                  <a:pt x="406" y="371"/>
                  <a:pt x="392" y="369"/>
                  <a:pt x="386" y="369"/>
                </a:cubicBezTo>
                <a:cubicBezTo>
                  <a:pt x="383" y="369"/>
                  <a:pt x="380" y="369"/>
                  <a:pt x="377" y="369"/>
                </a:cubicBezTo>
                <a:cubicBezTo>
                  <a:pt x="374" y="369"/>
                  <a:pt x="370" y="369"/>
                  <a:pt x="367" y="367"/>
                </a:cubicBezTo>
                <a:cubicBezTo>
                  <a:pt x="367" y="367"/>
                  <a:pt x="367" y="367"/>
                  <a:pt x="367" y="367"/>
                </a:cubicBezTo>
                <a:cubicBezTo>
                  <a:pt x="367" y="366"/>
                  <a:pt x="367" y="366"/>
                  <a:pt x="367" y="366"/>
                </a:cubicBezTo>
                <a:cubicBezTo>
                  <a:pt x="366" y="366"/>
                  <a:pt x="366" y="366"/>
                  <a:pt x="366" y="366"/>
                </a:cubicBezTo>
                <a:cubicBezTo>
                  <a:pt x="366" y="366"/>
                  <a:pt x="366" y="366"/>
                  <a:pt x="366" y="366"/>
                </a:cubicBezTo>
                <a:cubicBezTo>
                  <a:pt x="366" y="366"/>
                  <a:pt x="366" y="366"/>
                  <a:pt x="366" y="366"/>
                </a:cubicBezTo>
                <a:cubicBezTo>
                  <a:pt x="366" y="365"/>
                  <a:pt x="366" y="365"/>
                  <a:pt x="366" y="365"/>
                </a:cubicBezTo>
                <a:cubicBezTo>
                  <a:pt x="366" y="364"/>
                  <a:pt x="366" y="364"/>
                  <a:pt x="366" y="363"/>
                </a:cubicBezTo>
                <a:cubicBezTo>
                  <a:pt x="366" y="363"/>
                  <a:pt x="366" y="363"/>
                  <a:pt x="366" y="363"/>
                </a:cubicBezTo>
                <a:cubicBezTo>
                  <a:pt x="366" y="362"/>
                  <a:pt x="366" y="361"/>
                  <a:pt x="366" y="361"/>
                </a:cubicBezTo>
                <a:cubicBezTo>
                  <a:pt x="366" y="360"/>
                  <a:pt x="366" y="360"/>
                  <a:pt x="366" y="360"/>
                </a:cubicBezTo>
                <a:cubicBezTo>
                  <a:pt x="366" y="358"/>
                  <a:pt x="366" y="355"/>
                  <a:pt x="367" y="353"/>
                </a:cubicBezTo>
                <a:cubicBezTo>
                  <a:pt x="367" y="352"/>
                  <a:pt x="367" y="352"/>
                  <a:pt x="367" y="352"/>
                </a:cubicBezTo>
                <a:cubicBezTo>
                  <a:pt x="367" y="352"/>
                  <a:pt x="367" y="351"/>
                  <a:pt x="368" y="350"/>
                </a:cubicBezTo>
                <a:cubicBezTo>
                  <a:pt x="369" y="350"/>
                  <a:pt x="369" y="349"/>
                  <a:pt x="370" y="349"/>
                </a:cubicBezTo>
                <a:cubicBezTo>
                  <a:pt x="370" y="349"/>
                  <a:pt x="370" y="349"/>
                  <a:pt x="370" y="349"/>
                </a:cubicBezTo>
                <a:cubicBezTo>
                  <a:pt x="370" y="349"/>
                  <a:pt x="370" y="348"/>
                  <a:pt x="370" y="348"/>
                </a:cubicBezTo>
                <a:cubicBezTo>
                  <a:pt x="370" y="348"/>
                  <a:pt x="371" y="348"/>
                  <a:pt x="371" y="348"/>
                </a:cubicBezTo>
                <a:cubicBezTo>
                  <a:pt x="371" y="348"/>
                  <a:pt x="371" y="348"/>
                  <a:pt x="371" y="348"/>
                </a:cubicBezTo>
                <a:cubicBezTo>
                  <a:pt x="371" y="348"/>
                  <a:pt x="372" y="348"/>
                  <a:pt x="372" y="348"/>
                </a:cubicBezTo>
                <a:cubicBezTo>
                  <a:pt x="372" y="348"/>
                  <a:pt x="372" y="348"/>
                  <a:pt x="373" y="348"/>
                </a:cubicBezTo>
                <a:cubicBezTo>
                  <a:pt x="373" y="347"/>
                  <a:pt x="373" y="347"/>
                  <a:pt x="374" y="347"/>
                </a:cubicBezTo>
                <a:cubicBezTo>
                  <a:pt x="374" y="347"/>
                  <a:pt x="374" y="347"/>
                  <a:pt x="374" y="347"/>
                </a:cubicBezTo>
                <a:cubicBezTo>
                  <a:pt x="374" y="347"/>
                  <a:pt x="374" y="347"/>
                  <a:pt x="374" y="347"/>
                </a:cubicBezTo>
                <a:cubicBezTo>
                  <a:pt x="375" y="347"/>
                  <a:pt x="375" y="347"/>
                  <a:pt x="375" y="347"/>
                </a:cubicBezTo>
                <a:cubicBezTo>
                  <a:pt x="376" y="347"/>
                  <a:pt x="377" y="347"/>
                  <a:pt x="378" y="347"/>
                </a:cubicBezTo>
                <a:cubicBezTo>
                  <a:pt x="379" y="347"/>
                  <a:pt x="379" y="347"/>
                  <a:pt x="379" y="347"/>
                </a:cubicBezTo>
                <a:cubicBezTo>
                  <a:pt x="380" y="347"/>
                  <a:pt x="382" y="347"/>
                  <a:pt x="383" y="347"/>
                </a:cubicBezTo>
                <a:cubicBezTo>
                  <a:pt x="399" y="347"/>
                  <a:pt x="399" y="347"/>
                  <a:pt x="399" y="347"/>
                </a:cubicBezTo>
                <a:cubicBezTo>
                  <a:pt x="399" y="347"/>
                  <a:pt x="399" y="347"/>
                  <a:pt x="400" y="347"/>
                </a:cubicBezTo>
                <a:cubicBezTo>
                  <a:pt x="400" y="347"/>
                  <a:pt x="400" y="347"/>
                  <a:pt x="400" y="347"/>
                </a:cubicBezTo>
                <a:cubicBezTo>
                  <a:pt x="401" y="347"/>
                  <a:pt x="401" y="347"/>
                  <a:pt x="402" y="347"/>
                </a:cubicBezTo>
                <a:cubicBezTo>
                  <a:pt x="405" y="347"/>
                  <a:pt x="408" y="348"/>
                  <a:pt x="409" y="351"/>
                </a:cubicBezTo>
                <a:cubicBezTo>
                  <a:pt x="410" y="351"/>
                  <a:pt x="410" y="351"/>
                  <a:pt x="410" y="351"/>
                </a:cubicBezTo>
                <a:cubicBezTo>
                  <a:pt x="410" y="351"/>
                  <a:pt x="410" y="351"/>
                  <a:pt x="410" y="351"/>
                </a:cubicBezTo>
                <a:cubicBezTo>
                  <a:pt x="411" y="355"/>
                  <a:pt x="410" y="359"/>
                  <a:pt x="410" y="362"/>
                </a:cubicBezTo>
                <a:cubicBezTo>
                  <a:pt x="410" y="363"/>
                  <a:pt x="410" y="363"/>
                  <a:pt x="410" y="363"/>
                </a:cubicBezTo>
                <a:cubicBezTo>
                  <a:pt x="410" y="363"/>
                  <a:pt x="410" y="363"/>
                  <a:pt x="410" y="363"/>
                </a:cubicBezTo>
                <a:close/>
                <a:moveTo>
                  <a:pt x="387" y="381"/>
                </a:moveTo>
                <a:cubicBezTo>
                  <a:pt x="393" y="381"/>
                  <a:pt x="407" y="380"/>
                  <a:pt x="410" y="386"/>
                </a:cubicBezTo>
                <a:cubicBezTo>
                  <a:pt x="410" y="387"/>
                  <a:pt x="411" y="387"/>
                  <a:pt x="411" y="388"/>
                </a:cubicBezTo>
                <a:cubicBezTo>
                  <a:pt x="411" y="395"/>
                  <a:pt x="411" y="395"/>
                  <a:pt x="411" y="395"/>
                </a:cubicBezTo>
                <a:cubicBezTo>
                  <a:pt x="411" y="397"/>
                  <a:pt x="411" y="399"/>
                  <a:pt x="411" y="401"/>
                </a:cubicBezTo>
                <a:cubicBezTo>
                  <a:pt x="411" y="401"/>
                  <a:pt x="411" y="401"/>
                  <a:pt x="411" y="401"/>
                </a:cubicBezTo>
                <a:cubicBezTo>
                  <a:pt x="411" y="402"/>
                  <a:pt x="411" y="402"/>
                  <a:pt x="411" y="402"/>
                </a:cubicBezTo>
                <a:cubicBezTo>
                  <a:pt x="411" y="402"/>
                  <a:pt x="410" y="404"/>
                  <a:pt x="410" y="404"/>
                </a:cubicBezTo>
                <a:cubicBezTo>
                  <a:pt x="409" y="405"/>
                  <a:pt x="409" y="405"/>
                  <a:pt x="409" y="405"/>
                </a:cubicBezTo>
                <a:cubicBezTo>
                  <a:pt x="409" y="405"/>
                  <a:pt x="409" y="405"/>
                  <a:pt x="409" y="406"/>
                </a:cubicBezTo>
                <a:cubicBezTo>
                  <a:pt x="409" y="406"/>
                  <a:pt x="409" y="406"/>
                  <a:pt x="409" y="406"/>
                </a:cubicBezTo>
                <a:cubicBezTo>
                  <a:pt x="407" y="407"/>
                  <a:pt x="405" y="408"/>
                  <a:pt x="403" y="409"/>
                </a:cubicBezTo>
                <a:cubicBezTo>
                  <a:pt x="403" y="409"/>
                  <a:pt x="403" y="409"/>
                  <a:pt x="403" y="409"/>
                </a:cubicBezTo>
                <a:cubicBezTo>
                  <a:pt x="403" y="409"/>
                  <a:pt x="403" y="409"/>
                  <a:pt x="403" y="409"/>
                </a:cubicBezTo>
                <a:cubicBezTo>
                  <a:pt x="402" y="409"/>
                  <a:pt x="401" y="409"/>
                  <a:pt x="401" y="409"/>
                </a:cubicBezTo>
                <a:cubicBezTo>
                  <a:pt x="400" y="409"/>
                  <a:pt x="400" y="409"/>
                  <a:pt x="400" y="409"/>
                </a:cubicBezTo>
                <a:cubicBezTo>
                  <a:pt x="399" y="409"/>
                  <a:pt x="398" y="409"/>
                  <a:pt x="398" y="409"/>
                </a:cubicBezTo>
                <a:cubicBezTo>
                  <a:pt x="398" y="409"/>
                  <a:pt x="398" y="409"/>
                  <a:pt x="398" y="409"/>
                </a:cubicBezTo>
                <a:cubicBezTo>
                  <a:pt x="373" y="409"/>
                  <a:pt x="373" y="409"/>
                  <a:pt x="373" y="409"/>
                </a:cubicBezTo>
                <a:cubicBezTo>
                  <a:pt x="371" y="409"/>
                  <a:pt x="367" y="409"/>
                  <a:pt x="364" y="407"/>
                </a:cubicBezTo>
                <a:cubicBezTo>
                  <a:pt x="364" y="407"/>
                  <a:pt x="364" y="407"/>
                  <a:pt x="364" y="407"/>
                </a:cubicBezTo>
                <a:cubicBezTo>
                  <a:pt x="364" y="407"/>
                  <a:pt x="364" y="407"/>
                  <a:pt x="364" y="407"/>
                </a:cubicBezTo>
                <a:cubicBezTo>
                  <a:pt x="364" y="407"/>
                  <a:pt x="364" y="406"/>
                  <a:pt x="363" y="406"/>
                </a:cubicBezTo>
                <a:cubicBezTo>
                  <a:pt x="363" y="406"/>
                  <a:pt x="362" y="405"/>
                  <a:pt x="362" y="405"/>
                </a:cubicBezTo>
                <a:cubicBezTo>
                  <a:pt x="362" y="405"/>
                  <a:pt x="362" y="405"/>
                  <a:pt x="362" y="404"/>
                </a:cubicBezTo>
                <a:cubicBezTo>
                  <a:pt x="362" y="404"/>
                  <a:pt x="361" y="403"/>
                  <a:pt x="361" y="402"/>
                </a:cubicBezTo>
                <a:cubicBezTo>
                  <a:pt x="362" y="400"/>
                  <a:pt x="362" y="400"/>
                  <a:pt x="362" y="400"/>
                </a:cubicBezTo>
                <a:cubicBezTo>
                  <a:pt x="362" y="400"/>
                  <a:pt x="362" y="400"/>
                  <a:pt x="362" y="400"/>
                </a:cubicBezTo>
                <a:cubicBezTo>
                  <a:pt x="362" y="396"/>
                  <a:pt x="362" y="392"/>
                  <a:pt x="363" y="388"/>
                </a:cubicBezTo>
                <a:cubicBezTo>
                  <a:pt x="363" y="388"/>
                  <a:pt x="363" y="388"/>
                  <a:pt x="363" y="388"/>
                </a:cubicBezTo>
                <a:cubicBezTo>
                  <a:pt x="363" y="388"/>
                  <a:pt x="363" y="388"/>
                  <a:pt x="363" y="388"/>
                </a:cubicBezTo>
                <a:cubicBezTo>
                  <a:pt x="364" y="379"/>
                  <a:pt x="381" y="381"/>
                  <a:pt x="387" y="381"/>
                </a:cubicBezTo>
                <a:close/>
                <a:moveTo>
                  <a:pt x="289" y="407"/>
                </a:moveTo>
                <a:cubicBezTo>
                  <a:pt x="289" y="407"/>
                  <a:pt x="289" y="407"/>
                  <a:pt x="288" y="406"/>
                </a:cubicBezTo>
                <a:cubicBezTo>
                  <a:pt x="288" y="406"/>
                  <a:pt x="288" y="405"/>
                  <a:pt x="287" y="405"/>
                </a:cubicBezTo>
                <a:cubicBezTo>
                  <a:pt x="287" y="405"/>
                  <a:pt x="287" y="405"/>
                  <a:pt x="287" y="405"/>
                </a:cubicBezTo>
                <a:cubicBezTo>
                  <a:pt x="287" y="404"/>
                  <a:pt x="287" y="403"/>
                  <a:pt x="287" y="402"/>
                </a:cubicBezTo>
                <a:cubicBezTo>
                  <a:pt x="288" y="400"/>
                  <a:pt x="288" y="400"/>
                  <a:pt x="288" y="400"/>
                </a:cubicBezTo>
                <a:cubicBezTo>
                  <a:pt x="288" y="400"/>
                  <a:pt x="288" y="400"/>
                  <a:pt x="288" y="400"/>
                </a:cubicBezTo>
                <a:cubicBezTo>
                  <a:pt x="288" y="400"/>
                  <a:pt x="288" y="399"/>
                  <a:pt x="288" y="399"/>
                </a:cubicBezTo>
                <a:cubicBezTo>
                  <a:pt x="291" y="388"/>
                  <a:pt x="291" y="388"/>
                  <a:pt x="291" y="388"/>
                </a:cubicBezTo>
                <a:cubicBezTo>
                  <a:pt x="291" y="388"/>
                  <a:pt x="291" y="388"/>
                  <a:pt x="292" y="388"/>
                </a:cubicBezTo>
                <a:cubicBezTo>
                  <a:pt x="295" y="380"/>
                  <a:pt x="310" y="381"/>
                  <a:pt x="317" y="381"/>
                </a:cubicBezTo>
                <a:cubicBezTo>
                  <a:pt x="320" y="381"/>
                  <a:pt x="325" y="381"/>
                  <a:pt x="330" y="381"/>
                </a:cubicBezTo>
                <a:cubicBezTo>
                  <a:pt x="331" y="382"/>
                  <a:pt x="332" y="382"/>
                  <a:pt x="333" y="382"/>
                </a:cubicBezTo>
                <a:cubicBezTo>
                  <a:pt x="333" y="382"/>
                  <a:pt x="333" y="382"/>
                  <a:pt x="333" y="382"/>
                </a:cubicBezTo>
                <a:cubicBezTo>
                  <a:pt x="335" y="383"/>
                  <a:pt x="337" y="384"/>
                  <a:pt x="338" y="385"/>
                </a:cubicBezTo>
                <a:cubicBezTo>
                  <a:pt x="338" y="385"/>
                  <a:pt x="338" y="385"/>
                  <a:pt x="338" y="385"/>
                </a:cubicBezTo>
                <a:cubicBezTo>
                  <a:pt x="338" y="386"/>
                  <a:pt x="338" y="386"/>
                  <a:pt x="338" y="386"/>
                </a:cubicBezTo>
                <a:cubicBezTo>
                  <a:pt x="338" y="386"/>
                  <a:pt x="338" y="386"/>
                  <a:pt x="338" y="386"/>
                </a:cubicBezTo>
                <a:cubicBezTo>
                  <a:pt x="339" y="387"/>
                  <a:pt x="339" y="388"/>
                  <a:pt x="339" y="388"/>
                </a:cubicBezTo>
                <a:cubicBezTo>
                  <a:pt x="339" y="389"/>
                  <a:pt x="339" y="389"/>
                  <a:pt x="339" y="389"/>
                </a:cubicBezTo>
                <a:cubicBezTo>
                  <a:pt x="339" y="389"/>
                  <a:pt x="339" y="389"/>
                  <a:pt x="339" y="389"/>
                </a:cubicBezTo>
                <a:cubicBezTo>
                  <a:pt x="338" y="391"/>
                  <a:pt x="338" y="393"/>
                  <a:pt x="338" y="395"/>
                </a:cubicBezTo>
                <a:cubicBezTo>
                  <a:pt x="336" y="402"/>
                  <a:pt x="336" y="402"/>
                  <a:pt x="336" y="402"/>
                </a:cubicBezTo>
                <a:cubicBezTo>
                  <a:pt x="336" y="403"/>
                  <a:pt x="336" y="404"/>
                  <a:pt x="335" y="404"/>
                </a:cubicBezTo>
                <a:cubicBezTo>
                  <a:pt x="335" y="405"/>
                  <a:pt x="335" y="405"/>
                  <a:pt x="335" y="405"/>
                </a:cubicBezTo>
                <a:cubicBezTo>
                  <a:pt x="335" y="405"/>
                  <a:pt x="334" y="405"/>
                  <a:pt x="334" y="405"/>
                </a:cubicBezTo>
                <a:cubicBezTo>
                  <a:pt x="334" y="405"/>
                  <a:pt x="334" y="406"/>
                  <a:pt x="334" y="406"/>
                </a:cubicBezTo>
                <a:cubicBezTo>
                  <a:pt x="332" y="407"/>
                  <a:pt x="329" y="408"/>
                  <a:pt x="327" y="409"/>
                </a:cubicBezTo>
                <a:cubicBezTo>
                  <a:pt x="327" y="409"/>
                  <a:pt x="327" y="409"/>
                  <a:pt x="327" y="409"/>
                </a:cubicBezTo>
                <a:cubicBezTo>
                  <a:pt x="327" y="409"/>
                  <a:pt x="327" y="409"/>
                  <a:pt x="327" y="409"/>
                </a:cubicBezTo>
                <a:cubicBezTo>
                  <a:pt x="327" y="409"/>
                  <a:pt x="326" y="409"/>
                  <a:pt x="325" y="409"/>
                </a:cubicBezTo>
                <a:cubicBezTo>
                  <a:pt x="325" y="409"/>
                  <a:pt x="325" y="409"/>
                  <a:pt x="324" y="409"/>
                </a:cubicBezTo>
                <a:cubicBezTo>
                  <a:pt x="324" y="409"/>
                  <a:pt x="323" y="409"/>
                  <a:pt x="322" y="409"/>
                </a:cubicBezTo>
                <a:cubicBezTo>
                  <a:pt x="322" y="409"/>
                  <a:pt x="322" y="409"/>
                  <a:pt x="322" y="409"/>
                </a:cubicBezTo>
                <a:cubicBezTo>
                  <a:pt x="298" y="409"/>
                  <a:pt x="298" y="409"/>
                  <a:pt x="298" y="409"/>
                </a:cubicBezTo>
                <a:cubicBezTo>
                  <a:pt x="295" y="409"/>
                  <a:pt x="292" y="409"/>
                  <a:pt x="289" y="407"/>
                </a:cubicBezTo>
                <a:cubicBezTo>
                  <a:pt x="289" y="407"/>
                  <a:pt x="289" y="407"/>
                  <a:pt x="289" y="407"/>
                </a:cubicBezTo>
                <a:close/>
                <a:moveTo>
                  <a:pt x="320" y="369"/>
                </a:moveTo>
                <a:cubicBezTo>
                  <a:pt x="316" y="369"/>
                  <a:pt x="312" y="369"/>
                  <a:pt x="309" y="369"/>
                </a:cubicBezTo>
                <a:cubicBezTo>
                  <a:pt x="306" y="369"/>
                  <a:pt x="301" y="369"/>
                  <a:pt x="299" y="366"/>
                </a:cubicBezTo>
                <a:cubicBezTo>
                  <a:pt x="299" y="365"/>
                  <a:pt x="299" y="365"/>
                  <a:pt x="299" y="365"/>
                </a:cubicBezTo>
                <a:cubicBezTo>
                  <a:pt x="299" y="365"/>
                  <a:pt x="299" y="364"/>
                  <a:pt x="299" y="364"/>
                </a:cubicBezTo>
                <a:cubicBezTo>
                  <a:pt x="299" y="364"/>
                  <a:pt x="299" y="364"/>
                  <a:pt x="299" y="363"/>
                </a:cubicBezTo>
                <a:cubicBezTo>
                  <a:pt x="299" y="363"/>
                  <a:pt x="299" y="363"/>
                  <a:pt x="299" y="363"/>
                </a:cubicBezTo>
                <a:cubicBezTo>
                  <a:pt x="299" y="363"/>
                  <a:pt x="299" y="363"/>
                  <a:pt x="299" y="363"/>
                </a:cubicBezTo>
                <a:cubicBezTo>
                  <a:pt x="299" y="362"/>
                  <a:pt x="299" y="361"/>
                  <a:pt x="300" y="361"/>
                </a:cubicBezTo>
                <a:cubicBezTo>
                  <a:pt x="300" y="358"/>
                  <a:pt x="301" y="355"/>
                  <a:pt x="302" y="353"/>
                </a:cubicBezTo>
                <a:cubicBezTo>
                  <a:pt x="302" y="353"/>
                  <a:pt x="302" y="353"/>
                  <a:pt x="302" y="353"/>
                </a:cubicBezTo>
                <a:cubicBezTo>
                  <a:pt x="302" y="352"/>
                  <a:pt x="303" y="351"/>
                  <a:pt x="303" y="350"/>
                </a:cubicBezTo>
                <a:cubicBezTo>
                  <a:pt x="304" y="350"/>
                  <a:pt x="304" y="350"/>
                  <a:pt x="305" y="349"/>
                </a:cubicBezTo>
                <a:cubicBezTo>
                  <a:pt x="306" y="348"/>
                  <a:pt x="308" y="348"/>
                  <a:pt x="310" y="347"/>
                </a:cubicBezTo>
                <a:cubicBezTo>
                  <a:pt x="310" y="347"/>
                  <a:pt x="310" y="347"/>
                  <a:pt x="310" y="347"/>
                </a:cubicBezTo>
                <a:cubicBezTo>
                  <a:pt x="312" y="347"/>
                  <a:pt x="313" y="347"/>
                  <a:pt x="315" y="347"/>
                </a:cubicBezTo>
                <a:cubicBezTo>
                  <a:pt x="317" y="347"/>
                  <a:pt x="317" y="347"/>
                  <a:pt x="317" y="347"/>
                </a:cubicBezTo>
                <a:cubicBezTo>
                  <a:pt x="317" y="347"/>
                  <a:pt x="318" y="347"/>
                  <a:pt x="319" y="347"/>
                </a:cubicBezTo>
                <a:cubicBezTo>
                  <a:pt x="323" y="347"/>
                  <a:pt x="328" y="347"/>
                  <a:pt x="332" y="347"/>
                </a:cubicBezTo>
                <a:cubicBezTo>
                  <a:pt x="333" y="347"/>
                  <a:pt x="334" y="347"/>
                  <a:pt x="334" y="347"/>
                </a:cubicBezTo>
                <a:cubicBezTo>
                  <a:pt x="335" y="347"/>
                  <a:pt x="335" y="347"/>
                  <a:pt x="335" y="347"/>
                </a:cubicBezTo>
                <a:cubicBezTo>
                  <a:pt x="335" y="347"/>
                  <a:pt x="335" y="347"/>
                  <a:pt x="336" y="347"/>
                </a:cubicBezTo>
                <a:cubicBezTo>
                  <a:pt x="336" y="347"/>
                  <a:pt x="337" y="347"/>
                  <a:pt x="337" y="347"/>
                </a:cubicBezTo>
                <a:cubicBezTo>
                  <a:pt x="337" y="347"/>
                  <a:pt x="337" y="347"/>
                  <a:pt x="337" y="347"/>
                </a:cubicBezTo>
                <a:cubicBezTo>
                  <a:pt x="341" y="347"/>
                  <a:pt x="345" y="348"/>
                  <a:pt x="345" y="351"/>
                </a:cubicBezTo>
                <a:cubicBezTo>
                  <a:pt x="345" y="351"/>
                  <a:pt x="345" y="351"/>
                  <a:pt x="345" y="351"/>
                </a:cubicBezTo>
                <a:cubicBezTo>
                  <a:pt x="345" y="351"/>
                  <a:pt x="345" y="351"/>
                  <a:pt x="345" y="352"/>
                </a:cubicBezTo>
                <a:cubicBezTo>
                  <a:pt x="345" y="355"/>
                  <a:pt x="344" y="359"/>
                  <a:pt x="343" y="362"/>
                </a:cubicBezTo>
                <a:cubicBezTo>
                  <a:pt x="343" y="362"/>
                  <a:pt x="343" y="362"/>
                  <a:pt x="343" y="362"/>
                </a:cubicBezTo>
                <a:cubicBezTo>
                  <a:pt x="343" y="363"/>
                  <a:pt x="343" y="363"/>
                  <a:pt x="343" y="363"/>
                </a:cubicBezTo>
                <a:cubicBezTo>
                  <a:pt x="343" y="364"/>
                  <a:pt x="343" y="364"/>
                  <a:pt x="342" y="365"/>
                </a:cubicBezTo>
                <a:cubicBezTo>
                  <a:pt x="342" y="365"/>
                  <a:pt x="342" y="365"/>
                  <a:pt x="342" y="366"/>
                </a:cubicBezTo>
                <a:cubicBezTo>
                  <a:pt x="342" y="366"/>
                  <a:pt x="342" y="366"/>
                  <a:pt x="342" y="366"/>
                </a:cubicBezTo>
                <a:cubicBezTo>
                  <a:pt x="342" y="366"/>
                  <a:pt x="342" y="366"/>
                  <a:pt x="342" y="366"/>
                </a:cubicBezTo>
                <a:cubicBezTo>
                  <a:pt x="337" y="371"/>
                  <a:pt x="325" y="369"/>
                  <a:pt x="320" y="369"/>
                </a:cubicBezTo>
                <a:close/>
                <a:moveTo>
                  <a:pt x="212" y="404"/>
                </a:moveTo>
                <a:cubicBezTo>
                  <a:pt x="212" y="404"/>
                  <a:pt x="212" y="403"/>
                  <a:pt x="212" y="403"/>
                </a:cubicBezTo>
                <a:cubicBezTo>
                  <a:pt x="213" y="403"/>
                  <a:pt x="213" y="402"/>
                  <a:pt x="213" y="402"/>
                </a:cubicBezTo>
                <a:cubicBezTo>
                  <a:pt x="213" y="402"/>
                  <a:pt x="213" y="402"/>
                  <a:pt x="213" y="402"/>
                </a:cubicBezTo>
                <a:cubicBezTo>
                  <a:pt x="213" y="402"/>
                  <a:pt x="213" y="402"/>
                  <a:pt x="213" y="402"/>
                </a:cubicBezTo>
                <a:cubicBezTo>
                  <a:pt x="213" y="401"/>
                  <a:pt x="214" y="401"/>
                  <a:pt x="214" y="400"/>
                </a:cubicBezTo>
                <a:cubicBezTo>
                  <a:pt x="216" y="396"/>
                  <a:pt x="217" y="393"/>
                  <a:pt x="219" y="389"/>
                </a:cubicBezTo>
                <a:cubicBezTo>
                  <a:pt x="219" y="389"/>
                  <a:pt x="219" y="389"/>
                  <a:pt x="219" y="389"/>
                </a:cubicBezTo>
                <a:cubicBezTo>
                  <a:pt x="219" y="389"/>
                  <a:pt x="219" y="389"/>
                  <a:pt x="219" y="389"/>
                </a:cubicBezTo>
                <a:cubicBezTo>
                  <a:pt x="220" y="388"/>
                  <a:pt x="220" y="388"/>
                  <a:pt x="220" y="388"/>
                </a:cubicBezTo>
                <a:cubicBezTo>
                  <a:pt x="220" y="388"/>
                  <a:pt x="220" y="388"/>
                  <a:pt x="220" y="387"/>
                </a:cubicBezTo>
                <a:cubicBezTo>
                  <a:pt x="220" y="387"/>
                  <a:pt x="220" y="387"/>
                  <a:pt x="221" y="387"/>
                </a:cubicBezTo>
                <a:cubicBezTo>
                  <a:pt x="226" y="380"/>
                  <a:pt x="238" y="382"/>
                  <a:pt x="245" y="382"/>
                </a:cubicBezTo>
                <a:cubicBezTo>
                  <a:pt x="245" y="382"/>
                  <a:pt x="245" y="382"/>
                  <a:pt x="245" y="382"/>
                </a:cubicBezTo>
                <a:cubicBezTo>
                  <a:pt x="247" y="382"/>
                  <a:pt x="253" y="381"/>
                  <a:pt x="258" y="382"/>
                </a:cubicBezTo>
                <a:cubicBezTo>
                  <a:pt x="259" y="382"/>
                  <a:pt x="261" y="382"/>
                  <a:pt x="262" y="382"/>
                </a:cubicBezTo>
                <a:cubicBezTo>
                  <a:pt x="263" y="382"/>
                  <a:pt x="264" y="383"/>
                  <a:pt x="264" y="383"/>
                </a:cubicBezTo>
                <a:cubicBezTo>
                  <a:pt x="266" y="384"/>
                  <a:pt x="267" y="385"/>
                  <a:pt x="267" y="387"/>
                </a:cubicBezTo>
                <a:cubicBezTo>
                  <a:pt x="267" y="387"/>
                  <a:pt x="267" y="387"/>
                  <a:pt x="267" y="387"/>
                </a:cubicBezTo>
                <a:cubicBezTo>
                  <a:pt x="267" y="387"/>
                  <a:pt x="267" y="387"/>
                  <a:pt x="267" y="388"/>
                </a:cubicBezTo>
                <a:cubicBezTo>
                  <a:pt x="267" y="388"/>
                  <a:pt x="267" y="388"/>
                  <a:pt x="267" y="388"/>
                </a:cubicBezTo>
                <a:cubicBezTo>
                  <a:pt x="262" y="402"/>
                  <a:pt x="262" y="402"/>
                  <a:pt x="262" y="402"/>
                </a:cubicBezTo>
                <a:cubicBezTo>
                  <a:pt x="262" y="403"/>
                  <a:pt x="261" y="404"/>
                  <a:pt x="260" y="405"/>
                </a:cubicBezTo>
                <a:cubicBezTo>
                  <a:pt x="259" y="406"/>
                  <a:pt x="258" y="407"/>
                  <a:pt x="256" y="407"/>
                </a:cubicBezTo>
                <a:cubicBezTo>
                  <a:pt x="256" y="407"/>
                  <a:pt x="256" y="407"/>
                  <a:pt x="256" y="407"/>
                </a:cubicBezTo>
                <a:cubicBezTo>
                  <a:pt x="254" y="408"/>
                  <a:pt x="252" y="409"/>
                  <a:pt x="250" y="409"/>
                </a:cubicBezTo>
                <a:cubicBezTo>
                  <a:pt x="249" y="409"/>
                  <a:pt x="249" y="409"/>
                  <a:pt x="249" y="409"/>
                </a:cubicBezTo>
                <a:cubicBezTo>
                  <a:pt x="249" y="409"/>
                  <a:pt x="249" y="409"/>
                  <a:pt x="248" y="409"/>
                </a:cubicBezTo>
                <a:cubicBezTo>
                  <a:pt x="244" y="410"/>
                  <a:pt x="240" y="409"/>
                  <a:pt x="235" y="409"/>
                </a:cubicBezTo>
                <a:cubicBezTo>
                  <a:pt x="231" y="409"/>
                  <a:pt x="227" y="410"/>
                  <a:pt x="222" y="410"/>
                </a:cubicBezTo>
                <a:cubicBezTo>
                  <a:pt x="219" y="410"/>
                  <a:pt x="215" y="409"/>
                  <a:pt x="213" y="406"/>
                </a:cubicBezTo>
                <a:cubicBezTo>
                  <a:pt x="213" y="406"/>
                  <a:pt x="213" y="406"/>
                  <a:pt x="213" y="406"/>
                </a:cubicBezTo>
                <a:cubicBezTo>
                  <a:pt x="213" y="406"/>
                  <a:pt x="213" y="406"/>
                  <a:pt x="213" y="406"/>
                </a:cubicBezTo>
                <a:cubicBezTo>
                  <a:pt x="213" y="405"/>
                  <a:pt x="213" y="405"/>
                  <a:pt x="212" y="405"/>
                </a:cubicBezTo>
                <a:cubicBezTo>
                  <a:pt x="212" y="405"/>
                  <a:pt x="212" y="405"/>
                  <a:pt x="212" y="405"/>
                </a:cubicBezTo>
                <a:cubicBezTo>
                  <a:pt x="212" y="405"/>
                  <a:pt x="212" y="405"/>
                  <a:pt x="212" y="405"/>
                </a:cubicBezTo>
                <a:cubicBezTo>
                  <a:pt x="212" y="404"/>
                  <a:pt x="212" y="404"/>
                  <a:pt x="212" y="404"/>
                </a:cubicBezTo>
                <a:close/>
                <a:moveTo>
                  <a:pt x="212" y="359"/>
                </a:moveTo>
                <a:cubicBezTo>
                  <a:pt x="212" y="359"/>
                  <a:pt x="212" y="359"/>
                  <a:pt x="212" y="359"/>
                </a:cubicBezTo>
                <a:cubicBezTo>
                  <a:pt x="209" y="364"/>
                  <a:pt x="209" y="364"/>
                  <a:pt x="209" y="364"/>
                </a:cubicBezTo>
                <a:cubicBezTo>
                  <a:pt x="209" y="364"/>
                  <a:pt x="208" y="365"/>
                  <a:pt x="207" y="366"/>
                </a:cubicBezTo>
                <a:cubicBezTo>
                  <a:pt x="206" y="367"/>
                  <a:pt x="205" y="367"/>
                  <a:pt x="203" y="368"/>
                </a:cubicBezTo>
                <a:cubicBezTo>
                  <a:pt x="203" y="368"/>
                  <a:pt x="203" y="368"/>
                  <a:pt x="202" y="368"/>
                </a:cubicBezTo>
                <a:cubicBezTo>
                  <a:pt x="202" y="369"/>
                  <a:pt x="202" y="369"/>
                  <a:pt x="202" y="369"/>
                </a:cubicBezTo>
                <a:cubicBezTo>
                  <a:pt x="202" y="369"/>
                  <a:pt x="202" y="369"/>
                  <a:pt x="202" y="369"/>
                </a:cubicBezTo>
                <a:cubicBezTo>
                  <a:pt x="201" y="369"/>
                  <a:pt x="200" y="369"/>
                  <a:pt x="199" y="369"/>
                </a:cubicBezTo>
                <a:cubicBezTo>
                  <a:pt x="197" y="370"/>
                  <a:pt x="196" y="370"/>
                  <a:pt x="194" y="370"/>
                </a:cubicBezTo>
                <a:cubicBezTo>
                  <a:pt x="189" y="370"/>
                  <a:pt x="189" y="370"/>
                  <a:pt x="189" y="370"/>
                </a:cubicBezTo>
                <a:cubicBezTo>
                  <a:pt x="189" y="370"/>
                  <a:pt x="189" y="370"/>
                  <a:pt x="189" y="370"/>
                </a:cubicBezTo>
                <a:cubicBezTo>
                  <a:pt x="184" y="370"/>
                  <a:pt x="178" y="370"/>
                  <a:pt x="172" y="370"/>
                </a:cubicBezTo>
                <a:cubicBezTo>
                  <a:pt x="170" y="370"/>
                  <a:pt x="165" y="369"/>
                  <a:pt x="164" y="366"/>
                </a:cubicBezTo>
                <a:cubicBezTo>
                  <a:pt x="164" y="366"/>
                  <a:pt x="164" y="365"/>
                  <a:pt x="164" y="365"/>
                </a:cubicBezTo>
                <a:cubicBezTo>
                  <a:pt x="165" y="364"/>
                  <a:pt x="166" y="362"/>
                  <a:pt x="166" y="362"/>
                </a:cubicBezTo>
                <a:cubicBezTo>
                  <a:pt x="168" y="358"/>
                  <a:pt x="170" y="355"/>
                  <a:pt x="173" y="352"/>
                </a:cubicBezTo>
                <a:cubicBezTo>
                  <a:pt x="173" y="352"/>
                  <a:pt x="173" y="352"/>
                  <a:pt x="173" y="352"/>
                </a:cubicBezTo>
                <a:cubicBezTo>
                  <a:pt x="173" y="352"/>
                  <a:pt x="173" y="352"/>
                  <a:pt x="173" y="352"/>
                </a:cubicBezTo>
                <a:cubicBezTo>
                  <a:pt x="180" y="345"/>
                  <a:pt x="193" y="347"/>
                  <a:pt x="201" y="347"/>
                </a:cubicBezTo>
                <a:cubicBezTo>
                  <a:pt x="205" y="347"/>
                  <a:pt x="210" y="346"/>
                  <a:pt x="213" y="348"/>
                </a:cubicBezTo>
                <a:cubicBezTo>
                  <a:pt x="213" y="348"/>
                  <a:pt x="213" y="348"/>
                  <a:pt x="213" y="348"/>
                </a:cubicBezTo>
                <a:cubicBezTo>
                  <a:pt x="214" y="348"/>
                  <a:pt x="214" y="348"/>
                  <a:pt x="214" y="348"/>
                </a:cubicBezTo>
                <a:cubicBezTo>
                  <a:pt x="214" y="348"/>
                  <a:pt x="214" y="349"/>
                  <a:pt x="214" y="349"/>
                </a:cubicBezTo>
                <a:cubicBezTo>
                  <a:pt x="215" y="349"/>
                  <a:pt x="216" y="350"/>
                  <a:pt x="216" y="350"/>
                </a:cubicBezTo>
                <a:cubicBezTo>
                  <a:pt x="216" y="351"/>
                  <a:pt x="216" y="352"/>
                  <a:pt x="215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4" y="355"/>
                  <a:pt x="213" y="357"/>
                  <a:pt x="212" y="359"/>
                </a:cubicBezTo>
                <a:close/>
                <a:moveTo>
                  <a:pt x="266" y="369"/>
                </a:moveTo>
                <a:cubicBezTo>
                  <a:pt x="266" y="369"/>
                  <a:pt x="265" y="369"/>
                  <a:pt x="264" y="369"/>
                </a:cubicBezTo>
                <a:cubicBezTo>
                  <a:pt x="264" y="369"/>
                  <a:pt x="264" y="370"/>
                  <a:pt x="264" y="370"/>
                </a:cubicBezTo>
                <a:cubicBezTo>
                  <a:pt x="261" y="370"/>
                  <a:pt x="258" y="370"/>
                  <a:pt x="254" y="370"/>
                </a:cubicBezTo>
                <a:cubicBezTo>
                  <a:pt x="240" y="370"/>
                  <a:pt x="240" y="370"/>
                  <a:pt x="240" y="370"/>
                </a:cubicBezTo>
                <a:cubicBezTo>
                  <a:pt x="238" y="370"/>
                  <a:pt x="233" y="369"/>
                  <a:pt x="231" y="366"/>
                </a:cubicBezTo>
                <a:cubicBezTo>
                  <a:pt x="231" y="366"/>
                  <a:pt x="231" y="365"/>
                  <a:pt x="231" y="365"/>
                </a:cubicBezTo>
                <a:cubicBezTo>
                  <a:pt x="231" y="365"/>
                  <a:pt x="231" y="365"/>
                  <a:pt x="231" y="364"/>
                </a:cubicBezTo>
                <a:cubicBezTo>
                  <a:pt x="232" y="363"/>
                  <a:pt x="233" y="362"/>
                  <a:pt x="233" y="361"/>
                </a:cubicBezTo>
                <a:cubicBezTo>
                  <a:pt x="234" y="358"/>
                  <a:pt x="235" y="354"/>
                  <a:pt x="238" y="352"/>
                </a:cubicBezTo>
                <a:cubicBezTo>
                  <a:pt x="238" y="351"/>
                  <a:pt x="238" y="351"/>
                  <a:pt x="238" y="351"/>
                </a:cubicBezTo>
                <a:cubicBezTo>
                  <a:pt x="238" y="351"/>
                  <a:pt x="238" y="351"/>
                  <a:pt x="238" y="351"/>
                </a:cubicBezTo>
                <a:cubicBezTo>
                  <a:pt x="239" y="351"/>
                  <a:pt x="239" y="351"/>
                  <a:pt x="239" y="351"/>
                </a:cubicBezTo>
                <a:cubicBezTo>
                  <a:pt x="239" y="350"/>
                  <a:pt x="239" y="350"/>
                  <a:pt x="239" y="350"/>
                </a:cubicBezTo>
                <a:cubicBezTo>
                  <a:pt x="239" y="350"/>
                  <a:pt x="239" y="350"/>
                  <a:pt x="239" y="350"/>
                </a:cubicBezTo>
                <a:cubicBezTo>
                  <a:pt x="241" y="349"/>
                  <a:pt x="244" y="348"/>
                  <a:pt x="246" y="348"/>
                </a:cubicBezTo>
                <a:cubicBezTo>
                  <a:pt x="246" y="348"/>
                  <a:pt x="246" y="347"/>
                  <a:pt x="247" y="347"/>
                </a:cubicBezTo>
                <a:cubicBezTo>
                  <a:pt x="248" y="347"/>
                  <a:pt x="249" y="347"/>
                  <a:pt x="251" y="347"/>
                </a:cubicBezTo>
                <a:cubicBezTo>
                  <a:pt x="259" y="347"/>
                  <a:pt x="259" y="347"/>
                  <a:pt x="259" y="347"/>
                </a:cubicBezTo>
                <a:cubicBezTo>
                  <a:pt x="262" y="347"/>
                  <a:pt x="265" y="347"/>
                  <a:pt x="267" y="347"/>
                </a:cubicBezTo>
                <a:cubicBezTo>
                  <a:pt x="271" y="347"/>
                  <a:pt x="276" y="346"/>
                  <a:pt x="279" y="349"/>
                </a:cubicBezTo>
                <a:cubicBezTo>
                  <a:pt x="279" y="349"/>
                  <a:pt x="280" y="349"/>
                  <a:pt x="280" y="350"/>
                </a:cubicBezTo>
                <a:cubicBezTo>
                  <a:pt x="280" y="350"/>
                  <a:pt x="280" y="350"/>
                  <a:pt x="280" y="350"/>
                </a:cubicBezTo>
                <a:cubicBezTo>
                  <a:pt x="280" y="350"/>
                  <a:pt x="280" y="350"/>
                  <a:pt x="280" y="350"/>
                </a:cubicBezTo>
                <a:cubicBezTo>
                  <a:pt x="280" y="350"/>
                  <a:pt x="280" y="350"/>
                  <a:pt x="280" y="350"/>
                </a:cubicBezTo>
                <a:cubicBezTo>
                  <a:pt x="280" y="351"/>
                  <a:pt x="280" y="351"/>
                  <a:pt x="280" y="352"/>
                </a:cubicBezTo>
                <a:cubicBezTo>
                  <a:pt x="280" y="355"/>
                  <a:pt x="278" y="359"/>
                  <a:pt x="277" y="361"/>
                </a:cubicBezTo>
                <a:cubicBezTo>
                  <a:pt x="277" y="361"/>
                  <a:pt x="277" y="361"/>
                  <a:pt x="277" y="361"/>
                </a:cubicBezTo>
                <a:cubicBezTo>
                  <a:pt x="277" y="362"/>
                  <a:pt x="277" y="362"/>
                  <a:pt x="276" y="363"/>
                </a:cubicBezTo>
                <a:cubicBezTo>
                  <a:pt x="276" y="363"/>
                  <a:pt x="276" y="363"/>
                  <a:pt x="276" y="363"/>
                </a:cubicBezTo>
                <a:cubicBezTo>
                  <a:pt x="276" y="364"/>
                  <a:pt x="276" y="364"/>
                  <a:pt x="276" y="364"/>
                </a:cubicBezTo>
                <a:cubicBezTo>
                  <a:pt x="276" y="364"/>
                  <a:pt x="276" y="364"/>
                  <a:pt x="276" y="364"/>
                </a:cubicBezTo>
                <a:cubicBezTo>
                  <a:pt x="276" y="364"/>
                  <a:pt x="275" y="365"/>
                  <a:pt x="275" y="365"/>
                </a:cubicBezTo>
                <a:cubicBezTo>
                  <a:pt x="275" y="365"/>
                  <a:pt x="275" y="365"/>
                  <a:pt x="275" y="365"/>
                </a:cubicBezTo>
                <a:cubicBezTo>
                  <a:pt x="275" y="365"/>
                  <a:pt x="275" y="365"/>
                  <a:pt x="275" y="365"/>
                </a:cubicBezTo>
                <a:cubicBezTo>
                  <a:pt x="275" y="366"/>
                  <a:pt x="275" y="366"/>
                  <a:pt x="275" y="366"/>
                </a:cubicBezTo>
                <a:cubicBezTo>
                  <a:pt x="274" y="366"/>
                  <a:pt x="274" y="367"/>
                  <a:pt x="273" y="367"/>
                </a:cubicBezTo>
                <a:cubicBezTo>
                  <a:pt x="273" y="367"/>
                  <a:pt x="272" y="367"/>
                  <a:pt x="272" y="368"/>
                </a:cubicBezTo>
                <a:cubicBezTo>
                  <a:pt x="271" y="368"/>
                  <a:pt x="271" y="368"/>
                  <a:pt x="271" y="368"/>
                </a:cubicBezTo>
                <a:cubicBezTo>
                  <a:pt x="271" y="368"/>
                  <a:pt x="271" y="368"/>
                  <a:pt x="271" y="368"/>
                </a:cubicBezTo>
                <a:cubicBezTo>
                  <a:pt x="269" y="369"/>
                  <a:pt x="268" y="369"/>
                  <a:pt x="266" y="369"/>
                </a:cubicBezTo>
                <a:close/>
                <a:moveTo>
                  <a:pt x="172" y="430"/>
                </a:moveTo>
                <a:cubicBezTo>
                  <a:pt x="172" y="430"/>
                  <a:pt x="172" y="430"/>
                  <a:pt x="172" y="430"/>
                </a:cubicBezTo>
                <a:cubicBezTo>
                  <a:pt x="172" y="433"/>
                  <a:pt x="169" y="437"/>
                  <a:pt x="167" y="439"/>
                </a:cubicBezTo>
                <a:cubicBezTo>
                  <a:pt x="167" y="439"/>
                  <a:pt x="167" y="439"/>
                  <a:pt x="167" y="439"/>
                </a:cubicBezTo>
                <a:cubicBezTo>
                  <a:pt x="165" y="443"/>
                  <a:pt x="164" y="447"/>
                  <a:pt x="161" y="450"/>
                </a:cubicBezTo>
                <a:cubicBezTo>
                  <a:pt x="161" y="450"/>
                  <a:pt x="161" y="450"/>
                  <a:pt x="161" y="451"/>
                </a:cubicBezTo>
                <a:cubicBezTo>
                  <a:pt x="160" y="451"/>
                  <a:pt x="160" y="451"/>
                  <a:pt x="160" y="451"/>
                </a:cubicBezTo>
                <a:cubicBezTo>
                  <a:pt x="160" y="451"/>
                  <a:pt x="160" y="451"/>
                  <a:pt x="160" y="452"/>
                </a:cubicBezTo>
                <a:cubicBezTo>
                  <a:pt x="159" y="452"/>
                  <a:pt x="159" y="452"/>
                  <a:pt x="159" y="452"/>
                </a:cubicBezTo>
                <a:cubicBezTo>
                  <a:pt x="159" y="452"/>
                  <a:pt x="159" y="452"/>
                  <a:pt x="159" y="452"/>
                </a:cubicBezTo>
                <a:cubicBezTo>
                  <a:pt x="156" y="455"/>
                  <a:pt x="153" y="456"/>
                  <a:pt x="150" y="457"/>
                </a:cubicBezTo>
                <a:cubicBezTo>
                  <a:pt x="149" y="457"/>
                  <a:pt x="149" y="457"/>
                  <a:pt x="149" y="458"/>
                </a:cubicBezTo>
                <a:cubicBezTo>
                  <a:pt x="146" y="458"/>
                  <a:pt x="144" y="458"/>
                  <a:pt x="142" y="458"/>
                </a:cubicBezTo>
                <a:cubicBezTo>
                  <a:pt x="141" y="458"/>
                  <a:pt x="141" y="458"/>
                  <a:pt x="141" y="458"/>
                </a:cubicBezTo>
                <a:cubicBezTo>
                  <a:pt x="141" y="458"/>
                  <a:pt x="141" y="458"/>
                  <a:pt x="141" y="458"/>
                </a:cubicBezTo>
                <a:cubicBezTo>
                  <a:pt x="132" y="458"/>
                  <a:pt x="124" y="458"/>
                  <a:pt x="115" y="458"/>
                </a:cubicBezTo>
                <a:cubicBezTo>
                  <a:pt x="114" y="458"/>
                  <a:pt x="114" y="458"/>
                  <a:pt x="113" y="458"/>
                </a:cubicBezTo>
                <a:cubicBezTo>
                  <a:pt x="112" y="458"/>
                  <a:pt x="111" y="458"/>
                  <a:pt x="110" y="458"/>
                </a:cubicBezTo>
                <a:cubicBezTo>
                  <a:pt x="109" y="457"/>
                  <a:pt x="107" y="456"/>
                  <a:pt x="107" y="456"/>
                </a:cubicBezTo>
                <a:cubicBezTo>
                  <a:pt x="106" y="455"/>
                  <a:pt x="106" y="453"/>
                  <a:pt x="106" y="452"/>
                </a:cubicBezTo>
                <a:cubicBezTo>
                  <a:pt x="106" y="451"/>
                  <a:pt x="106" y="451"/>
                  <a:pt x="107" y="450"/>
                </a:cubicBezTo>
                <a:cubicBezTo>
                  <a:pt x="107" y="449"/>
                  <a:pt x="107" y="449"/>
                  <a:pt x="107" y="449"/>
                </a:cubicBezTo>
                <a:cubicBezTo>
                  <a:pt x="107" y="449"/>
                  <a:pt x="107" y="449"/>
                  <a:pt x="107" y="449"/>
                </a:cubicBezTo>
                <a:cubicBezTo>
                  <a:pt x="107" y="448"/>
                  <a:pt x="107" y="448"/>
                  <a:pt x="107" y="448"/>
                </a:cubicBezTo>
                <a:cubicBezTo>
                  <a:pt x="107" y="448"/>
                  <a:pt x="107" y="448"/>
                  <a:pt x="107" y="448"/>
                </a:cubicBezTo>
                <a:cubicBezTo>
                  <a:pt x="109" y="445"/>
                  <a:pt x="112" y="442"/>
                  <a:pt x="114" y="439"/>
                </a:cubicBezTo>
                <a:cubicBezTo>
                  <a:pt x="116" y="436"/>
                  <a:pt x="117" y="433"/>
                  <a:pt x="119" y="431"/>
                </a:cubicBezTo>
                <a:cubicBezTo>
                  <a:pt x="120" y="431"/>
                  <a:pt x="120" y="430"/>
                  <a:pt x="120" y="430"/>
                </a:cubicBezTo>
                <a:cubicBezTo>
                  <a:pt x="120" y="430"/>
                  <a:pt x="120" y="430"/>
                  <a:pt x="120" y="430"/>
                </a:cubicBezTo>
                <a:cubicBezTo>
                  <a:pt x="121" y="430"/>
                  <a:pt x="121" y="429"/>
                  <a:pt x="122" y="429"/>
                </a:cubicBezTo>
                <a:cubicBezTo>
                  <a:pt x="122" y="429"/>
                  <a:pt x="122" y="429"/>
                  <a:pt x="122" y="429"/>
                </a:cubicBezTo>
                <a:cubicBezTo>
                  <a:pt x="122" y="429"/>
                  <a:pt x="122" y="429"/>
                  <a:pt x="122" y="429"/>
                </a:cubicBezTo>
                <a:cubicBezTo>
                  <a:pt x="125" y="426"/>
                  <a:pt x="128" y="425"/>
                  <a:pt x="132" y="424"/>
                </a:cubicBezTo>
                <a:cubicBezTo>
                  <a:pt x="132" y="424"/>
                  <a:pt x="132" y="424"/>
                  <a:pt x="132" y="424"/>
                </a:cubicBezTo>
                <a:cubicBezTo>
                  <a:pt x="132" y="424"/>
                  <a:pt x="132" y="424"/>
                  <a:pt x="132" y="424"/>
                </a:cubicBezTo>
                <a:cubicBezTo>
                  <a:pt x="133" y="424"/>
                  <a:pt x="133" y="424"/>
                  <a:pt x="134" y="424"/>
                </a:cubicBezTo>
                <a:cubicBezTo>
                  <a:pt x="135" y="424"/>
                  <a:pt x="135" y="424"/>
                  <a:pt x="135" y="424"/>
                </a:cubicBezTo>
                <a:cubicBezTo>
                  <a:pt x="136" y="424"/>
                  <a:pt x="136" y="424"/>
                  <a:pt x="137" y="424"/>
                </a:cubicBezTo>
                <a:cubicBezTo>
                  <a:pt x="137" y="423"/>
                  <a:pt x="137" y="423"/>
                  <a:pt x="138" y="423"/>
                </a:cubicBezTo>
                <a:cubicBezTo>
                  <a:pt x="138" y="423"/>
                  <a:pt x="138" y="423"/>
                  <a:pt x="138" y="423"/>
                </a:cubicBezTo>
                <a:cubicBezTo>
                  <a:pt x="138" y="423"/>
                  <a:pt x="138" y="423"/>
                  <a:pt x="138" y="423"/>
                </a:cubicBezTo>
                <a:cubicBezTo>
                  <a:pt x="146" y="423"/>
                  <a:pt x="153" y="423"/>
                  <a:pt x="161" y="423"/>
                </a:cubicBezTo>
                <a:cubicBezTo>
                  <a:pt x="161" y="423"/>
                  <a:pt x="161" y="423"/>
                  <a:pt x="161" y="423"/>
                </a:cubicBezTo>
                <a:cubicBezTo>
                  <a:pt x="163" y="423"/>
                  <a:pt x="163" y="423"/>
                  <a:pt x="163" y="423"/>
                </a:cubicBezTo>
                <a:cubicBezTo>
                  <a:pt x="165" y="423"/>
                  <a:pt x="166" y="424"/>
                  <a:pt x="167" y="424"/>
                </a:cubicBezTo>
                <a:cubicBezTo>
                  <a:pt x="168" y="424"/>
                  <a:pt x="168" y="424"/>
                  <a:pt x="169" y="425"/>
                </a:cubicBezTo>
                <a:cubicBezTo>
                  <a:pt x="169" y="425"/>
                  <a:pt x="169" y="425"/>
                  <a:pt x="169" y="425"/>
                </a:cubicBezTo>
                <a:cubicBezTo>
                  <a:pt x="169" y="425"/>
                  <a:pt x="169" y="425"/>
                  <a:pt x="170" y="425"/>
                </a:cubicBezTo>
                <a:cubicBezTo>
                  <a:pt x="172" y="426"/>
                  <a:pt x="173" y="428"/>
                  <a:pt x="172" y="430"/>
                </a:cubicBezTo>
                <a:close/>
                <a:moveTo>
                  <a:pt x="188" y="402"/>
                </a:moveTo>
                <a:cubicBezTo>
                  <a:pt x="188" y="402"/>
                  <a:pt x="188" y="402"/>
                  <a:pt x="188" y="402"/>
                </a:cubicBezTo>
                <a:cubicBezTo>
                  <a:pt x="188" y="402"/>
                  <a:pt x="188" y="402"/>
                  <a:pt x="188" y="402"/>
                </a:cubicBezTo>
                <a:cubicBezTo>
                  <a:pt x="188" y="403"/>
                  <a:pt x="187" y="403"/>
                  <a:pt x="187" y="404"/>
                </a:cubicBezTo>
                <a:cubicBezTo>
                  <a:pt x="187" y="404"/>
                  <a:pt x="187" y="404"/>
                  <a:pt x="187" y="404"/>
                </a:cubicBezTo>
                <a:cubicBezTo>
                  <a:pt x="185" y="406"/>
                  <a:pt x="182" y="407"/>
                  <a:pt x="179" y="408"/>
                </a:cubicBezTo>
                <a:cubicBezTo>
                  <a:pt x="179" y="408"/>
                  <a:pt x="179" y="408"/>
                  <a:pt x="179" y="408"/>
                </a:cubicBezTo>
                <a:cubicBezTo>
                  <a:pt x="179" y="409"/>
                  <a:pt x="178" y="409"/>
                  <a:pt x="178" y="409"/>
                </a:cubicBezTo>
                <a:cubicBezTo>
                  <a:pt x="177" y="409"/>
                  <a:pt x="177" y="409"/>
                  <a:pt x="177" y="409"/>
                </a:cubicBezTo>
                <a:cubicBezTo>
                  <a:pt x="177" y="409"/>
                  <a:pt x="177" y="409"/>
                  <a:pt x="176" y="409"/>
                </a:cubicBezTo>
                <a:cubicBezTo>
                  <a:pt x="174" y="409"/>
                  <a:pt x="172" y="410"/>
                  <a:pt x="171" y="410"/>
                </a:cubicBezTo>
                <a:cubicBezTo>
                  <a:pt x="170" y="410"/>
                  <a:pt x="170" y="410"/>
                  <a:pt x="170" y="410"/>
                </a:cubicBezTo>
                <a:cubicBezTo>
                  <a:pt x="167" y="410"/>
                  <a:pt x="164" y="410"/>
                  <a:pt x="161" y="410"/>
                </a:cubicBezTo>
                <a:cubicBezTo>
                  <a:pt x="156" y="410"/>
                  <a:pt x="151" y="410"/>
                  <a:pt x="146" y="410"/>
                </a:cubicBezTo>
                <a:cubicBezTo>
                  <a:pt x="146" y="410"/>
                  <a:pt x="145" y="410"/>
                  <a:pt x="144" y="410"/>
                </a:cubicBezTo>
                <a:cubicBezTo>
                  <a:pt x="144" y="410"/>
                  <a:pt x="144" y="410"/>
                  <a:pt x="144" y="410"/>
                </a:cubicBezTo>
                <a:cubicBezTo>
                  <a:pt x="143" y="409"/>
                  <a:pt x="143" y="409"/>
                  <a:pt x="142" y="409"/>
                </a:cubicBezTo>
                <a:cubicBezTo>
                  <a:pt x="142" y="409"/>
                  <a:pt x="142" y="409"/>
                  <a:pt x="142" y="409"/>
                </a:cubicBezTo>
                <a:cubicBezTo>
                  <a:pt x="142" y="409"/>
                  <a:pt x="142" y="409"/>
                  <a:pt x="142" y="409"/>
                </a:cubicBezTo>
                <a:cubicBezTo>
                  <a:pt x="140" y="409"/>
                  <a:pt x="138" y="407"/>
                  <a:pt x="138" y="405"/>
                </a:cubicBezTo>
                <a:cubicBezTo>
                  <a:pt x="138" y="405"/>
                  <a:pt x="138" y="404"/>
                  <a:pt x="138" y="404"/>
                </a:cubicBezTo>
                <a:cubicBezTo>
                  <a:pt x="138" y="404"/>
                  <a:pt x="138" y="404"/>
                  <a:pt x="138" y="403"/>
                </a:cubicBezTo>
                <a:cubicBezTo>
                  <a:pt x="138" y="403"/>
                  <a:pt x="138" y="403"/>
                  <a:pt x="139" y="402"/>
                </a:cubicBezTo>
                <a:cubicBezTo>
                  <a:pt x="139" y="402"/>
                  <a:pt x="139" y="402"/>
                  <a:pt x="139" y="402"/>
                </a:cubicBezTo>
                <a:cubicBezTo>
                  <a:pt x="139" y="402"/>
                  <a:pt x="139" y="402"/>
                  <a:pt x="139" y="402"/>
                </a:cubicBezTo>
                <a:cubicBezTo>
                  <a:pt x="139" y="402"/>
                  <a:pt x="139" y="401"/>
                  <a:pt x="140" y="401"/>
                </a:cubicBezTo>
                <a:cubicBezTo>
                  <a:pt x="142" y="397"/>
                  <a:pt x="144" y="394"/>
                  <a:pt x="147" y="390"/>
                </a:cubicBezTo>
                <a:cubicBezTo>
                  <a:pt x="147" y="390"/>
                  <a:pt x="147" y="390"/>
                  <a:pt x="147" y="390"/>
                </a:cubicBezTo>
                <a:cubicBezTo>
                  <a:pt x="148" y="389"/>
                  <a:pt x="148" y="389"/>
                  <a:pt x="148" y="389"/>
                </a:cubicBezTo>
                <a:cubicBezTo>
                  <a:pt x="149" y="388"/>
                  <a:pt x="149" y="387"/>
                  <a:pt x="151" y="386"/>
                </a:cubicBezTo>
                <a:cubicBezTo>
                  <a:pt x="151" y="385"/>
                  <a:pt x="152" y="385"/>
                  <a:pt x="153" y="385"/>
                </a:cubicBezTo>
                <a:cubicBezTo>
                  <a:pt x="153" y="384"/>
                  <a:pt x="154" y="384"/>
                  <a:pt x="154" y="384"/>
                </a:cubicBezTo>
                <a:cubicBezTo>
                  <a:pt x="154" y="384"/>
                  <a:pt x="154" y="384"/>
                  <a:pt x="155" y="384"/>
                </a:cubicBezTo>
                <a:cubicBezTo>
                  <a:pt x="155" y="384"/>
                  <a:pt x="155" y="384"/>
                  <a:pt x="155" y="384"/>
                </a:cubicBezTo>
                <a:cubicBezTo>
                  <a:pt x="155" y="384"/>
                  <a:pt x="155" y="384"/>
                  <a:pt x="156" y="383"/>
                </a:cubicBezTo>
                <a:cubicBezTo>
                  <a:pt x="157" y="383"/>
                  <a:pt x="158" y="383"/>
                  <a:pt x="160" y="382"/>
                </a:cubicBezTo>
                <a:cubicBezTo>
                  <a:pt x="161" y="382"/>
                  <a:pt x="163" y="382"/>
                  <a:pt x="165" y="382"/>
                </a:cubicBezTo>
                <a:cubicBezTo>
                  <a:pt x="169" y="382"/>
                  <a:pt x="169" y="382"/>
                  <a:pt x="169" y="382"/>
                </a:cubicBezTo>
                <a:cubicBezTo>
                  <a:pt x="170" y="382"/>
                  <a:pt x="171" y="382"/>
                  <a:pt x="172" y="382"/>
                </a:cubicBezTo>
                <a:cubicBezTo>
                  <a:pt x="177" y="382"/>
                  <a:pt x="181" y="382"/>
                  <a:pt x="185" y="382"/>
                </a:cubicBezTo>
                <a:cubicBezTo>
                  <a:pt x="185" y="382"/>
                  <a:pt x="185" y="382"/>
                  <a:pt x="185" y="382"/>
                </a:cubicBezTo>
                <a:cubicBezTo>
                  <a:pt x="187" y="382"/>
                  <a:pt x="187" y="382"/>
                  <a:pt x="187" y="382"/>
                </a:cubicBezTo>
                <a:cubicBezTo>
                  <a:pt x="189" y="382"/>
                  <a:pt x="190" y="382"/>
                  <a:pt x="191" y="382"/>
                </a:cubicBezTo>
                <a:cubicBezTo>
                  <a:pt x="193" y="383"/>
                  <a:pt x="193" y="383"/>
                  <a:pt x="194" y="383"/>
                </a:cubicBezTo>
                <a:cubicBezTo>
                  <a:pt x="196" y="384"/>
                  <a:pt x="197" y="386"/>
                  <a:pt x="196" y="389"/>
                </a:cubicBezTo>
                <a:cubicBezTo>
                  <a:pt x="194" y="392"/>
                  <a:pt x="192" y="395"/>
                  <a:pt x="190" y="398"/>
                </a:cubicBezTo>
                <a:cubicBezTo>
                  <a:pt x="188" y="402"/>
                  <a:pt x="188" y="402"/>
                  <a:pt x="188" y="402"/>
                </a:cubicBezTo>
                <a:cubicBezTo>
                  <a:pt x="188" y="402"/>
                  <a:pt x="188" y="402"/>
                  <a:pt x="188" y="402"/>
                </a:cubicBezTo>
                <a:close/>
                <a:moveTo>
                  <a:pt x="411" y="448"/>
                </a:moveTo>
                <a:cubicBezTo>
                  <a:pt x="411" y="449"/>
                  <a:pt x="411" y="449"/>
                  <a:pt x="411" y="450"/>
                </a:cubicBezTo>
                <a:cubicBezTo>
                  <a:pt x="411" y="450"/>
                  <a:pt x="411" y="450"/>
                  <a:pt x="411" y="450"/>
                </a:cubicBezTo>
                <a:cubicBezTo>
                  <a:pt x="411" y="451"/>
                  <a:pt x="411" y="451"/>
                  <a:pt x="410" y="451"/>
                </a:cubicBezTo>
                <a:cubicBezTo>
                  <a:pt x="410" y="451"/>
                  <a:pt x="410" y="451"/>
                  <a:pt x="410" y="452"/>
                </a:cubicBezTo>
                <a:cubicBezTo>
                  <a:pt x="410" y="452"/>
                  <a:pt x="410" y="452"/>
                  <a:pt x="410" y="452"/>
                </a:cubicBezTo>
                <a:cubicBezTo>
                  <a:pt x="410" y="452"/>
                  <a:pt x="409" y="453"/>
                  <a:pt x="409" y="453"/>
                </a:cubicBezTo>
                <a:cubicBezTo>
                  <a:pt x="409" y="453"/>
                  <a:pt x="409" y="453"/>
                  <a:pt x="409" y="453"/>
                </a:cubicBezTo>
                <a:cubicBezTo>
                  <a:pt x="408" y="454"/>
                  <a:pt x="408" y="454"/>
                  <a:pt x="407" y="455"/>
                </a:cubicBezTo>
                <a:cubicBezTo>
                  <a:pt x="407" y="455"/>
                  <a:pt x="407" y="455"/>
                  <a:pt x="407" y="455"/>
                </a:cubicBezTo>
                <a:cubicBezTo>
                  <a:pt x="407" y="455"/>
                  <a:pt x="407" y="455"/>
                  <a:pt x="407" y="455"/>
                </a:cubicBezTo>
                <a:cubicBezTo>
                  <a:pt x="406" y="455"/>
                  <a:pt x="406" y="456"/>
                  <a:pt x="405" y="456"/>
                </a:cubicBezTo>
                <a:cubicBezTo>
                  <a:pt x="405" y="456"/>
                  <a:pt x="405" y="456"/>
                  <a:pt x="405" y="456"/>
                </a:cubicBezTo>
                <a:cubicBezTo>
                  <a:pt x="404" y="456"/>
                  <a:pt x="404" y="456"/>
                  <a:pt x="404" y="456"/>
                </a:cubicBezTo>
                <a:cubicBezTo>
                  <a:pt x="403" y="456"/>
                  <a:pt x="403" y="457"/>
                  <a:pt x="403" y="457"/>
                </a:cubicBezTo>
                <a:cubicBezTo>
                  <a:pt x="403" y="457"/>
                  <a:pt x="403" y="457"/>
                  <a:pt x="402" y="457"/>
                </a:cubicBezTo>
                <a:cubicBezTo>
                  <a:pt x="402" y="457"/>
                  <a:pt x="402" y="457"/>
                  <a:pt x="402" y="457"/>
                </a:cubicBezTo>
                <a:cubicBezTo>
                  <a:pt x="402" y="457"/>
                  <a:pt x="401" y="457"/>
                  <a:pt x="400" y="457"/>
                </a:cubicBezTo>
                <a:cubicBezTo>
                  <a:pt x="400" y="457"/>
                  <a:pt x="399" y="457"/>
                  <a:pt x="399" y="457"/>
                </a:cubicBezTo>
                <a:cubicBezTo>
                  <a:pt x="398" y="458"/>
                  <a:pt x="398" y="458"/>
                  <a:pt x="397" y="458"/>
                </a:cubicBezTo>
                <a:cubicBezTo>
                  <a:pt x="397" y="458"/>
                  <a:pt x="397" y="458"/>
                  <a:pt x="397" y="458"/>
                </a:cubicBezTo>
                <a:cubicBezTo>
                  <a:pt x="396" y="458"/>
                  <a:pt x="396" y="458"/>
                  <a:pt x="396" y="458"/>
                </a:cubicBezTo>
                <a:cubicBezTo>
                  <a:pt x="396" y="458"/>
                  <a:pt x="396" y="458"/>
                  <a:pt x="396" y="458"/>
                </a:cubicBezTo>
                <a:cubicBezTo>
                  <a:pt x="393" y="458"/>
                  <a:pt x="390" y="458"/>
                  <a:pt x="387" y="458"/>
                </a:cubicBezTo>
                <a:cubicBezTo>
                  <a:pt x="373" y="458"/>
                  <a:pt x="212" y="458"/>
                  <a:pt x="200" y="458"/>
                </a:cubicBezTo>
                <a:cubicBezTo>
                  <a:pt x="199" y="458"/>
                  <a:pt x="198" y="458"/>
                  <a:pt x="198" y="458"/>
                </a:cubicBezTo>
                <a:cubicBezTo>
                  <a:pt x="197" y="458"/>
                  <a:pt x="196" y="458"/>
                  <a:pt x="195" y="457"/>
                </a:cubicBezTo>
                <a:cubicBezTo>
                  <a:pt x="193" y="457"/>
                  <a:pt x="192" y="456"/>
                  <a:pt x="191" y="455"/>
                </a:cubicBezTo>
                <a:cubicBezTo>
                  <a:pt x="190" y="454"/>
                  <a:pt x="190" y="453"/>
                  <a:pt x="189" y="452"/>
                </a:cubicBezTo>
                <a:cubicBezTo>
                  <a:pt x="189" y="451"/>
                  <a:pt x="189" y="450"/>
                  <a:pt x="190" y="449"/>
                </a:cubicBezTo>
                <a:cubicBezTo>
                  <a:pt x="191" y="448"/>
                  <a:pt x="191" y="448"/>
                  <a:pt x="191" y="448"/>
                </a:cubicBezTo>
                <a:cubicBezTo>
                  <a:pt x="191" y="448"/>
                  <a:pt x="191" y="448"/>
                  <a:pt x="191" y="448"/>
                </a:cubicBezTo>
                <a:cubicBezTo>
                  <a:pt x="192" y="444"/>
                  <a:pt x="194" y="440"/>
                  <a:pt x="196" y="437"/>
                </a:cubicBezTo>
                <a:cubicBezTo>
                  <a:pt x="196" y="436"/>
                  <a:pt x="197" y="435"/>
                  <a:pt x="197" y="435"/>
                </a:cubicBezTo>
                <a:cubicBezTo>
                  <a:pt x="198" y="432"/>
                  <a:pt x="198" y="432"/>
                  <a:pt x="198" y="432"/>
                </a:cubicBezTo>
                <a:cubicBezTo>
                  <a:pt x="199" y="431"/>
                  <a:pt x="200" y="430"/>
                  <a:pt x="201" y="428"/>
                </a:cubicBezTo>
                <a:cubicBezTo>
                  <a:pt x="201" y="428"/>
                  <a:pt x="202" y="428"/>
                  <a:pt x="202" y="428"/>
                </a:cubicBezTo>
                <a:cubicBezTo>
                  <a:pt x="202" y="428"/>
                  <a:pt x="202" y="428"/>
                  <a:pt x="203" y="428"/>
                </a:cubicBezTo>
                <a:cubicBezTo>
                  <a:pt x="203" y="427"/>
                  <a:pt x="203" y="427"/>
                  <a:pt x="203" y="427"/>
                </a:cubicBezTo>
                <a:cubicBezTo>
                  <a:pt x="203" y="427"/>
                  <a:pt x="203" y="427"/>
                  <a:pt x="203" y="427"/>
                </a:cubicBezTo>
                <a:cubicBezTo>
                  <a:pt x="204" y="427"/>
                  <a:pt x="204" y="427"/>
                  <a:pt x="204" y="427"/>
                </a:cubicBezTo>
                <a:cubicBezTo>
                  <a:pt x="204" y="426"/>
                  <a:pt x="205" y="426"/>
                  <a:pt x="205" y="426"/>
                </a:cubicBezTo>
                <a:cubicBezTo>
                  <a:pt x="205" y="426"/>
                  <a:pt x="206" y="426"/>
                  <a:pt x="206" y="425"/>
                </a:cubicBezTo>
                <a:cubicBezTo>
                  <a:pt x="206" y="425"/>
                  <a:pt x="207" y="425"/>
                  <a:pt x="207" y="425"/>
                </a:cubicBezTo>
                <a:cubicBezTo>
                  <a:pt x="208" y="425"/>
                  <a:pt x="208" y="425"/>
                  <a:pt x="209" y="424"/>
                </a:cubicBezTo>
                <a:cubicBezTo>
                  <a:pt x="209" y="424"/>
                  <a:pt x="210" y="424"/>
                  <a:pt x="210" y="424"/>
                </a:cubicBezTo>
                <a:cubicBezTo>
                  <a:pt x="210" y="424"/>
                  <a:pt x="210" y="424"/>
                  <a:pt x="210" y="424"/>
                </a:cubicBezTo>
                <a:cubicBezTo>
                  <a:pt x="212" y="423"/>
                  <a:pt x="214" y="423"/>
                  <a:pt x="216" y="423"/>
                </a:cubicBezTo>
                <a:cubicBezTo>
                  <a:pt x="216" y="423"/>
                  <a:pt x="385" y="423"/>
                  <a:pt x="392" y="423"/>
                </a:cubicBezTo>
                <a:cubicBezTo>
                  <a:pt x="393" y="423"/>
                  <a:pt x="395" y="423"/>
                  <a:pt x="397" y="423"/>
                </a:cubicBezTo>
                <a:cubicBezTo>
                  <a:pt x="398" y="423"/>
                  <a:pt x="399" y="423"/>
                  <a:pt x="400" y="423"/>
                </a:cubicBezTo>
                <a:cubicBezTo>
                  <a:pt x="400" y="423"/>
                  <a:pt x="400" y="423"/>
                  <a:pt x="400" y="423"/>
                </a:cubicBezTo>
                <a:cubicBezTo>
                  <a:pt x="401" y="423"/>
                  <a:pt x="402" y="423"/>
                  <a:pt x="402" y="423"/>
                </a:cubicBezTo>
                <a:cubicBezTo>
                  <a:pt x="403" y="423"/>
                  <a:pt x="403" y="423"/>
                  <a:pt x="403" y="423"/>
                </a:cubicBezTo>
                <a:cubicBezTo>
                  <a:pt x="403" y="423"/>
                  <a:pt x="403" y="423"/>
                  <a:pt x="403" y="423"/>
                </a:cubicBezTo>
                <a:cubicBezTo>
                  <a:pt x="404" y="424"/>
                  <a:pt x="404" y="424"/>
                  <a:pt x="405" y="424"/>
                </a:cubicBezTo>
                <a:cubicBezTo>
                  <a:pt x="405" y="424"/>
                  <a:pt x="405" y="424"/>
                  <a:pt x="405" y="424"/>
                </a:cubicBezTo>
                <a:cubicBezTo>
                  <a:pt x="406" y="425"/>
                  <a:pt x="406" y="425"/>
                  <a:pt x="407" y="425"/>
                </a:cubicBezTo>
                <a:cubicBezTo>
                  <a:pt x="407" y="425"/>
                  <a:pt x="407" y="425"/>
                  <a:pt x="407" y="425"/>
                </a:cubicBezTo>
                <a:cubicBezTo>
                  <a:pt x="407" y="425"/>
                  <a:pt x="407" y="425"/>
                  <a:pt x="407" y="425"/>
                </a:cubicBezTo>
                <a:cubicBezTo>
                  <a:pt x="408" y="426"/>
                  <a:pt x="408" y="426"/>
                  <a:pt x="408" y="426"/>
                </a:cubicBezTo>
                <a:cubicBezTo>
                  <a:pt x="409" y="427"/>
                  <a:pt x="409" y="427"/>
                  <a:pt x="410" y="428"/>
                </a:cubicBezTo>
                <a:cubicBezTo>
                  <a:pt x="411" y="429"/>
                  <a:pt x="411" y="430"/>
                  <a:pt x="411" y="431"/>
                </a:cubicBezTo>
                <a:cubicBezTo>
                  <a:pt x="411" y="432"/>
                  <a:pt x="411" y="432"/>
                  <a:pt x="411" y="432"/>
                </a:cubicBezTo>
                <a:cubicBezTo>
                  <a:pt x="411" y="432"/>
                  <a:pt x="411" y="432"/>
                  <a:pt x="411" y="432"/>
                </a:cubicBezTo>
                <a:cubicBezTo>
                  <a:pt x="411" y="436"/>
                  <a:pt x="411" y="441"/>
                  <a:pt x="411" y="445"/>
                </a:cubicBezTo>
                <a:cubicBezTo>
                  <a:pt x="411" y="446"/>
                  <a:pt x="411" y="447"/>
                  <a:pt x="411" y="448"/>
                </a:cubicBezTo>
                <a:close/>
                <a:moveTo>
                  <a:pt x="434" y="366"/>
                </a:moveTo>
                <a:cubicBezTo>
                  <a:pt x="434" y="366"/>
                  <a:pt x="434" y="366"/>
                  <a:pt x="434" y="366"/>
                </a:cubicBezTo>
                <a:cubicBezTo>
                  <a:pt x="434" y="366"/>
                  <a:pt x="434" y="366"/>
                  <a:pt x="434" y="365"/>
                </a:cubicBezTo>
                <a:cubicBezTo>
                  <a:pt x="433" y="365"/>
                  <a:pt x="433" y="364"/>
                  <a:pt x="432" y="363"/>
                </a:cubicBezTo>
                <a:cubicBezTo>
                  <a:pt x="432" y="362"/>
                  <a:pt x="432" y="362"/>
                  <a:pt x="432" y="362"/>
                </a:cubicBezTo>
                <a:cubicBezTo>
                  <a:pt x="432" y="362"/>
                  <a:pt x="432" y="361"/>
                  <a:pt x="432" y="360"/>
                </a:cubicBezTo>
                <a:cubicBezTo>
                  <a:pt x="432" y="360"/>
                  <a:pt x="432" y="360"/>
                  <a:pt x="432" y="360"/>
                </a:cubicBezTo>
                <a:cubicBezTo>
                  <a:pt x="432" y="358"/>
                  <a:pt x="432" y="355"/>
                  <a:pt x="432" y="353"/>
                </a:cubicBezTo>
                <a:cubicBezTo>
                  <a:pt x="432" y="352"/>
                  <a:pt x="432" y="352"/>
                  <a:pt x="432" y="352"/>
                </a:cubicBezTo>
                <a:cubicBezTo>
                  <a:pt x="432" y="351"/>
                  <a:pt x="432" y="350"/>
                  <a:pt x="432" y="350"/>
                </a:cubicBezTo>
                <a:cubicBezTo>
                  <a:pt x="433" y="349"/>
                  <a:pt x="434" y="349"/>
                  <a:pt x="435" y="348"/>
                </a:cubicBezTo>
                <a:cubicBezTo>
                  <a:pt x="436" y="348"/>
                  <a:pt x="437" y="347"/>
                  <a:pt x="438" y="347"/>
                </a:cubicBezTo>
                <a:cubicBezTo>
                  <a:pt x="438" y="347"/>
                  <a:pt x="438" y="347"/>
                  <a:pt x="438" y="347"/>
                </a:cubicBezTo>
                <a:cubicBezTo>
                  <a:pt x="438" y="347"/>
                  <a:pt x="438" y="347"/>
                  <a:pt x="438" y="347"/>
                </a:cubicBezTo>
                <a:cubicBezTo>
                  <a:pt x="439" y="347"/>
                  <a:pt x="439" y="347"/>
                  <a:pt x="440" y="347"/>
                </a:cubicBezTo>
                <a:cubicBezTo>
                  <a:pt x="440" y="347"/>
                  <a:pt x="440" y="347"/>
                  <a:pt x="441" y="347"/>
                </a:cubicBezTo>
                <a:cubicBezTo>
                  <a:pt x="443" y="346"/>
                  <a:pt x="445" y="346"/>
                  <a:pt x="447" y="346"/>
                </a:cubicBezTo>
                <a:cubicBezTo>
                  <a:pt x="463" y="346"/>
                  <a:pt x="463" y="346"/>
                  <a:pt x="463" y="346"/>
                </a:cubicBezTo>
                <a:cubicBezTo>
                  <a:pt x="464" y="346"/>
                  <a:pt x="465" y="346"/>
                  <a:pt x="465" y="347"/>
                </a:cubicBezTo>
                <a:cubicBezTo>
                  <a:pt x="469" y="347"/>
                  <a:pt x="474" y="348"/>
                  <a:pt x="475" y="352"/>
                </a:cubicBezTo>
                <a:cubicBezTo>
                  <a:pt x="476" y="355"/>
                  <a:pt x="476" y="359"/>
                  <a:pt x="477" y="362"/>
                </a:cubicBezTo>
                <a:cubicBezTo>
                  <a:pt x="477" y="363"/>
                  <a:pt x="477" y="363"/>
                  <a:pt x="477" y="363"/>
                </a:cubicBezTo>
                <a:cubicBezTo>
                  <a:pt x="477" y="364"/>
                  <a:pt x="477" y="364"/>
                  <a:pt x="477" y="365"/>
                </a:cubicBezTo>
                <a:cubicBezTo>
                  <a:pt x="477" y="365"/>
                  <a:pt x="477" y="365"/>
                  <a:pt x="477" y="365"/>
                </a:cubicBezTo>
                <a:cubicBezTo>
                  <a:pt x="477" y="365"/>
                  <a:pt x="477" y="365"/>
                  <a:pt x="477" y="365"/>
                </a:cubicBezTo>
                <a:cubicBezTo>
                  <a:pt x="477" y="365"/>
                  <a:pt x="477" y="365"/>
                  <a:pt x="477" y="365"/>
                </a:cubicBezTo>
                <a:cubicBezTo>
                  <a:pt x="476" y="367"/>
                  <a:pt x="474" y="368"/>
                  <a:pt x="472" y="369"/>
                </a:cubicBezTo>
                <a:cubicBezTo>
                  <a:pt x="471" y="369"/>
                  <a:pt x="471" y="369"/>
                  <a:pt x="471" y="369"/>
                </a:cubicBezTo>
                <a:cubicBezTo>
                  <a:pt x="471" y="369"/>
                  <a:pt x="471" y="369"/>
                  <a:pt x="470" y="369"/>
                </a:cubicBezTo>
                <a:cubicBezTo>
                  <a:pt x="470" y="369"/>
                  <a:pt x="470" y="369"/>
                  <a:pt x="470" y="369"/>
                </a:cubicBezTo>
                <a:cubicBezTo>
                  <a:pt x="469" y="369"/>
                  <a:pt x="469" y="369"/>
                  <a:pt x="469" y="369"/>
                </a:cubicBezTo>
                <a:cubicBezTo>
                  <a:pt x="463" y="370"/>
                  <a:pt x="457" y="369"/>
                  <a:pt x="455" y="369"/>
                </a:cubicBezTo>
                <a:cubicBezTo>
                  <a:pt x="445" y="369"/>
                  <a:pt x="445" y="369"/>
                  <a:pt x="445" y="369"/>
                </a:cubicBezTo>
                <a:cubicBezTo>
                  <a:pt x="444" y="369"/>
                  <a:pt x="443" y="369"/>
                  <a:pt x="442" y="369"/>
                </a:cubicBezTo>
                <a:cubicBezTo>
                  <a:pt x="442" y="369"/>
                  <a:pt x="441" y="369"/>
                  <a:pt x="441" y="369"/>
                </a:cubicBezTo>
                <a:cubicBezTo>
                  <a:pt x="440" y="369"/>
                  <a:pt x="440" y="369"/>
                  <a:pt x="440" y="369"/>
                </a:cubicBezTo>
                <a:cubicBezTo>
                  <a:pt x="440" y="369"/>
                  <a:pt x="440" y="369"/>
                  <a:pt x="440" y="369"/>
                </a:cubicBezTo>
                <a:cubicBezTo>
                  <a:pt x="439" y="369"/>
                  <a:pt x="439" y="369"/>
                  <a:pt x="438" y="368"/>
                </a:cubicBezTo>
                <a:cubicBezTo>
                  <a:pt x="438" y="368"/>
                  <a:pt x="438" y="368"/>
                  <a:pt x="438" y="368"/>
                </a:cubicBezTo>
                <a:cubicBezTo>
                  <a:pt x="437" y="368"/>
                  <a:pt x="437" y="368"/>
                  <a:pt x="436" y="367"/>
                </a:cubicBezTo>
                <a:cubicBezTo>
                  <a:pt x="436" y="367"/>
                  <a:pt x="435" y="367"/>
                  <a:pt x="434" y="366"/>
                </a:cubicBezTo>
                <a:cubicBezTo>
                  <a:pt x="434" y="366"/>
                  <a:pt x="434" y="366"/>
                  <a:pt x="434" y="366"/>
                </a:cubicBezTo>
                <a:close/>
                <a:moveTo>
                  <a:pt x="437" y="404"/>
                </a:moveTo>
                <a:cubicBezTo>
                  <a:pt x="436" y="403"/>
                  <a:pt x="436" y="402"/>
                  <a:pt x="435" y="402"/>
                </a:cubicBezTo>
                <a:cubicBezTo>
                  <a:pt x="435" y="400"/>
                  <a:pt x="435" y="400"/>
                  <a:pt x="435" y="400"/>
                </a:cubicBezTo>
                <a:cubicBezTo>
                  <a:pt x="435" y="400"/>
                  <a:pt x="435" y="400"/>
                  <a:pt x="435" y="400"/>
                </a:cubicBezTo>
                <a:cubicBezTo>
                  <a:pt x="435" y="396"/>
                  <a:pt x="435" y="392"/>
                  <a:pt x="434" y="388"/>
                </a:cubicBezTo>
                <a:cubicBezTo>
                  <a:pt x="434" y="388"/>
                  <a:pt x="434" y="388"/>
                  <a:pt x="434" y="388"/>
                </a:cubicBezTo>
                <a:cubicBezTo>
                  <a:pt x="434" y="388"/>
                  <a:pt x="434" y="388"/>
                  <a:pt x="434" y="388"/>
                </a:cubicBezTo>
                <a:cubicBezTo>
                  <a:pt x="434" y="388"/>
                  <a:pt x="434" y="388"/>
                  <a:pt x="434" y="387"/>
                </a:cubicBezTo>
                <a:cubicBezTo>
                  <a:pt x="435" y="379"/>
                  <a:pt x="453" y="381"/>
                  <a:pt x="458" y="381"/>
                </a:cubicBezTo>
                <a:cubicBezTo>
                  <a:pt x="465" y="381"/>
                  <a:pt x="477" y="380"/>
                  <a:pt x="481" y="386"/>
                </a:cubicBezTo>
                <a:cubicBezTo>
                  <a:pt x="481" y="387"/>
                  <a:pt x="482" y="387"/>
                  <a:pt x="482" y="388"/>
                </a:cubicBezTo>
                <a:cubicBezTo>
                  <a:pt x="482" y="389"/>
                  <a:pt x="482" y="389"/>
                  <a:pt x="482" y="389"/>
                </a:cubicBezTo>
                <a:cubicBezTo>
                  <a:pt x="482" y="389"/>
                  <a:pt x="482" y="389"/>
                  <a:pt x="482" y="389"/>
                </a:cubicBezTo>
                <a:cubicBezTo>
                  <a:pt x="483" y="391"/>
                  <a:pt x="483" y="392"/>
                  <a:pt x="484" y="395"/>
                </a:cubicBezTo>
                <a:cubicBezTo>
                  <a:pt x="485" y="401"/>
                  <a:pt x="485" y="401"/>
                  <a:pt x="485" y="401"/>
                </a:cubicBezTo>
                <a:cubicBezTo>
                  <a:pt x="485" y="402"/>
                  <a:pt x="485" y="403"/>
                  <a:pt x="484" y="404"/>
                </a:cubicBezTo>
                <a:cubicBezTo>
                  <a:pt x="484" y="405"/>
                  <a:pt x="484" y="405"/>
                  <a:pt x="483" y="406"/>
                </a:cubicBezTo>
                <a:cubicBezTo>
                  <a:pt x="483" y="406"/>
                  <a:pt x="483" y="406"/>
                  <a:pt x="482" y="407"/>
                </a:cubicBezTo>
                <a:cubicBezTo>
                  <a:pt x="482" y="407"/>
                  <a:pt x="482" y="407"/>
                  <a:pt x="482" y="407"/>
                </a:cubicBezTo>
                <a:cubicBezTo>
                  <a:pt x="482" y="407"/>
                  <a:pt x="482" y="407"/>
                  <a:pt x="482" y="407"/>
                </a:cubicBezTo>
                <a:cubicBezTo>
                  <a:pt x="481" y="407"/>
                  <a:pt x="481" y="407"/>
                  <a:pt x="481" y="407"/>
                </a:cubicBezTo>
                <a:cubicBezTo>
                  <a:pt x="480" y="408"/>
                  <a:pt x="480" y="408"/>
                  <a:pt x="480" y="408"/>
                </a:cubicBezTo>
                <a:cubicBezTo>
                  <a:pt x="479" y="408"/>
                  <a:pt x="479" y="408"/>
                  <a:pt x="479" y="408"/>
                </a:cubicBezTo>
                <a:cubicBezTo>
                  <a:pt x="479" y="408"/>
                  <a:pt x="479" y="408"/>
                  <a:pt x="478" y="408"/>
                </a:cubicBezTo>
                <a:cubicBezTo>
                  <a:pt x="478" y="408"/>
                  <a:pt x="478" y="409"/>
                  <a:pt x="477" y="409"/>
                </a:cubicBezTo>
                <a:cubicBezTo>
                  <a:pt x="477" y="409"/>
                  <a:pt x="477" y="409"/>
                  <a:pt x="477" y="409"/>
                </a:cubicBezTo>
                <a:cubicBezTo>
                  <a:pt x="477" y="409"/>
                  <a:pt x="476" y="409"/>
                  <a:pt x="475" y="409"/>
                </a:cubicBezTo>
                <a:cubicBezTo>
                  <a:pt x="474" y="409"/>
                  <a:pt x="474" y="409"/>
                  <a:pt x="473" y="409"/>
                </a:cubicBezTo>
                <a:cubicBezTo>
                  <a:pt x="473" y="409"/>
                  <a:pt x="473" y="409"/>
                  <a:pt x="473" y="409"/>
                </a:cubicBezTo>
                <a:cubicBezTo>
                  <a:pt x="473" y="409"/>
                  <a:pt x="473" y="409"/>
                  <a:pt x="473" y="409"/>
                </a:cubicBezTo>
                <a:cubicBezTo>
                  <a:pt x="473" y="409"/>
                  <a:pt x="473" y="409"/>
                  <a:pt x="473" y="409"/>
                </a:cubicBezTo>
                <a:cubicBezTo>
                  <a:pt x="465" y="409"/>
                  <a:pt x="457" y="409"/>
                  <a:pt x="449" y="409"/>
                </a:cubicBezTo>
                <a:cubicBezTo>
                  <a:pt x="448" y="409"/>
                  <a:pt x="447" y="409"/>
                  <a:pt x="447" y="409"/>
                </a:cubicBezTo>
                <a:cubicBezTo>
                  <a:pt x="446" y="409"/>
                  <a:pt x="446" y="409"/>
                  <a:pt x="446" y="409"/>
                </a:cubicBezTo>
                <a:cubicBezTo>
                  <a:pt x="445" y="409"/>
                  <a:pt x="445" y="409"/>
                  <a:pt x="444" y="409"/>
                </a:cubicBezTo>
                <a:cubicBezTo>
                  <a:pt x="444" y="409"/>
                  <a:pt x="444" y="409"/>
                  <a:pt x="444" y="409"/>
                </a:cubicBezTo>
                <a:cubicBezTo>
                  <a:pt x="444" y="408"/>
                  <a:pt x="444" y="408"/>
                  <a:pt x="444" y="408"/>
                </a:cubicBezTo>
                <a:cubicBezTo>
                  <a:pt x="443" y="408"/>
                  <a:pt x="442" y="408"/>
                  <a:pt x="442" y="408"/>
                </a:cubicBezTo>
                <a:cubicBezTo>
                  <a:pt x="441" y="408"/>
                  <a:pt x="441" y="407"/>
                  <a:pt x="441" y="407"/>
                </a:cubicBezTo>
                <a:cubicBezTo>
                  <a:pt x="441" y="407"/>
                  <a:pt x="440" y="407"/>
                  <a:pt x="440" y="407"/>
                </a:cubicBezTo>
                <a:cubicBezTo>
                  <a:pt x="440" y="407"/>
                  <a:pt x="440" y="407"/>
                  <a:pt x="440" y="407"/>
                </a:cubicBezTo>
                <a:cubicBezTo>
                  <a:pt x="439" y="406"/>
                  <a:pt x="437" y="405"/>
                  <a:pt x="437" y="404"/>
                </a:cubicBezTo>
                <a:close/>
                <a:moveTo>
                  <a:pt x="494" y="451"/>
                </a:moveTo>
                <a:cubicBezTo>
                  <a:pt x="493" y="453"/>
                  <a:pt x="492" y="453"/>
                  <a:pt x="491" y="454"/>
                </a:cubicBezTo>
                <a:cubicBezTo>
                  <a:pt x="490" y="455"/>
                  <a:pt x="489" y="456"/>
                  <a:pt x="487" y="456"/>
                </a:cubicBezTo>
                <a:cubicBezTo>
                  <a:pt x="485" y="457"/>
                  <a:pt x="484" y="457"/>
                  <a:pt x="481" y="457"/>
                </a:cubicBezTo>
                <a:cubicBezTo>
                  <a:pt x="476" y="457"/>
                  <a:pt x="476" y="457"/>
                  <a:pt x="476" y="457"/>
                </a:cubicBezTo>
                <a:cubicBezTo>
                  <a:pt x="476" y="457"/>
                  <a:pt x="476" y="457"/>
                  <a:pt x="476" y="457"/>
                </a:cubicBezTo>
                <a:cubicBezTo>
                  <a:pt x="469" y="457"/>
                  <a:pt x="462" y="457"/>
                  <a:pt x="454" y="457"/>
                </a:cubicBezTo>
                <a:cubicBezTo>
                  <a:pt x="453" y="457"/>
                  <a:pt x="453" y="457"/>
                  <a:pt x="452" y="457"/>
                </a:cubicBezTo>
                <a:cubicBezTo>
                  <a:pt x="451" y="457"/>
                  <a:pt x="451" y="457"/>
                  <a:pt x="451" y="457"/>
                </a:cubicBezTo>
                <a:cubicBezTo>
                  <a:pt x="450" y="457"/>
                  <a:pt x="450" y="457"/>
                  <a:pt x="449" y="457"/>
                </a:cubicBezTo>
                <a:cubicBezTo>
                  <a:pt x="449" y="457"/>
                  <a:pt x="449" y="457"/>
                  <a:pt x="448" y="457"/>
                </a:cubicBezTo>
                <a:cubicBezTo>
                  <a:pt x="448" y="457"/>
                  <a:pt x="448" y="457"/>
                  <a:pt x="448" y="457"/>
                </a:cubicBezTo>
                <a:cubicBezTo>
                  <a:pt x="445" y="456"/>
                  <a:pt x="442" y="454"/>
                  <a:pt x="440" y="451"/>
                </a:cubicBezTo>
                <a:cubicBezTo>
                  <a:pt x="440" y="451"/>
                  <a:pt x="440" y="451"/>
                  <a:pt x="440" y="451"/>
                </a:cubicBezTo>
                <a:cubicBezTo>
                  <a:pt x="440" y="451"/>
                  <a:pt x="440" y="451"/>
                  <a:pt x="440" y="451"/>
                </a:cubicBezTo>
                <a:cubicBezTo>
                  <a:pt x="440" y="451"/>
                  <a:pt x="440" y="451"/>
                  <a:pt x="440" y="450"/>
                </a:cubicBezTo>
                <a:cubicBezTo>
                  <a:pt x="439" y="450"/>
                  <a:pt x="439" y="449"/>
                  <a:pt x="439" y="449"/>
                </a:cubicBezTo>
                <a:cubicBezTo>
                  <a:pt x="439" y="449"/>
                  <a:pt x="439" y="449"/>
                  <a:pt x="439" y="448"/>
                </a:cubicBezTo>
                <a:cubicBezTo>
                  <a:pt x="439" y="448"/>
                  <a:pt x="439" y="448"/>
                  <a:pt x="439" y="448"/>
                </a:cubicBezTo>
                <a:cubicBezTo>
                  <a:pt x="439" y="447"/>
                  <a:pt x="439" y="447"/>
                  <a:pt x="439" y="447"/>
                </a:cubicBezTo>
                <a:cubicBezTo>
                  <a:pt x="439" y="447"/>
                  <a:pt x="439" y="447"/>
                  <a:pt x="439" y="447"/>
                </a:cubicBezTo>
                <a:cubicBezTo>
                  <a:pt x="439" y="444"/>
                  <a:pt x="438" y="439"/>
                  <a:pt x="438" y="435"/>
                </a:cubicBezTo>
                <a:cubicBezTo>
                  <a:pt x="438" y="435"/>
                  <a:pt x="438" y="434"/>
                  <a:pt x="438" y="433"/>
                </a:cubicBezTo>
                <a:cubicBezTo>
                  <a:pt x="438" y="431"/>
                  <a:pt x="438" y="431"/>
                  <a:pt x="438" y="431"/>
                </a:cubicBezTo>
                <a:cubicBezTo>
                  <a:pt x="438" y="431"/>
                  <a:pt x="438" y="431"/>
                  <a:pt x="438" y="431"/>
                </a:cubicBezTo>
                <a:cubicBezTo>
                  <a:pt x="438" y="430"/>
                  <a:pt x="438" y="430"/>
                  <a:pt x="438" y="430"/>
                </a:cubicBezTo>
                <a:cubicBezTo>
                  <a:pt x="438" y="430"/>
                  <a:pt x="438" y="429"/>
                  <a:pt x="438" y="429"/>
                </a:cubicBezTo>
                <a:cubicBezTo>
                  <a:pt x="438" y="429"/>
                  <a:pt x="438" y="429"/>
                  <a:pt x="438" y="428"/>
                </a:cubicBezTo>
                <a:cubicBezTo>
                  <a:pt x="439" y="428"/>
                  <a:pt x="439" y="428"/>
                  <a:pt x="439" y="428"/>
                </a:cubicBezTo>
                <a:cubicBezTo>
                  <a:pt x="439" y="428"/>
                  <a:pt x="439" y="428"/>
                  <a:pt x="439" y="428"/>
                </a:cubicBezTo>
                <a:cubicBezTo>
                  <a:pt x="439" y="427"/>
                  <a:pt x="439" y="427"/>
                  <a:pt x="439" y="427"/>
                </a:cubicBezTo>
                <a:cubicBezTo>
                  <a:pt x="440" y="426"/>
                  <a:pt x="440" y="426"/>
                  <a:pt x="440" y="426"/>
                </a:cubicBezTo>
                <a:cubicBezTo>
                  <a:pt x="440" y="426"/>
                  <a:pt x="441" y="426"/>
                  <a:pt x="441" y="425"/>
                </a:cubicBezTo>
                <a:cubicBezTo>
                  <a:pt x="441" y="425"/>
                  <a:pt x="441" y="425"/>
                  <a:pt x="441" y="425"/>
                </a:cubicBezTo>
                <a:cubicBezTo>
                  <a:pt x="441" y="425"/>
                  <a:pt x="441" y="425"/>
                  <a:pt x="441" y="425"/>
                </a:cubicBezTo>
                <a:cubicBezTo>
                  <a:pt x="442" y="425"/>
                  <a:pt x="442" y="425"/>
                  <a:pt x="443" y="424"/>
                </a:cubicBezTo>
                <a:cubicBezTo>
                  <a:pt x="443" y="424"/>
                  <a:pt x="443" y="424"/>
                  <a:pt x="443" y="424"/>
                </a:cubicBezTo>
                <a:cubicBezTo>
                  <a:pt x="444" y="424"/>
                  <a:pt x="444" y="424"/>
                  <a:pt x="444" y="424"/>
                </a:cubicBezTo>
                <a:cubicBezTo>
                  <a:pt x="444" y="424"/>
                  <a:pt x="444" y="424"/>
                  <a:pt x="444" y="424"/>
                </a:cubicBezTo>
                <a:cubicBezTo>
                  <a:pt x="444" y="424"/>
                  <a:pt x="445" y="423"/>
                  <a:pt x="445" y="423"/>
                </a:cubicBezTo>
                <a:cubicBezTo>
                  <a:pt x="446" y="423"/>
                  <a:pt x="446" y="423"/>
                  <a:pt x="446" y="423"/>
                </a:cubicBezTo>
                <a:cubicBezTo>
                  <a:pt x="446" y="423"/>
                  <a:pt x="447" y="423"/>
                  <a:pt x="447" y="423"/>
                </a:cubicBezTo>
                <a:cubicBezTo>
                  <a:pt x="448" y="423"/>
                  <a:pt x="448" y="423"/>
                  <a:pt x="449" y="423"/>
                </a:cubicBezTo>
                <a:cubicBezTo>
                  <a:pt x="450" y="423"/>
                  <a:pt x="450" y="423"/>
                  <a:pt x="450" y="423"/>
                </a:cubicBezTo>
                <a:cubicBezTo>
                  <a:pt x="450" y="423"/>
                  <a:pt x="450" y="423"/>
                  <a:pt x="451" y="423"/>
                </a:cubicBezTo>
                <a:cubicBezTo>
                  <a:pt x="452" y="423"/>
                  <a:pt x="452" y="423"/>
                  <a:pt x="452" y="423"/>
                </a:cubicBezTo>
                <a:cubicBezTo>
                  <a:pt x="453" y="423"/>
                  <a:pt x="454" y="423"/>
                  <a:pt x="455" y="423"/>
                </a:cubicBezTo>
                <a:cubicBezTo>
                  <a:pt x="457" y="423"/>
                  <a:pt x="458" y="423"/>
                  <a:pt x="459" y="423"/>
                </a:cubicBezTo>
                <a:cubicBezTo>
                  <a:pt x="469" y="423"/>
                  <a:pt x="469" y="423"/>
                  <a:pt x="469" y="423"/>
                </a:cubicBezTo>
                <a:cubicBezTo>
                  <a:pt x="472" y="423"/>
                  <a:pt x="475" y="423"/>
                  <a:pt x="478" y="423"/>
                </a:cubicBezTo>
                <a:cubicBezTo>
                  <a:pt x="478" y="423"/>
                  <a:pt x="479" y="423"/>
                  <a:pt x="479" y="423"/>
                </a:cubicBezTo>
                <a:cubicBezTo>
                  <a:pt x="479" y="423"/>
                  <a:pt x="480" y="423"/>
                  <a:pt x="480" y="423"/>
                </a:cubicBezTo>
                <a:cubicBezTo>
                  <a:pt x="480" y="423"/>
                  <a:pt x="480" y="423"/>
                  <a:pt x="481" y="423"/>
                </a:cubicBezTo>
                <a:cubicBezTo>
                  <a:pt x="481" y="423"/>
                  <a:pt x="481" y="423"/>
                  <a:pt x="481" y="423"/>
                </a:cubicBezTo>
                <a:cubicBezTo>
                  <a:pt x="481" y="423"/>
                  <a:pt x="481" y="423"/>
                  <a:pt x="481" y="423"/>
                </a:cubicBezTo>
                <a:cubicBezTo>
                  <a:pt x="482" y="423"/>
                  <a:pt x="482" y="424"/>
                  <a:pt x="483" y="424"/>
                </a:cubicBezTo>
                <a:cubicBezTo>
                  <a:pt x="483" y="424"/>
                  <a:pt x="484" y="424"/>
                  <a:pt x="484" y="424"/>
                </a:cubicBezTo>
                <a:cubicBezTo>
                  <a:pt x="484" y="424"/>
                  <a:pt x="484" y="424"/>
                  <a:pt x="484" y="425"/>
                </a:cubicBezTo>
                <a:cubicBezTo>
                  <a:pt x="485" y="425"/>
                  <a:pt x="485" y="425"/>
                  <a:pt x="486" y="425"/>
                </a:cubicBezTo>
                <a:cubicBezTo>
                  <a:pt x="487" y="426"/>
                  <a:pt x="488" y="427"/>
                  <a:pt x="489" y="428"/>
                </a:cubicBezTo>
                <a:cubicBezTo>
                  <a:pt x="490" y="429"/>
                  <a:pt x="491" y="430"/>
                  <a:pt x="491" y="431"/>
                </a:cubicBezTo>
                <a:cubicBezTo>
                  <a:pt x="492" y="438"/>
                  <a:pt x="492" y="438"/>
                  <a:pt x="492" y="438"/>
                </a:cubicBezTo>
                <a:cubicBezTo>
                  <a:pt x="493" y="441"/>
                  <a:pt x="493" y="443"/>
                  <a:pt x="494" y="446"/>
                </a:cubicBezTo>
                <a:cubicBezTo>
                  <a:pt x="494" y="446"/>
                  <a:pt x="494" y="446"/>
                  <a:pt x="494" y="446"/>
                </a:cubicBezTo>
                <a:cubicBezTo>
                  <a:pt x="494" y="448"/>
                  <a:pt x="494" y="448"/>
                  <a:pt x="494" y="448"/>
                </a:cubicBezTo>
                <a:cubicBezTo>
                  <a:pt x="494" y="449"/>
                  <a:pt x="494" y="450"/>
                  <a:pt x="494" y="451"/>
                </a:cubicBezTo>
                <a:close/>
                <a:moveTo>
                  <a:pt x="508" y="369"/>
                </a:moveTo>
                <a:cubicBezTo>
                  <a:pt x="507" y="368"/>
                  <a:pt x="505" y="368"/>
                  <a:pt x="505" y="367"/>
                </a:cubicBezTo>
                <a:cubicBezTo>
                  <a:pt x="504" y="366"/>
                  <a:pt x="503" y="365"/>
                  <a:pt x="503" y="365"/>
                </a:cubicBezTo>
                <a:cubicBezTo>
                  <a:pt x="502" y="363"/>
                  <a:pt x="502" y="363"/>
                  <a:pt x="502" y="363"/>
                </a:cubicBezTo>
                <a:cubicBezTo>
                  <a:pt x="502" y="361"/>
                  <a:pt x="501" y="359"/>
                  <a:pt x="500" y="357"/>
                </a:cubicBezTo>
                <a:cubicBezTo>
                  <a:pt x="500" y="356"/>
                  <a:pt x="499" y="355"/>
                  <a:pt x="499" y="353"/>
                </a:cubicBezTo>
                <a:cubicBezTo>
                  <a:pt x="499" y="353"/>
                  <a:pt x="499" y="353"/>
                  <a:pt x="499" y="353"/>
                </a:cubicBezTo>
                <a:cubicBezTo>
                  <a:pt x="499" y="353"/>
                  <a:pt x="499" y="353"/>
                  <a:pt x="499" y="353"/>
                </a:cubicBezTo>
                <a:cubicBezTo>
                  <a:pt x="499" y="352"/>
                  <a:pt x="499" y="352"/>
                  <a:pt x="499" y="352"/>
                </a:cubicBezTo>
                <a:cubicBezTo>
                  <a:pt x="499" y="352"/>
                  <a:pt x="499" y="352"/>
                  <a:pt x="499" y="352"/>
                </a:cubicBezTo>
                <a:cubicBezTo>
                  <a:pt x="499" y="352"/>
                  <a:pt x="499" y="352"/>
                  <a:pt x="499" y="352"/>
                </a:cubicBezTo>
                <a:cubicBezTo>
                  <a:pt x="501" y="348"/>
                  <a:pt x="508" y="348"/>
                  <a:pt x="511" y="348"/>
                </a:cubicBezTo>
                <a:cubicBezTo>
                  <a:pt x="528" y="348"/>
                  <a:pt x="528" y="348"/>
                  <a:pt x="528" y="348"/>
                </a:cubicBezTo>
                <a:cubicBezTo>
                  <a:pt x="529" y="348"/>
                  <a:pt x="531" y="348"/>
                  <a:pt x="532" y="349"/>
                </a:cubicBezTo>
                <a:cubicBezTo>
                  <a:pt x="532" y="349"/>
                  <a:pt x="533" y="349"/>
                  <a:pt x="533" y="349"/>
                </a:cubicBezTo>
                <a:cubicBezTo>
                  <a:pt x="533" y="349"/>
                  <a:pt x="534" y="349"/>
                  <a:pt x="534" y="349"/>
                </a:cubicBezTo>
                <a:cubicBezTo>
                  <a:pt x="534" y="349"/>
                  <a:pt x="534" y="349"/>
                  <a:pt x="534" y="349"/>
                </a:cubicBezTo>
                <a:cubicBezTo>
                  <a:pt x="535" y="349"/>
                  <a:pt x="536" y="350"/>
                  <a:pt x="536" y="350"/>
                </a:cubicBezTo>
                <a:cubicBezTo>
                  <a:pt x="536" y="350"/>
                  <a:pt x="536" y="350"/>
                  <a:pt x="536" y="350"/>
                </a:cubicBezTo>
                <a:cubicBezTo>
                  <a:pt x="536" y="350"/>
                  <a:pt x="536" y="350"/>
                  <a:pt x="536" y="350"/>
                </a:cubicBezTo>
                <a:cubicBezTo>
                  <a:pt x="537" y="350"/>
                  <a:pt x="537" y="350"/>
                  <a:pt x="538" y="350"/>
                </a:cubicBezTo>
                <a:cubicBezTo>
                  <a:pt x="538" y="351"/>
                  <a:pt x="538" y="351"/>
                  <a:pt x="538" y="351"/>
                </a:cubicBezTo>
                <a:cubicBezTo>
                  <a:pt x="538" y="351"/>
                  <a:pt x="538" y="351"/>
                  <a:pt x="539" y="351"/>
                </a:cubicBezTo>
                <a:cubicBezTo>
                  <a:pt x="539" y="351"/>
                  <a:pt x="539" y="351"/>
                  <a:pt x="539" y="351"/>
                </a:cubicBezTo>
                <a:cubicBezTo>
                  <a:pt x="539" y="352"/>
                  <a:pt x="539" y="352"/>
                  <a:pt x="539" y="352"/>
                </a:cubicBezTo>
                <a:cubicBezTo>
                  <a:pt x="540" y="352"/>
                  <a:pt x="541" y="353"/>
                  <a:pt x="541" y="354"/>
                </a:cubicBezTo>
                <a:cubicBezTo>
                  <a:pt x="541" y="354"/>
                  <a:pt x="541" y="354"/>
                  <a:pt x="541" y="354"/>
                </a:cubicBezTo>
                <a:cubicBezTo>
                  <a:pt x="543" y="356"/>
                  <a:pt x="544" y="359"/>
                  <a:pt x="545" y="361"/>
                </a:cubicBezTo>
                <a:cubicBezTo>
                  <a:pt x="545" y="361"/>
                  <a:pt x="545" y="361"/>
                  <a:pt x="545" y="361"/>
                </a:cubicBezTo>
                <a:cubicBezTo>
                  <a:pt x="546" y="363"/>
                  <a:pt x="547" y="364"/>
                  <a:pt x="547" y="365"/>
                </a:cubicBezTo>
                <a:cubicBezTo>
                  <a:pt x="547" y="366"/>
                  <a:pt x="547" y="366"/>
                  <a:pt x="547" y="366"/>
                </a:cubicBezTo>
                <a:cubicBezTo>
                  <a:pt x="547" y="366"/>
                  <a:pt x="547" y="366"/>
                  <a:pt x="547" y="366"/>
                </a:cubicBezTo>
                <a:cubicBezTo>
                  <a:pt x="547" y="368"/>
                  <a:pt x="545" y="369"/>
                  <a:pt x="543" y="370"/>
                </a:cubicBezTo>
                <a:cubicBezTo>
                  <a:pt x="542" y="370"/>
                  <a:pt x="542" y="370"/>
                  <a:pt x="542" y="370"/>
                </a:cubicBezTo>
                <a:cubicBezTo>
                  <a:pt x="542" y="370"/>
                  <a:pt x="542" y="370"/>
                  <a:pt x="542" y="370"/>
                </a:cubicBezTo>
                <a:cubicBezTo>
                  <a:pt x="542" y="370"/>
                  <a:pt x="541" y="370"/>
                  <a:pt x="541" y="371"/>
                </a:cubicBezTo>
                <a:cubicBezTo>
                  <a:pt x="540" y="371"/>
                  <a:pt x="540" y="371"/>
                  <a:pt x="540" y="371"/>
                </a:cubicBezTo>
                <a:cubicBezTo>
                  <a:pt x="540" y="371"/>
                  <a:pt x="539" y="371"/>
                  <a:pt x="539" y="371"/>
                </a:cubicBezTo>
                <a:cubicBezTo>
                  <a:pt x="539" y="371"/>
                  <a:pt x="538" y="371"/>
                  <a:pt x="538" y="371"/>
                </a:cubicBezTo>
                <a:cubicBezTo>
                  <a:pt x="538" y="371"/>
                  <a:pt x="538" y="371"/>
                  <a:pt x="538" y="371"/>
                </a:cubicBezTo>
                <a:cubicBezTo>
                  <a:pt x="538" y="371"/>
                  <a:pt x="538" y="371"/>
                  <a:pt x="538" y="371"/>
                </a:cubicBezTo>
                <a:cubicBezTo>
                  <a:pt x="535" y="371"/>
                  <a:pt x="532" y="371"/>
                  <a:pt x="530" y="371"/>
                </a:cubicBezTo>
                <a:cubicBezTo>
                  <a:pt x="526" y="371"/>
                  <a:pt x="521" y="371"/>
                  <a:pt x="517" y="371"/>
                </a:cubicBezTo>
                <a:cubicBezTo>
                  <a:pt x="514" y="371"/>
                  <a:pt x="511" y="370"/>
                  <a:pt x="508" y="369"/>
                </a:cubicBezTo>
                <a:cubicBezTo>
                  <a:pt x="508" y="369"/>
                  <a:pt x="508" y="369"/>
                  <a:pt x="508" y="369"/>
                </a:cubicBezTo>
                <a:close/>
                <a:moveTo>
                  <a:pt x="519" y="405"/>
                </a:moveTo>
                <a:cubicBezTo>
                  <a:pt x="518" y="404"/>
                  <a:pt x="517" y="403"/>
                  <a:pt x="517" y="402"/>
                </a:cubicBezTo>
                <a:cubicBezTo>
                  <a:pt x="515" y="396"/>
                  <a:pt x="515" y="396"/>
                  <a:pt x="515" y="396"/>
                </a:cubicBezTo>
                <a:cubicBezTo>
                  <a:pt x="514" y="394"/>
                  <a:pt x="513" y="392"/>
                  <a:pt x="512" y="390"/>
                </a:cubicBezTo>
                <a:cubicBezTo>
                  <a:pt x="512" y="390"/>
                  <a:pt x="512" y="390"/>
                  <a:pt x="512" y="390"/>
                </a:cubicBezTo>
                <a:cubicBezTo>
                  <a:pt x="512" y="389"/>
                  <a:pt x="512" y="389"/>
                  <a:pt x="512" y="389"/>
                </a:cubicBezTo>
                <a:cubicBezTo>
                  <a:pt x="512" y="388"/>
                  <a:pt x="512" y="387"/>
                  <a:pt x="512" y="386"/>
                </a:cubicBezTo>
                <a:cubicBezTo>
                  <a:pt x="512" y="386"/>
                  <a:pt x="513" y="385"/>
                  <a:pt x="513" y="385"/>
                </a:cubicBezTo>
                <a:cubicBezTo>
                  <a:pt x="513" y="385"/>
                  <a:pt x="513" y="385"/>
                  <a:pt x="514" y="385"/>
                </a:cubicBezTo>
                <a:cubicBezTo>
                  <a:pt x="514" y="384"/>
                  <a:pt x="514" y="384"/>
                  <a:pt x="514" y="384"/>
                </a:cubicBezTo>
                <a:cubicBezTo>
                  <a:pt x="515" y="384"/>
                  <a:pt x="516" y="383"/>
                  <a:pt x="517" y="383"/>
                </a:cubicBezTo>
                <a:cubicBezTo>
                  <a:pt x="518" y="383"/>
                  <a:pt x="519" y="383"/>
                  <a:pt x="520" y="382"/>
                </a:cubicBezTo>
                <a:cubicBezTo>
                  <a:pt x="525" y="382"/>
                  <a:pt x="530" y="382"/>
                  <a:pt x="532" y="382"/>
                </a:cubicBezTo>
                <a:cubicBezTo>
                  <a:pt x="540" y="382"/>
                  <a:pt x="554" y="381"/>
                  <a:pt x="559" y="389"/>
                </a:cubicBezTo>
                <a:cubicBezTo>
                  <a:pt x="559" y="389"/>
                  <a:pt x="559" y="389"/>
                  <a:pt x="559" y="389"/>
                </a:cubicBezTo>
                <a:cubicBezTo>
                  <a:pt x="559" y="389"/>
                  <a:pt x="559" y="389"/>
                  <a:pt x="559" y="389"/>
                </a:cubicBezTo>
                <a:cubicBezTo>
                  <a:pt x="559" y="389"/>
                  <a:pt x="559" y="389"/>
                  <a:pt x="559" y="389"/>
                </a:cubicBezTo>
                <a:cubicBezTo>
                  <a:pt x="561" y="393"/>
                  <a:pt x="562" y="396"/>
                  <a:pt x="564" y="400"/>
                </a:cubicBezTo>
                <a:cubicBezTo>
                  <a:pt x="565" y="401"/>
                  <a:pt x="565" y="402"/>
                  <a:pt x="566" y="403"/>
                </a:cubicBezTo>
                <a:cubicBezTo>
                  <a:pt x="566" y="403"/>
                  <a:pt x="566" y="403"/>
                  <a:pt x="566" y="403"/>
                </a:cubicBezTo>
                <a:cubicBezTo>
                  <a:pt x="566" y="404"/>
                  <a:pt x="566" y="404"/>
                  <a:pt x="566" y="404"/>
                </a:cubicBezTo>
                <a:cubicBezTo>
                  <a:pt x="566" y="404"/>
                  <a:pt x="566" y="405"/>
                  <a:pt x="566" y="405"/>
                </a:cubicBezTo>
                <a:cubicBezTo>
                  <a:pt x="566" y="405"/>
                  <a:pt x="566" y="405"/>
                  <a:pt x="566" y="405"/>
                </a:cubicBezTo>
                <a:cubicBezTo>
                  <a:pt x="566" y="405"/>
                  <a:pt x="566" y="405"/>
                  <a:pt x="566" y="405"/>
                </a:cubicBezTo>
                <a:cubicBezTo>
                  <a:pt x="566" y="406"/>
                  <a:pt x="565" y="406"/>
                  <a:pt x="565" y="406"/>
                </a:cubicBezTo>
                <a:cubicBezTo>
                  <a:pt x="565" y="406"/>
                  <a:pt x="565" y="406"/>
                  <a:pt x="565" y="406"/>
                </a:cubicBezTo>
                <a:cubicBezTo>
                  <a:pt x="565" y="407"/>
                  <a:pt x="565" y="407"/>
                  <a:pt x="564" y="407"/>
                </a:cubicBezTo>
                <a:cubicBezTo>
                  <a:pt x="564" y="407"/>
                  <a:pt x="564" y="407"/>
                  <a:pt x="564" y="407"/>
                </a:cubicBezTo>
                <a:cubicBezTo>
                  <a:pt x="564" y="408"/>
                  <a:pt x="564" y="408"/>
                  <a:pt x="564" y="408"/>
                </a:cubicBezTo>
                <a:cubicBezTo>
                  <a:pt x="564" y="408"/>
                  <a:pt x="563" y="408"/>
                  <a:pt x="563" y="408"/>
                </a:cubicBezTo>
                <a:cubicBezTo>
                  <a:pt x="563" y="408"/>
                  <a:pt x="562" y="409"/>
                  <a:pt x="561" y="409"/>
                </a:cubicBezTo>
                <a:cubicBezTo>
                  <a:pt x="561" y="409"/>
                  <a:pt x="561" y="409"/>
                  <a:pt x="560" y="409"/>
                </a:cubicBezTo>
                <a:cubicBezTo>
                  <a:pt x="560" y="409"/>
                  <a:pt x="559" y="409"/>
                  <a:pt x="559" y="410"/>
                </a:cubicBezTo>
                <a:cubicBezTo>
                  <a:pt x="559" y="410"/>
                  <a:pt x="559" y="410"/>
                  <a:pt x="559" y="410"/>
                </a:cubicBezTo>
                <a:cubicBezTo>
                  <a:pt x="558" y="410"/>
                  <a:pt x="558" y="410"/>
                  <a:pt x="558" y="410"/>
                </a:cubicBezTo>
                <a:cubicBezTo>
                  <a:pt x="550" y="410"/>
                  <a:pt x="541" y="410"/>
                  <a:pt x="532" y="410"/>
                </a:cubicBezTo>
                <a:cubicBezTo>
                  <a:pt x="532" y="410"/>
                  <a:pt x="531" y="410"/>
                  <a:pt x="530" y="410"/>
                </a:cubicBezTo>
                <a:cubicBezTo>
                  <a:pt x="530" y="410"/>
                  <a:pt x="530" y="410"/>
                  <a:pt x="530" y="410"/>
                </a:cubicBezTo>
                <a:cubicBezTo>
                  <a:pt x="527" y="409"/>
                  <a:pt x="524" y="408"/>
                  <a:pt x="521" y="406"/>
                </a:cubicBezTo>
                <a:cubicBezTo>
                  <a:pt x="520" y="406"/>
                  <a:pt x="520" y="406"/>
                  <a:pt x="519" y="405"/>
                </a:cubicBezTo>
                <a:close/>
                <a:moveTo>
                  <a:pt x="589" y="451"/>
                </a:moveTo>
                <a:cubicBezTo>
                  <a:pt x="589" y="452"/>
                  <a:pt x="588" y="452"/>
                  <a:pt x="588" y="452"/>
                </a:cubicBezTo>
                <a:cubicBezTo>
                  <a:pt x="588" y="452"/>
                  <a:pt x="588" y="452"/>
                  <a:pt x="588" y="453"/>
                </a:cubicBezTo>
                <a:cubicBezTo>
                  <a:pt x="588" y="453"/>
                  <a:pt x="588" y="453"/>
                  <a:pt x="588" y="453"/>
                </a:cubicBezTo>
                <a:cubicBezTo>
                  <a:pt x="588" y="453"/>
                  <a:pt x="588" y="453"/>
                  <a:pt x="588" y="454"/>
                </a:cubicBezTo>
                <a:cubicBezTo>
                  <a:pt x="588" y="454"/>
                  <a:pt x="588" y="454"/>
                  <a:pt x="587" y="454"/>
                </a:cubicBezTo>
                <a:cubicBezTo>
                  <a:pt x="587" y="454"/>
                  <a:pt x="587" y="454"/>
                  <a:pt x="587" y="454"/>
                </a:cubicBezTo>
                <a:cubicBezTo>
                  <a:pt x="587" y="454"/>
                  <a:pt x="587" y="454"/>
                  <a:pt x="587" y="455"/>
                </a:cubicBezTo>
                <a:cubicBezTo>
                  <a:pt x="585" y="456"/>
                  <a:pt x="583" y="457"/>
                  <a:pt x="581" y="457"/>
                </a:cubicBezTo>
                <a:cubicBezTo>
                  <a:pt x="581" y="457"/>
                  <a:pt x="581" y="457"/>
                  <a:pt x="581" y="457"/>
                </a:cubicBezTo>
                <a:cubicBezTo>
                  <a:pt x="580" y="457"/>
                  <a:pt x="579" y="457"/>
                  <a:pt x="578" y="457"/>
                </a:cubicBezTo>
                <a:cubicBezTo>
                  <a:pt x="578" y="457"/>
                  <a:pt x="578" y="457"/>
                  <a:pt x="578" y="457"/>
                </a:cubicBezTo>
                <a:cubicBezTo>
                  <a:pt x="577" y="457"/>
                  <a:pt x="577" y="457"/>
                  <a:pt x="577" y="457"/>
                </a:cubicBezTo>
                <a:cubicBezTo>
                  <a:pt x="577" y="457"/>
                  <a:pt x="576" y="457"/>
                  <a:pt x="575" y="457"/>
                </a:cubicBezTo>
                <a:cubicBezTo>
                  <a:pt x="552" y="457"/>
                  <a:pt x="552" y="457"/>
                  <a:pt x="552" y="457"/>
                </a:cubicBezTo>
                <a:cubicBezTo>
                  <a:pt x="551" y="457"/>
                  <a:pt x="550" y="457"/>
                  <a:pt x="549" y="457"/>
                </a:cubicBezTo>
                <a:cubicBezTo>
                  <a:pt x="549" y="457"/>
                  <a:pt x="549" y="457"/>
                  <a:pt x="548" y="457"/>
                </a:cubicBezTo>
                <a:cubicBezTo>
                  <a:pt x="543" y="456"/>
                  <a:pt x="538" y="454"/>
                  <a:pt x="535" y="450"/>
                </a:cubicBezTo>
                <a:cubicBezTo>
                  <a:pt x="534" y="449"/>
                  <a:pt x="534" y="449"/>
                  <a:pt x="534" y="448"/>
                </a:cubicBezTo>
                <a:cubicBezTo>
                  <a:pt x="534" y="448"/>
                  <a:pt x="534" y="448"/>
                  <a:pt x="534" y="448"/>
                </a:cubicBezTo>
                <a:cubicBezTo>
                  <a:pt x="534" y="448"/>
                  <a:pt x="534" y="448"/>
                  <a:pt x="534" y="448"/>
                </a:cubicBezTo>
                <a:cubicBezTo>
                  <a:pt x="533" y="444"/>
                  <a:pt x="531" y="441"/>
                  <a:pt x="530" y="438"/>
                </a:cubicBezTo>
                <a:cubicBezTo>
                  <a:pt x="530" y="436"/>
                  <a:pt x="528" y="434"/>
                  <a:pt x="528" y="432"/>
                </a:cubicBezTo>
                <a:cubicBezTo>
                  <a:pt x="528" y="432"/>
                  <a:pt x="528" y="432"/>
                  <a:pt x="528" y="432"/>
                </a:cubicBezTo>
                <a:cubicBezTo>
                  <a:pt x="528" y="431"/>
                  <a:pt x="528" y="431"/>
                  <a:pt x="528" y="431"/>
                </a:cubicBezTo>
                <a:cubicBezTo>
                  <a:pt x="528" y="431"/>
                  <a:pt x="528" y="431"/>
                  <a:pt x="528" y="431"/>
                </a:cubicBezTo>
                <a:cubicBezTo>
                  <a:pt x="528" y="430"/>
                  <a:pt x="528" y="429"/>
                  <a:pt x="528" y="428"/>
                </a:cubicBezTo>
                <a:cubicBezTo>
                  <a:pt x="528" y="428"/>
                  <a:pt x="528" y="427"/>
                  <a:pt x="528" y="427"/>
                </a:cubicBezTo>
                <a:cubicBezTo>
                  <a:pt x="528" y="427"/>
                  <a:pt x="528" y="427"/>
                  <a:pt x="528" y="427"/>
                </a:cubicBezTo>
                <a:cubicBezTo>
                  <a:pt x="530" y="425"/>
                  <a:pt x="532" y="424"/>
                  <a:pt x="535" y="423"/>
                </a:cubicBezTo>
                <a:cubicBezTo>
                  <a:pt x="535" y="423"/>
                  <a:pt x="535" y="423"/>
                  <a:pt x="536" y="423"/>
                </a:cubicBezTo>
                <a:cubicBezTo>
                  <a:pt x="536" y="423"/>
                  <a:pt x="537" y="423"/>
                  <a:pt x="538" y="423"/>
                </a:cubicBezTo>
                <a:cubicBezTo>
                  <a:pt x="538" y="423"/>
                  <a:pt x="538" y="423"/>
                  <a:pt x="538" y="423"/>
                </a:cubicBezTo>
                <a:cubicBezTo>
                  <a:pt x="540" y="423"/>
                  <a:pt x="540" y="423"/>
                  <a:pt x="540" y="423"/>
                </a:cubicBezTo>
                <a:cubicBezTo>
                  <a:pt x="540" y="423"/>
                  <a:pt x="540" y="423"/>
                  <a:pt x="541" y="423"/>
                </a:cubicBezTo>
                <a:cubicBezTo>
                  <a:pt x="548" y="423"/>
                  <a:pt x="555" y="423"/>
                  <a:pt x="563" y="423"/>
                </a:cubicBezTo>
                <a:cubicBezTo>
                  <a:pt x="563" y="423"/>
                  <a:pt x="563" y="423"/>
                  <a:pt x="563" y="423"/>
                </a:cubicBezTo>
                <a:cubicBezTo>
                  <a:pt x="563" y="423"/>
                  <a:pt x="563" y="423"/>
                  <a:pt x="563" y="423"/>
                </a:cubicBezTo>
                <a:cubicBezTo>
                  <a:pt x="563" y="423"/>
                  <a:pt x="564" y="423"/>
                  <a:pt x="565" y="423"/>
                </a:cubicBezTo>
                <a:cubicBezTo>
                  <a:pt x="565" y="423"/>
                  <a:pt x="565" y="423"/>
                  <a:pt x="565" y="423"/>
                </a:cubicBezTo>
                <a:cubicBezTo>
                  <a:pt x="570" y="424"/>
                  <a:pt x="576" y="426"/>
                  <a:pt x="579" y="430"/>
                </a:cubicBezTo>
                <a:cubicBezTo>
                  <a:pt x="579" y="430"/>
                  <a:pt x="579" y="431"/>
                  <a:pt x="580" y="431"/>
                </a:cubicBezTo>
                <a:cubicBezTo>
                  <a:pt x="581" y="433"/>
                  <a:pt x="581" y="433"/>
                  <a:pt x="581" y="433"/>
                </a:cubicBezTo>
                <a:cubicBezTo>
                  <a:pt x="582" y="436"/>
                  <a:pt x="584" y="439"/>
                  <a:pt x="585" y="442"/>
                </a:cubicBezTo>
                <a:cubicBezTo>
                  <a:pt x="586" y="443"/>
                  <a:pt x="588" y="446"/>
                  <a:pt x="588" y="448"/>
                </a:cubicBezTo>
                <a:cubicBezTo>
                  <a:pt x="589" y="449"/>
                  <a:pt x="589" y="450"/>
                  <a:pt x="589" y="451"/>
                </a:cubicBezTo>
                <a:close/>
                <a:moveTo>
                  <a:pt x="594" y="406"/>
                </a:moveTo>
                <a:cubicBezTo>
                  <a:pt x="593" y="406"/>
                  <a:pt x="593" y="405"/>
                  <a:pt x="592" y="405"/>
                </a:cubicBezTo>
                <a:cubicBezTo>
                  <a:pt x="591" y="404"/>
                  <a:pt x="590" y="403"/>
                  <a:pt x="590" y="402"/>
                </a:cubicBezTo>
                <a:cubicBezTo>
                  <a:pt x="589" y="401"/>
                  <a:pt x="589" y="401"/>
                  <a:pt x="589" y="401"/>
                </a:cubicBezTo>
                <a:cubicBezTo>
                  <a:pt x="589" y="401"/>
                  <a:pt x="589" y="401"/>
                  <a:pt x="589" y="401"/>
                </a:cubicBezTo>
                <a:cubicBezTo>
                  <a:pt x="587" y="398"/>
                  <a:pt x="585" y="394"/>
                  <a:pt x="583" y="390"/>
                </a:cubicBezTo>
                <a:cubicBezTo>
                  <a:pt x="583" y="390"/>
                  <a:pt x="583" y="390"/>
                  <a:pt x="583" y="390"/>
                </a:cubicBezTo>
                <a:cubicBezTo>
                  <a:pt x="582" y="389"/>
                  <a:pt x="582" y="389"/>
                  <a:pt x="582" y="389"/>
                </a:cubicBezTo>
                <a:cubicBezTo>
                  <a:pt x="582" y="388"/>
                  <a:pt x="582" y="387"/>
                  <a:pt x="582" y="386"/>
                </a:cubicBezTo>
                <a:cubicBezTo>
                  <a:pt x="582" y="385"/>
                  <a:pt x="582" y="385"/>
                  <a:pt x="583" y="384"/>
                </a:cubicBezTo>
                <a:cubicBezTo>
                  <a:pt x="584" y="383"/>
                  <a:pt x="585" y="383"/>
                  <a:pt x="586" y="383"/>
                </a:cubicBezTo>
                <a:cubicBezTo>
                  <a:pt x="588" y="382"/>
                  <a:pt x="589" y="382"/>
                  <a:pt x="591" y="382"/>
                </a:cubicBezTo>
                <a:cubicBezTo>
                  <a:pt x="591" y="382"/>
                  <a:pt x="591" y="382"/>
                  <a:pt x="591" y="382"/>
                </a:cubicBezTo>
                <a:cubicBezTo>
                  <a:pt x="594" y="382"/>
                  <a:pt x="598" y="382"/>
                  <a:pt x="600" y="382"/>
                </a:cubicBezTo>
                <a:cubicBezTo>
                  <a:pt x="609" y="382"/>
                  <a:pt x="623" y="380"/>
                  <a:pt x="629" y="389"/>
                </a:cubicBezTo>
                <a:cubicBezTo>
                  <a:pt x="631" y="392"/>
                  <a:pt x="633" y="394"/>
                  <a:pt x="635" y="397"/>
                </a:cubicBezTo>
                <a:cubicBezTo>
                  <a:pt x="636" y="399"/>
                  <a:pt x="637" y="401"/>
                  <a:pt x="638" y="402"/>
                </a:cubicBezTo>
                <a:cubicBezTo>
                  <a:pt x="639" y="403"/>
                  <a:pt x="639" y="404"/>
                  <a:pt x="639" y="405"/>
                </a:cubicBezTo>
                <a:cubicBezTo>
                  <a:pt x="639" y="405"/>
                  <a:pt x="639" y="406"/>
                  <a:pt x="639" y="406"/>
                </a:cubicBezTo>
                <a:cubicBezTo>
                  <a:pt x="639" y="407"/>
                  <a:pt x="638" y="407"/>
                  <a:pt x="638" y="407"/>
                </a:cubicBezTo>
                <a:cubicBezTo>
                  <a:pt x="638" y="407"/>
                  <a:pt x="638" y="407"/>
                  <a:pt x="638" y="407"/>
                </a:cubicBezTo>
                <a:cubicBezTo>
                  <a:pt x="638" y="407"/>
                  <a:pt x="638" y="407"/>
                  <a:pt x="638" y="407"/>
                </a:cubicBezTo>
                <a:cubicBezTo>
                  <a:pt x="638" y="408"/>
                  <a:pt x="638" y="408"/>
                  <a:pt x="637" y="408"/>
                </a:cubicBezTo>
                <a:cubicBezTo>
                  <a:pt x="637" y="408"/>
                  <a:pt x="637" y="408"/>
                  <a:pt x="637" y="408"/>
                </a:cubicBezTo>
                <a:cubicBezTo>
                  <a:pt x="637" y="408"/>
                  <a:pt x="637" y="408"/>
                  <a:pt x="636" y="408"/>
                </a:cubicBezTo>
                <a:cubicBezTo>
                  <a:pt x="636" y="408"/>
                  <a:pt x="635" y="409"/>
                  <a:pt x="635" y="409"/>
                </a:cubicBezTo>
                <a:cubicBezTo>
                  <a:pt x="635" y="409"/>
                  <a:pt x="635" y="409"/>
                  <a:pt x="635" y="409"/>
                </a:cubicBezTo>
                <a:cubicBezTo>
                  <a:pt x="635" y="409"/>
                  <a:pt x="635" y="409"/>
                  <a:pt x="635" y="409"/>
                </a:cubicBezTo>
                <a:cubicBezTo>
                  <a:pt x="631" y="410"/>
                  <a:pt x="625" y="410"/>
                  <a:pt x="621" y="410"/>
                </a:cubicBezTo>
                <a:cubicBezTo>
                  <a:pt x="616" y="410"/>
                  <a:pt x="611" y="410"/>
                  <a:pt x="607" y="410"/>
                </a:cubicBezTo>
                <a:cubicBezTo>
                  <a:pt x="602" y="410"/>
                  <a:pt x="598" y="408"/>
                  <a:pt x="594" y="406"/>
                </a:cubicBezTo>
                <a:close/>
                <a:moveTo>
                  <a:pt x="670" y="454"/>
                </a:moveTo>
                <a:cubicBezTo>
                  <a:pt x="670" y="454"/>
                  <a:pt x="670" y="454"/>
                  <a:pt x="670" y="454"/>
                </a:cubicBezTo>
                <a:cubicBezTo>
                  <a:pt x="669" y="455"/>
                  <a:pt x="668" y="456"/>
                  <a:pt x="666" y="456"/>
                </a:cubicBezTo>
                <a:cubicBezTo>
                  <a:pt x="665" y="457"/>
                  <a:pt x="664" y="457"/>
                  <a:pt x="662" y="457"/>
                </a:cubicBezTo>
                <a:cubicBezTo>
                  <a:pt x="660" y="457"/>
                  <a:pt x="660" y="457"/>
                  <a:pt x="660" y="457"/>
                </a:cubicBezTo>
                <a:cubicBezTo>
                  <a:pt x="660" y="457"/>
                  <a:pt x="660" y="457"/>
                  <a:pt x="660" y="457"/>
                </a:cubicBezTo>
                <a:cubicBezTo>
                  <a:pt x="651" y="457"/>
                  <a:pt x="643" y="457"/>
                  <a:pt x="635" y="457"/>
                </a:cubicBezTo>
                <a:cubicBezTo>
                  <a:pt x="634" y="457"/>
                  <a:pt x="633" y="457"/>
                  <a:pt x="632" y="457"/>
                </a:cubicBezTo>
                <a:cubicBezTo>
                  <a:pt x="632" y="457"/>
                  <a:pt x="632" y="457"/>
                  <a:pt x="632" y="457"/>
                </a:cubicBezTo>
                <a:cubicBezTo>
                  <a:pt x="626" y="456"/>
                  <a:pt x="620" y="454"/>
                  <a:pt x="616" y="449"/>
                </a:cubicBezTo>
                <a:cubicBezTo>
                  <a:pt x="616" y="449"/>
                  <a:pt x="616" y="448"/>
                  <a:pt x="615" y="448"/>
                </a:cubicBezTo>
                <a:cubicBezTo>
                  <a:pt x="615" y="448"/>
                  <a:pt x="615" y="448"/>
                  <a:pt x="615" y="448"/>
                </a:cubicBezTo>
                <a:cubicBezTo>
                  <a:pt x="615" y="448"/>
                  <a:pt x="615" y="448"/>
                  <a:pt x="615" y="448"/>
                </a:cubicBezTo>
                <a:cubicBezTo>
                  <a:pt x="614" y="445"/>
                  <a:pt x="612" y="441"/>
                  <a:pt x="610" y="438"/>
                </a:cubicBezTo>
                <a:cubicBezTo>
                  <a:pt x="609" y="436"/>
                  <a:pt x="606" y="433"/>
                  <a:pt x="606" y="430"/>
                </a:cubicBezTo>
                <a:cubicBezTo>
                  <a:pt x="606" y="430"/>
                  <a:pt x="606" y="430"/>
                  <a:pt x="606" y="430"/>
                </a:cubicBezTo>
                <a:cubicBezTo>
                  <a:pt x="605" y="429"/>
                  <a:pt x="605" y="429"/>
                  <a:pt x="605" y="429"/>
                </a:cubicBezTo>
                <a:cubicBezTo>
                  <a:pt x="605" y="426"/>
                  <a:pt x="607" y="425"/>
                  <a:pt x="610" y="424"/>
                </a:cubicBezTo>
                <a:cubicBezTo>
                  <a:pt x="610" y="424"/>
                  <a:pt x="610" y="424"/>
                  <a:pt x="610" y="424"/>
                </a:cubicBezTo>
                <a:cubicBezTo>
                  <a:pt x="610" y="424"/>
                  <a:pt x="610" y="424"/>
                  <a:pt x="610" y="424"/>
                </a:cubicBezTo>
                <a:cubicBezTo>
                  <a:pt x="610" y="424"/>
                  <a:pt x="610" y="424"/>
                  <a:pt x="611" y="423"/>
                </a:cubicBezTo>
                <a:cubicBezTo>
                  <a:pt x="612" y="423"/>
                  <a:pt x="613" y="423"/>
                  <a:pt x="615" y="423"/>
                </a:cubicBezTo>
                <a:cubicBezTo>
                  <a:pt x="631" y="423"/>
                  <a:pt x="631" y="423"/>
                  <a:pt x="631" y="423"/>
                </a:cubicBezTo>
                <a:cubicBezTo>
                  <a:pt x="634" y="423"/>
                  <a:pt x="637" y="423"/>
                  <a:pt x="639" y="423"/>
                </a:cubicBezTo>
                <a:cubicBezTo>
                  <a:pt x="639" y="423"/>
                  <a:pt x="639" y="423"/>
                  <a:pt x="639" y="423"/>
                </a:cubicBezTo>
                <a:cubicBezTo>
                  <a:pt x="639" y="423"/>
                  <a:pt x="639" y="423"/>
                  <a:pt x="640" y="423"/>
                </a:cubicBezTo>
                <a:cubicBezTo>
                  <a:pt x="640" y="423"/>
                  <a:pt x="641" y="423"/>
                  <a:pt x="642" y="423"/>
                </a:cubicBezTo>
                <a:cubicBezTo>
                  <a:pt x="642" y="423"/>
                  <a:pt x="642" y="423"/>
                  <a:pt x="642" y="423"/>
                </a:cubicBezTo>
                <a:cubicBezTo>
                  <a:pt x="647" y="424"/>
                  <a:pt x="653" y="426"/>
                  <a:pt x="656" y="429"/>
                </a:cubicBezTo>
                <a:cubicBezTo>
                  <a:pt x="657" y="429"/>
                  <a:pt x="657" y="430"/>
                  <a:pt x="657" y="430"/>
                </a:cubicBezTo>
                <a:cubicBezTo>
                  <a:pt x="657" y="430"/>
                  <a:pt x="657" y="430"/>
                  <a:pt x="657" y="431"/>
                </a:cubicBezTo>
                <a:cubicBezTo>
                  <a:pt x="658" y="431"/>
                  <a:pt x="658" y="431"/>
                  <a:pt x="658" y="431"/>
                </a:cubicBezTo>
                <a:cubicBezTo>
                  <a:pt x="658" y="431"/>
                  <a:pt x="658" y="431"/>
                  <a:pt x="658" y="431"/>
                </a:cubicBezTo>
                <a:cubicBezTo>
                  <a:pt x="659" y="432"/>
                  <a:pt x="659" y="432"/>
                  <a:pt x="659" y="432"/>
                </a:cubicBezTo>
                <a:cubicBezTo>
                  <a:pt x="660" y="434"/>
                  <a:pt x="662" y="436"/>
                  <a:pt x="663" y="439"/>
                </a:cubicBezTo>
                <a:cubicBezTo>
                  <a:pt x="663" y="439"/>
                  <a:pt x="663" y="439"/>
                  <a:pt x="663" y="439"/>
                </a:cubicBezTo>
                <a:cubicBezTo>
                  <a:pt x="665" y="442"/>
                  <a:pt x="668" y="445"/>
                  <a:pt x="670" y="449"/>
                </a:cubicBezTo>
                <a:cubicBezTo>
                  <a:pt x="670" y="449"/>
                  <a:pt x="670" y="449"/>
                  <a:pt x="670" y="449"/>
                </a:cubicBezTo>
                <a:cubicBezTo>
                  <a:pt x="670" y="449"/>
                  <a:pt x="670" y="449"/>
                  <a:pt x="670" y="449"/>
                </a:cubicBezTo>
                <a:cubicBezTo>
                  <a:pt x="671" y="451"/>
                  <a:pt x="671" y="453"/>
                  <a:pt x="670" y="454"/>
                </a:cubicBezTo>
                <a:close/>
                <a:moveTo>
                  <a:pt x="729" y="79"/>
                </a:moveTo>
                <a:cubicBezTo>
                  <a:pt x="753" y="103"/>
                  <a:pt x="766" y="136"/>
                  <a:pt x="766" y="170"/>
                </a:cubicBezTo>
                <a:cubicBezTo>
                  <a:pt x="766" y="204"/>
                  <a:pt x="753" y="237"/>
                  <a:pt x="729" y="261"/>
                </a:cubicBezTo>
                <a:cubicBezTo>
                  <a:pt x="757" y="248"/>
                  <a:pt x="782" y="212"/>
                  <a:pt x="782" y="170"/>
                </a:cubicBezTo>
                <a:cubicBezTo>
                  <a:pt x="782" y="127"/>
                  <a:pt x="757" y="92"/>
                  <a:pt x="729" y="79"/>
                </a:cubicBezTo>
                <a:close/>
                <a:moveTo>
                  <a:pt x="53" y="79"/>
                </a:moveTo>
                <a:cubicBezTo>
                  <a:pt x="26" y="92"/>
                  <a:pt x="0" y="127"/>
                  <a:pt x="0" y="170"/>
                </a:cubicBezTo>
                <a:cubicBezTo>
                  <a:pt x="0" y="212"/>
                  <a:pt x="26" y="248"/>
                  <a:pt x="53" y="261"/>
                </a:cubicBezTo>
                <a:cubicBezTo>
                  <a:pt x="30" y="237"/>
                  <a:pt x="16" y="204"/>
                  <a:pt x="16" y="170"/>
                </a:cubicBezTo>
                <a:cubicBezTo>
                  <a:pt x="16" y="136"/>
                  <a:pt x="30" y="103"/>
                  <a:pt x="53" y="7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GB">
              <a:solidFill>
                <a:srgbClr val="FFFFFF"/>
              </a:solidFill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6100580" y="5113260"/>
            <a:ext cx="224488" cy="302983"/>
            <a:chOff x="3260005" y="1560934"/>
            <a:chExt cx="370834" cy="500500"/>
          </a:xfrm>
        </p:grpSpPr>
        <p:sp>
          <p:nvSpPr>
            <p:cNvPr id="41" name="Freeform 41"/>
            <p:cNvSpPr>
              <a:spLocks/>
            </p:cNvSpPr>
            <p:nvPr/>
          </p:nvSpPr>
          <p:spPr bwMode="auto">
            <a:xfrm>
              <a:off x="3320003" y="1560934"/>
              <a:ext cx="310836" cy="403323"/>
            </a:xfrm>
            <a:custGeom>
              <a:avLst/>
              <a:gdLst>
                <a:gd name="T0" fmla="*/ 533 w 594"/>
                <a:gd name="T1" fmla="*/ 0 h 771"/>
                <a:gd name="T2" fmla="*/ 63 w 594"/>
                <a:gd name="T3" fmla="*/ 0 h 771"/>
                <a:gd name="T4" fmla="*/ 0 w 594"/>
                <a:gd name="T5" fmla="*/ 61 h 771"/>
                <a:gd name="T6" fmla="*/ 0 w 594"/>
                <a:gd name="T7" fmla="*/ 554 h 771"/>
                <a:gd name="T8" fmla="*/ 10 w 594"/>
                <a:gd name="T9" fmla="*/ 536 h 771"/>
                <a:gd name="T10" fmla="*/ 57 w 594"/>
                <a:gd name="T11" fmla="*/ 445 h 771"/>
                <a:gd name="T12" fmla="*/ 57 w 594"/>
                <a:gd name="T13" fmla="*/ 61 h 771"/>
                <a:gd name="T14" fmla="*/ 63 w 594"/>
                <a:gd name="T15" fmla="*/ 56 h 771"/>
                <a:gd name="T16" fmla="*/ 533 w 594"/>
                <a:gd name="T17" fmla="*/ 56 h 771"/>
                <a:gd name="T18" fmla="*/ 537 w 594"/>
                <a:gd name="T19" fmla="*/ 61 h 771"/>
                <a:gd name="T20" fmla="*/ 537 w 594"/>
                <a:gd name="T21" fmla="*/ 708 h 771"/>
                <a:gd name="T22" fmla="*/ 533 w 594"/>
                <a:gd name="T23" fmla="*/ 714 h 771"/>
                <a:gd name="T24" fmla="*/ 255 w 594"/>
                <a:gd name="T25" fmla="*/ 714 h 771"/>
                <a:gd name="T26" fmla="*/ 258 w 594"/>
                <a:gd name="T27" fmla="*/ 771 h 771"/>
                <a:gd name="T28" fmla="*/ 533 w 594"/>
                <a:gd name="T29" fmla="*/ 771 h 771"/>
                <a:gd name="T30" fmla="*/ 594 w 594"/>
                <a:gd name="T31" fmla="*/ 708 h 771"/>
                <a:gd name="T32" fmla="*/ 594 w 594"/>
                <a:gd name="T33" fmla="*/ 61 h 771"/>
                <a:gd name="T34" fmla="*/ 533 w 594"/>
                <a:gd name="T35" fmla="*/ 0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4" h="771">
                  <a:moveTo>
                    <a:pt x="53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1"/>
                  </a:cubicBezTo>
                  <a:cubicBezTo>
                    <a:pt x="0" y="554"/>
                    <a:pt x="0" y="554"/>
                    <a:pt x="0" y="554"/>
                  </a:cubicBezTo>
                  <a:cubicBezTo>
                    <a:pt x="10" y="536"/>
                    <a:pt x="10" y="536"/>
                    <a:pt x="10" y="536"/>
                  </a:cubicBezTo>
                  <a:cubicBezTo>
                    <a:pt x="57" y="445"/>
                    <a:pt x="57" y="445"/>
                    <a:pt x="57" y="445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57" y="58"/>
                    <a:pt x="59" y="56"/>
                    <a:pt x="63" y="56"/>
                  </a:cubicBezTo>
                  <a:cubicBezTo>
                    <a:pt x="533" y="56"/>
                    <a:pt x="533" y="56"/>
                    <a:pt x="533" y="56"/>
                  </a:cubicBezTo>
                  <a:cubicBezTo>
                    <a:pt x="535" y="56"/>
                    <a:pt x="537" y="58"/>
                    <a:pt x="537" y="61"/>
                  </a:cubicBezTo>
                  <a:cubicBezTo>
                    <a:pt x="537" y="708"/>
                    <a:pt x="537" y="708"/>
                    <a:pt x="537" y="708"/>
                  </a:cubicBezTo>
                  <a:cubicBezTo>
                    <a:pt x="537" y="712"/>
                    <a:pt x="535" y="714"/>
                    <a:pt x="533" y="714"/>
                  </a:cubicBezTo>
                  <a:cubicBezTo>
                    <a:pt x="255" y="714"/>
                    <a:pt x="255" y="714"/>
                    <a:pt x="255" y="714"/>
                  </a:cubicBezTo>
                  <a:cubicBezTo>
                    <a:pt x="266" y="734"/>
                    <a:pt x="266" y="755"/>
                    <a:pt x="258" y="771"/>
                  </a:cubicBezTo>
                  <a:cubicBezTo>
                    <a:pt x="533" y="771"/>
                    <a:pt x="533" y="771"/>
                    <a:pt x="533" y="771"/>
                  </a:cubicBezTo>
                  <a:cubicBezTo>
                    <a:pt x="568" y="771"/>
                    <a:pt x="594" y="742"/>
                    <a:pt x="594" y="708"/>
                  </a:cubicBezTo>
                  <a:cubicBezTo>
                    <a:pt x="594" y="61"/>
                    <a:pt x="594" y="61"/>
                    <a:pt x="594" y="61"/>
                  </a:cubicBezTo>
                  <a:cubicBezTo>
                    <a:pt x="594" y="28"/>
                    <a:pt x="568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solidFill>
                  <a:srgbClr val="FFFFFF"/>
                </a:solidFill>
              </a:endParaRPr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>
              <a:off x="3260005" y="1772335"/>
              <a:ext cx="178886" cy="289099"/>
            </a:xfrm>
            <a:custGeom>
              <a:avLst/>
              <a:gdLst>
                <a:gd name="T0" fmla="*/ 306 w 342"/>
                <a:gd name="T1" fmla="*/ 296 h 553"/>
                <a:gd name="T2" fmla="*/ 196 w 342"/>
                <a:gd name="T3" fmla="*/ 225 h 553"/>
                <a:gd name="T4" fmla="*/ 277 w 342"/>
                <a:gd name="T5" fmla="*/ 56 h 553"/>
                <a:gd name="T6" fmla="*/ 263 w 342"/>
                <a:gd name="T7" fmla="*/ 10 h 553"/>
                <a:gd name="T8" fmla="*/ 223 w 342"/>
                <a:gd name="T9" fmla="*/ 29 h 553"/>
                <a:gd name="T10" fmla="*/ 102 w 342"/>
                <a:gd name="T11" fmla="*/ 261 h 553"/>
                <a:gd name="T12" fmla="*/ 85 w 342"/>
                <a:gd name="T13" fmla="*/ 186 h 553"/>
                <a:gd name="T14" fmla="*/ 20 w 342"/>
                <a:gd name="T15" fmla="*/ 135 h 553"/>
                <a:gd name="T16" fmla="*/ 20 w 342"/>
                <a:gd name="T17" fmla="*/ 196 h 553"/>
                <a:gd name="T18" fmla="*/ 50 w 342"/>
                <a:gd name="T19" fmla="*/ 434 h 553"/>
                <a:gd name="T20" fmla="*/ 56 w 342"/>
                <a:gd name="T21" fmla="*/ 471 h 553"/>
                <a:gd name="T22" fmla="*/ 64 w 342"/>
                <a:gd name="T23" fmla="*/ 488 h 553"/>
                <a:gd name="T24" fmla="*/ 106 w 342"/>
                <a:gd name="T25" fmla="*/ 528 h 553"/>
                <a:gd name="T26" fmla="*/ 244 w 342"/>
                <a:gd name="T27" fmla="*/ 490 h 553"/>
                <a:gd name="T28" fmla="*/ 246 w 342"/>
                <a:gd name="T29" fmla="*/ 486 h 553"/>
                <a:gd name="T30" fmla="*/ 335 w 342"/>
                <a:gd name="T31" fmla="*/ 357 h 553"/>
                <a:gd name="T32" fmla="*/ 306 w 342"/>
                <a:gd name="T33" fmla="*/ 296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2" h="553">
                  <a:moveTo>
                    <a:pt x="306" y="296"/>
                  </a:moveTo>
                  <a:cubicBezTo>
                    <a:pt x="196" y="225"/>
                    <a:pt x="196" y="225"/>
                    <a:pt x="196" y="225"/>
                  </a:cubicBezTo>
                  <a:cubicBezTo>
                    <a:pt x="225" y="169"/>
                    <a:pt x="248" y="111"/>
                    <a:pt x="277" y="56"/>
                  </a:cubicBezTo>
                  <a:cubicBezTo>
                    <a:pt x="287" y="40"/>
                    <a:pt x="279" y="17"/>
                    <a:pt x="263" y="10"/>
                  </a:cubicBezTo>
                  <a:cubicBezTo>
                    <a:pt x="246" y="0"/>
                    <a:pt x="233" y="12"/>
                    <a:pt x="223" y="29"/>
                  </a:cubicBezTo>
                  <a:cubicBezTo>
                    <a:pt x="187" y="102"/>
                    <a:pt x="141" y="188"/>
                    <a:pt x="102" y="261"/>
                  </a:cubicBezTo>
                  <a:cubicBezTo>
                    <a:pt x="100" y="244"/>
                    <a:pt x="85" y="186"/>
                    <a:pt x="85" y="186"/>
                  </a:cubicBezTo>
                  <a:cubicBezTo>
                    <a:pt x="81" y="165"/>
                    <a:pt x="45" y="133"/>
                    <a:pt x="20" y="135"/>
                  </a:cubicBezTo>
                  <a:cubicBezTo>
                    <a:pt x="0" y="135"/>
                    <a:pt x="16" y="173"/>
                    <a:pt x="20" y="196"/>
                  </a:cubicBezTo>
                  <a:cubicBezTo>
                    <a:pt x="33" y="277"/>
                    <a:pt x="37" y="354"/>
                    <a:pt x="50" y="434"/>
                  </a:cubicBezTo>
                  <a:cubicBezTo>
                    <a:pt x="50" y="448"/>
                    <a:pt x="52" y="459"/>
                    <a:pt x="56" y="471"/>
                  </a:cubicBezTo>
                  <a:cubicBezTo>
                    <a:pt x="58" y="477"/>
                    <a:pt x="62" y="484"/>
                    <a:pt x="64" y="488"/>
                  </a:cubicBezTo>
                  <a:cubicBezTo>
                    <a:pt x="75" y="503"/>
                    <a:pt x="89" y="519"/>
                    <a:pt x="106" y="528"/>
                  </a:cubicBezTo>
                  <a:cubicBezTo>
                    <a:pt x="156" y="553"/>
                    <a:pt x="216" y="536"/>
                    <a:pt x="244" y="490"/>
                  </a:cubicBezTo>
                  <a:cubicBezTo>
                    <a:pt x="244" y="490"/>
                    <a:pt x="246" y="488"/>
                    <a:pt x="246" y="486"/>
                  </a:cubicBezTo>
                  <a:cubicBezTo>
                    <a:pt x="335" y="357"/>
                    <a:pt x="335" y="357"/>
                    <a:pt x="335" y="357"/>
                  </a:cubicBezTo>
                  <a:cubicBezTo>
                    <a:pt x="342" y="340"/>
                    <a:pt x="323" y="306"/>
                    <a:pt x="306" y="2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solidFill>
                  <a:srgbClr val="FFFFFF"/>
                </a:solidFill>
              </a:endParaRPr>
            </a:p>
          </p:txBody>
        </p:sp>
      </p:grpSp>
      <p:pic>
        <p:nvPicPr>
          <p:cNvPr id="43" name="Picture 9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2533" y="2716726"/>
            <a:ext cx="380585" cy="380585"/>
          </a:xfrm>
          <a:prstGeom prst="rect">
            <a:avLst/>
          </a:prstGeom>
        </p:spPr>
      </p:pic>
      <p:sp>
        <p:nvSpPr>
          <p:cNvPr id="44" name="文本框 29"/>
          <p:cNvSpPr txBox="1"/>
          <p:nvPr/>
        </p:nvSpPr>
        <p:spPr>
          <a:xfrm>
            <a:off x="1693660" y="2788689"/>
            <a:ext cx="35877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click 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29"/>
          <p:cNvSpPr txBox="1"/>
          <p:nvPr/>
        </p:nvSpPr>
        <p:spPr>
          <a:xfrm>
            <a:off x="1658882" y="3577320"/>
            <a:ext cx="35877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click 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29"/>
          <p:cNvSpPr txBox="1"/>
          <p:nvPr/>
        </p:nvSpPr>
        <p:spPr>
          <a:xfrm>
            <a:off x="1658882" y="4291646"/>
            <a:ext cx="35877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click 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29"/>
          <p:cNvSpPr txBox="1"/>
          <p:nvPr/>
        </p:nvSpPr>
        <p:spPr>
          <a:xfrm>
            <a:off x="1658881" y="5072381"/>
            <a:ext cx="35877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click 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97142" y="2601309"/>
            <a:ext cx="671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rgbClr val="65C0A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3600" dirty="0">
              <a:solidFill>
                <a:srgbClr val="65C0A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189538" y="3417305"/>
            <a:ext cx="78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rgbClr val="BD298A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3600" dirty="0">
              <a:solidFill>
                <a:srgbClr val="BD298A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189538" y="4202523"/>
            <a:ext cx="78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rgbClr val="FBC22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3600" dirty="0">
              <a:solidFill>
                <a:srgbClr val="FBC22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189538" y="4987742"/>
            <a:ext cx="78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rgbClr val="0698CB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3600" dirty="0">
              <a:solidFill>
                <a:srgbClr val="0698CB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66836" y="1753400"/>
            <a:ext cx="6076902" cy="117107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283116" y="2907018"/>
            <a:ext cx="5999747" cy="25808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29"/>
          <p:cNvSpPr txBox="1"/>
          <p:nvPr/>
        </p:nvSpPr>
        <p:spPr>
          <a:xfrm>
            <a:off x="7996251" y="3459973"/>
            <a:ext cx="4573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click to add your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543929" y="4707144"/>
            <a:ext cx="1187116" cy="40611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9247138" y="4707144"/>
            <a:ext cx="1187116" cy="406116"/>
          </a:xfrm>
          <a:prstGeom prst="rect">
            <a:avLst/>
          </a:prstGeom>
          <a:solidFill>
            <a:srgbClr val="4C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9500595" y="4750925"/>
            <a:ext cx="80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0732492" y="4725536"/>
            <a:ext cx="80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235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hidden="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34615" y="0"/>
            <a:ext cx="4286250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" name="矩形 5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4C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7" name="组合 6"/>
          <p:cNvGrpSpPr/>
          <p:nvPr/>
        </p:nvGrpSpPr>
        <p:grpSpPr>
          <a:xfrm>
            <a:off x="234547" y="392033"/>
            <a:ext cx="886711" cy="844075"/>
            <a:chOff x="5775640" y="1507123"/>
            <a:chExt cx="3871688" cy="3647134"/>
          </a:xfrm>
        </p:grpSpPr>
        <p:sp>
          <p:nvSpPr>
            <p:cNvPr id="8" name="图文框 7"/>
            <p:cNvSpPr/>
            <p:nvPr/>
          </p:nvSpPr>
          <p:spPr>
            <a:xfrm flipH="1">
              <a:off x="6173800" y="1507123"/>
              <a:ext cx="3169783" cy="3202859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4CC5F1"/>
                </a:gs>
                <a:gs pos="61000">
                  <a:srgbClr val="FBC221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190500" dist="1397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9" name="文本框 9"/>
            <p:cNvSpPr txBox="1"/>
            <p:nvPr/>
          </p:nvSpPr>
          <p:spPr>
            <a:xfrm flipH="1">
              <a:off x="5775640" y="1563631"/>
              <a:ext cx="3871688" cy="3590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i="1" dirty="0" smtClean="0">
                  <a:solidFill>
                    <a:srgbClr val="BD298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4800" i="1" dirty="0">
                <a:solidFill>
                  <a:srgbClr val="BD298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1" name="文本框 11"/>
          <p:cNvSpPr txBox="1"/>
          <p:nvPr/>
        </p:nvSpPr>
        <p:spPr>
          <a:xfrm>
            <a:off x="1125989" y="588449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841772" y="541179"/>
            <a:ext cx="2219325" cy="93337"/>
            <a:chOff x="3276600" y="504825"/>
            <a:chExt cx="2219325" cy="93337"/>
          </a:xfrm>
          <a:solidFill>
            <a:srgbClr val="BD298A"/>
          </a:solidFill>
        </p:grpSpPr>
        <p:sp>
          <p:nvSpPr>
            <p:cNvPr id="13" name="椭圆 12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/>
            <p:cNvCxnSpPr>
              <a:stCxn id="13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BD29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</p:grpSpPr>
        <p:sp>
          <p:nvSpPr>
            <p:cNvPr id="16" name="椭圆 15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solidFill>
              <a:srgbClr val="BD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/>
            <p:cNvCxnSpPr>
              <a:stCxn id="16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ln w="9525">
              <a:solidFill>
                <a:srgbClr val="BD29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3394222" y="447842"/>
            <a:ext cx="1781175" cy="93337"/>
            <a:chOff x="3276600" y="504825"/>
            <a:chExt cx="1781175" cy="93337"/>
          </a:xfrm>
          <a:solidFill>
            <a:srgbClr val="BD298A"/>
          </a:solidFill>
        </p:grpSpPr>
        <p:sp>
          <p:nvSpPr>
            <p:cNvPr id="19" name="椭圆 18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直接连接符 19"/>
            <p:cNvCxnSpPr>
              <a:stCxn id="19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BD29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圆角矩形 20"/>
          <p:cNvSpPr/>
          <p:nvPr/>
        </p:nvSpPr>
        <p:spPr>
          <a:xfrm>
            <a:off x="6827838" y="1899110"/>
            <a:ext cx="4162425" cy="2131766"/>
          </a:xfrm>
          <a:custGeom>
            <a:avLst/>
            <a:gdLst/>
            <a:ahLst/>
            <a:cxnLst/>
            <a:rect l="l" t="t" r="r" b="b"/>
            <a:pathLst>
              <a:path w="4162425" h="2131766">
                <a:moveTo>
                  <a:pt x="355301" y="0"/>
                </a:moveTo>
                <a:lnTo>
                  <a:pt x="3807124" y="0"/>
                </a:lnTo>
                <a:cubicBezTo>
                  <a:pt x="4003351" y="0"/>
                  <a:pt x="4162425" y="159074"/>
                  <a:pt x="4162425" y="355301"/>
                </a:cubicBezTo>
                <a:lnTo>
                  <a:pt x="4162425" y="1776465"/>
                </a:lnTo>
                <a:cubicBezTo>
                  <a:pt x="4162425" y="1972692"/>
                  <a:pt x="4003351" y="2131766"/>
                  <a:pt x="3807124" y="2131766"/>
                </a:cubicBezTo>
                <a:lnTo>
                  <a:pt x="924873" y="2131766"/>
                </a:lnTo>
                <a:cubicBezTo>
                  <a:pt x="884563" y="1526528"/>
                  <a:pt x="518550" y="1010651"/>
                  <a:pt x="0" y="757890"/>
                </a:cubicBezTo>
                <a:lnTo>
                  <a:pt x="0" y="355301"/>
                </a:lnTo>
                <a:cubicBezTo>
                  <a:pt x="0" y="159074"/>
                  <a:pt x="159074" y="0"/>
                  <a:pt x="355301" y="0"/>
                </a:cubicBezTo>
                <a:close/>
              </a:path>
            </a:pathLst>
          </a:custGeom>
          <a:solidFill>
            <a:srgbClr val="4C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6850063" y="4387924"/>
            <a:ext cx="4162425" cy="2131766"/>
          </a:xfrm>
          <a:custGeom>
            <a:avLst/>
            <a:gdLst/>
            <a:ahLst/>
            <a:cxnLst/>
            <a:rect l="l" t="t" r="r" b="b"/>
            <a:pathLst>
              <a:path w="4162425" h="2131766">
                <a:moveTo>
                  <a:pt x="889295" y="0"/>
                </a:moveTo>
                <a:lnTo>
                  <a:pt x="3807124" y="0"/>
                </a:lnTo>
                <a:cubicBezTo>
                  <a:pt x="4003351" y="0"/>
                  <a:pt x="4162425" y="159074"/>
                  <a:pt x="4162425" y="355301"/>
                </a:cubicBezTo>
                <a:lnTo>
                  <a:pt x="4162425" y="1776465"/>
                </a:lnTo>
                <a:cubicBezTo>
                  <a:pt x="4162425" y="1972692"/>
                  <a:pt x="4003351" y="2131766"/>
                  <a:pt x="3807124" y="2131766"/>
                </a:cubicBezTo>
                <a:lnTo>
                  <a:pt x="355301" y="2131766"/>
                </a:lnTo>
                <a:cubicBezTo>
                  <a:pt x="159074" y="2131766"/>
                  <a:pt x="0" y="1972692"/>
                  <a:pt x="0" y="1776465"/>
                </a:cubicBezTo>
                <a:lnTo>
                  <a:pt x="0" y="1240300"/>
                </a:lnTo>
                <a:cubicBezTo>
                  <a:pt x="471546" y="1001439"/>
                  <a:pt x="812707" y="543363"/>
                  <a:pt x="889295" y="0"/>
                </a:cubicBezTo>
                <a:close/>
              </a:path>
            </a:pathLst>
          </a:custGeom>
          <a:solidFill>
            <a:srgbClr val="FBC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1235607" y="4387924"/>
            <a:ext cx="4162425" cy="2131766"/>
          </a:xfrm>
          <a:custGeom>
            <a:avLst/>
            <a:gdLst/>
            <a:ahLst/>
            <a:cxnLst/>
            <a:rect l="l" t="t" r="r" b="b"/>
            <a:pathLst>
              <a:path w="4162425" h="2131766">
                <a:moveTo>
                  <a:pt x="355301" y="0"/>
                </a:moveTo>
                <a:lnTo>
                  <a:pt x="3217716" y="0"/>
                </a:lnTo>
                <a:cubicBezTo>
                  <a:pt x="3297352" y="564424"/>
                  <a:pt x="3662320" y="1036840"/>
                  <a:pt x="4162425" y="1266995"/>
                </a:cubicBezTo>
                <a:lnTo>
                  <a:pt x="4162425" y="1776465"/>
                </a:lnTo>
                <a:cubicBezTo>
                  <a:pt x="4162425" y="1972692"/>
                  <a:pt x="4003351" y="2131766"/>
                  <a:pt x="3807124" y="2131766"/>
                </a:cubicBezTo>
                <a:lnTo>
                  <a:pt x="355301" y="2131766"/>
                </a:lnTo>
                <a:cubicBezTo>
                  <a:pt x="159074" y="2131766"/>
                  <a:pt x="0" y="1972692"/>
                  <a:pt x="0" y="1776465"/>
                </a:cubicBezTo>
                <a:lnTo>
                  <a:pt x="0" y="355301"/>
                </a:lnTo>
                <a:cubicBezTo>
                  <a:pt x="0" y="159074"/>
                  <a:pt x="159074" y="0"/>
                  <a:pt x="355301" y="0"/>
                </a:cubicBezTo>
                <a:close/>
              </a:path>
            </a:pathLst>
          </a:custGeom>
          <a:solidFill>
            <a:srgbClr val="E71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1253045" y="1899110"/>
            <a:ext cx="4162425" cy="2131766"/>
          </a:xfrm>
          <a:custGeom>
            <a:avLst/>
            <a:gdLst/>
            <a:ahLst/>
            <a:cxnLst/>
            <a:rect l="l" t="t" r="r" b="b"/>
            <a:pathLst>
              <a:path w="4162425" h="2131766">
                <a:moveTo>
                  <a:pt x="355301" y="0"/>
                </a:moveTo>
                <a:lnTo>
                  <a:pt x="3807124" y="0"/>
                </a:lnTo>
                <a:cubicBezTo>
                  <a:pt x="4003351" y="0"/>
                  <a:pt x="4162425" y="159074"/>
                  <a:pt x="4162425" y="355301"/>
                </a:cubicBezTo>
                <a:lnTo>
                  <a:pt x="4162425" y="733500"/>
                </a:lnTo>
                <a:cubicBezTo>
                  <a:pt x="3617354" y="977247"/>
                  <a:pt x="3228602" y="1506882"/>
                  <a:pt x="3186924" y="2131766"/>
                </a:cubicBezTo>
                <a:lnTo>
                  <a:pt x="355301" y="2131766"/>
                </a:lnTo>
                <a:cubicBezTo>
                  <a:pt x="159074" y="2131766"/>
                  <a:pt x="0" y="1972692"/>
                  <a:pt x="0" y="1776465"/>
                </a:cubicBezTo>
                <a:lnTo>
                  <a:pt x="0" y="355301"/>
                </a:lnTo>
                <a:cubicBezTo>
                  <a:pt x="0" y="159074"/>
                  <a:pt x="159074" y="0"/>
                  <a:pt x="355301" y="0"/>
                </a:cubicBezTo>
                <a:close/>
              </a:path>
            </a:pathLst>
          </a:custGeom>
          <a:solidFill>
            <a:srgbClr val="8B6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29"/>
          <p:cNvSpPr txBox="1"/>
          <p:nvPr/>
        </p:nvSpPr>
        <p:spPr>
          <a:xfrm>
            <a:off x="1566539" y="4761309"/>
            <a:ext cx="32635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" name="矩形 2048"/>
          <p:cNvSpPr/>
          <p:nvPr/>
        </p:nvSpPr>
        <p:spPr>
          <a:xfrm>
            <a:off x="4551624" y="2698292"/>
            <a:ext cx="2960800" cy="2960800"/>
          </a:xfrm>
          <a:prstGeom prst="rect">
            <a:avLst/>
          </a:prstGeom>
          <a:solidFill>
            <a:srgbClr val="FFFFFF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51" name="组合 2050"/>
          <p:cNvGrpSpPr/>
          <p:nvPr/>
        </p:nvGrpSpPr>
        <p:grpSpPr>
          <a:xfrm>
            <a:off x="4658247" y="2698292"/>
            <a:ext cx="2883357" cy="2883357"/>
            <a:chOff x="4658247" y="2698292"/>
            <a:chExt cx="2883357" cy="2883357"/>
          </a:xfrm>
        </p:grpSpPr>
        <p:sp>
          <p:nvSpPr>
            <p:cNvPr id="2048" name="椭圆 2047"/>
            <p:cNvSpPr/>
            <p:nvPr/>
          </p:nvSpPr>
          <p:spPr>
            <a:xfrm>
              <a:off x="4658247" y="2698292"/>
              <a:ext cx="2883357" cy="28833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79400" dist="139700" dir="54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4714385" y="3833465"/>
              <a:ext cx="277108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 smtClean="0">
                  <a:blipFill dpi="0"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YOUR TEXT</a:t>
              </a:r>
              <a:endParaRPr lang="zh-CN" altLang="en-US" sz="2400" b="1" dirty="0">
                <a:blipFill dpi="0"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5582118" y="4268280"/>
              <a:ext cx="1035613" cy="135802"/>
              <a:chOff x="542100" y="3719026"/>
              <a:chExt cx="1035613" cy="135802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542100" y="3719026"/>
                <a:ext cx="135802" cy="135802"/>
              </a:xfrm>
              <a:prstGeom prst="ellipse">
                <a:avLst/>
              </a:prstGeom>
              <a:solidFill>
                <a:srgbClr val="BD29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767053" y="3719026"/>
                <a:ext cx="135802" cy="135802"/>
              </a:xfrm>
              <a:prstGeom prst="ellipse">
                <a:avLst/>
              </a:prstGeom>
              <a:solidFill>
                <a:srgbClr val="8B66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992006" y="3719026"/>
                <a:ext cx="135802" cy="135802"/>
              </a:xfrm>
              <a:prstGeom prst="ellipse">
                <a:avLst/>
              </a:prstGeom>
              <a:solidFill>
                <a:srgbClr val="0698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1216959" y="3719026"/>
                <a:ext cx="135802" cy="135802"/>
              </a:xfrm>
              <a:prstGeom prst="ellipse">
                <a:avLst/>
              </a:prstGeom>
              <a:solidFill>
                <a:srgbClr val="65C0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1441911" y="3719026"/>
                <a:ext cx="135802" cy="135802"/>
              </a:xfrm>
              <a:prstGeom prst="ellipse">
                <a:avLst/>
              </a:prstGeom>
              <a:solidFill>
                <a:srgbClr val="FBC2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053" name="组合 2052"/>
          <p:cNvGrpSpPr/>
          <p:nvPr/>
        </p:nvGrpSpPr>
        <p:grpSpPr>
          <a:xfrm>
            <a:off x="4172252" y="2359610"/>
            <a:ext cx="379372" cy="379372"/>
            <a:chOff x="3808417" y="2508606"/>
            <a:chExt cx="379372" cy="379372"/>
          </a:xfrm>
        </p:grpSpPr>
        <p:sp>
          <p:nvSpPr>
            <p:cNvPr id="2052" name="椭圆 2051"/>
            <p:cNvSpPr/>
            <p:nvPr/>
          </p:nvSpPr>
          <p:spPr>
            <a:xfrm>
              <a:off x="3849107" y="2549296"/>
              <a:ext cx="297992" cy="29799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808417" y="2508606"/>
              <a:ext cx="379372" cy="379372"/>
            </a:xfrm>
            <a:prstGeom prst="ellipse">
              <a:avLst/>
            </a:prstGeom>
            <a:solidFill>
              <a:srgbClr val="FFFFFF">
                <a:alpha val="2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7512424" y="2394306"/>
            <a:ext cx="379372" cy="379372"/>
            <a:chOff x="3808417" y="2508606"/>
            <a:chExt cx="379372" cy="379372"/>
          </a:xfrm>
        </p:grpSpPr>
        <p:sp>
          <p:nvSpPr>
            <p:cNvPr id="49" name="椭圆 48"/>
            <p:cNvSpPr/>
            <p:nvPr/>
          </p:nvSpPr>
          <p:spPr>
            <a:xfrm>
              <a:off x="3849107" y="2549296"/>
              <a:ext cx="297992" cy="29799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3808417" y="2508606"/>
              <a:ext cx="379372" cy="379372"/>
            </a:xfrm>
            <a:prstGeom prst="ellipse">
              <a:avLst/>
            </a:prstGeom>
            <a:solidFill>
              <a:srgbClr val="FFFFFF">
                <a:alpha val="2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218852" y="5616618"/>
            <a:ext cx="379372" cy="379372"/>
            <a:chOff x="3808417" y="2508606"/>
            <a:chExt cx="379372" cy="379372"/>
          </a:xfrm>
        </p:grpSpPr>
        <p:sp>
          <p:nvSpPr>
            <p:cNvPr id="52" name="椭圆 51"/>
            <p:cNvSpPr/>
            <p:nvPr/>
          </p:nvSpPr>
          <p:spPr>
            <a:xfrm>
              <a:off x="3849107" y="2549296"/>
              <a:ext cx="297992" cy="29799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3808417" y="2508606"/>
              <a:ext cx="379372" cy="379372"/>
            </a:xfrm>
            <a:prstGeom prst="ellipse">
              <a:avLst/>
            </a:prstGeom>
            <a:solidFill>
              <a:srgbClr val="FFFFFF">
                <a:alpha val="2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7502387" y="5616618"/>
            <a:ext cx="379372" cy="379372"/>
            <a:chOff x="3808417" y="2508606"/>
            <a:chExt cx="379372" cy="379372"/>
          </a:xfrm>
        </p:grpSpPr>
        <p:sp>
          <p:nvSpPr>
            <p:cNvPr id="55" name="椭圆 54"/>
            <p:cNvSpPr/>
            <p:nvPr/>
          </p:nvSpPr>
          <p:spPr>
            <a:xfrm>
              <a:off x="3849107" y="2549296"/>
              <a:ext cx="297992" cy="29799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3808417" y="2508606"/>
              <a:ext cx="379372" cy="379372"/>
            </a:xfrm>
            <a:prstGeom prst="ellipse">
              <a:avLst/>
            </a:prstGeom>
            <a:solidFill>
              <a:srgbClr val="FFFFFF">
                <a:alpha val="2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54" name="TextBox 2053"/>
          <p:cNvSpPr txBox="1"/>
          <p:nvPr/>
        </p:nvSpPr>
        <p:spPr>
          <a:xfrm>
            <a:off x="4212942" y="2369650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538443" y="240434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528406" y="5609392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30200" y="5609392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29"/>
          <p:cNvSpPr txBox="1"/>
          <p:nvPr/>
        </p:nvSpPr>
        <p:spPr>
          <a:xfrm>
            <a:off x="1599820" y="2345420"/>
            <a:ext cx="25724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29"/>
          <p:cNvSpPr txBox="1"/>
          <p:nvPr/>
        </p:nvSpPr>
        <p:spPr>
          <a:xfrm>
            <a:off x="7962520" y="2469790"/>
            <a:ext cx="25724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框 29"/>
          <p:cNvSpPr txBox="1"/>
          <p:nvPr/>
        </p:nvSpPr>
        <p:spPr>
          <a:xfrm>
            <a:off x="7962520" y="4613810"/>
            <a:ext cx="25724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 rot="20694477" flipH="1">
            <a:off x="9100741" y="5452468"/>
            <a:ext cx="6048408" cy="1544445"/>
            <a:chOff x="1311323" y="3901700"/>
            <a:chExt cx="9207615" cy="2351140"/>
          </a:xfrm>
        </p:grpSpPr>
        <p:sp>
          <p:nvSpPr>
            <p:cNvPr id="64" name="等腰三角形 63"/>
            <p:cNvSpPr/>
            <p:nvPr/>
          </p:nvSpPr>
          <p:spPr>
            <a:xfrm>
              <a:off x="1969477" y="5011615"/>
              <a:ext cx="965632" cy="6682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4"/>
            <p:cNvSpPr/>
            <p:nvPr/>
          </p:nvSpPr>
          <p:spPr>
            <a:xfrm rot="2301923">
              <a:off x="2232686" y="4818185"/>
              <a:ext cx="950129" cy="86164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5"/>
            <p:cNvSpPr/>
            <p:nvPr/>
          </p:nvSpPr>
          <p:spPr>
            <a:xfrm rot="18473685">
              <a:off x="3537450" y="5097822"/>
              <a:ext cx="452873" cy="567354"/>
            </a:xfrm>
            <a:prstGeom prst="triangle">
              <a:avLst>
                <a:gd name="adj" fmla="val 98590"/>
              </a:avLst>
            </a:prstGeom>
            <a:solidFill>
              <a:srgbClr val="4C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6"/>
            <p:cNvSpPr/>
            <p:nvPr/>
          </p:nvSpPr>
          <p:spPr>
            <a:xfrm rot="19407024">
              <a:off x="4330009" y="4739869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7"/>
            <p:cNvSpPr/>
            <p:nvPr/>
          </p:nvSpPr>
          <p:spPr>
            <a:xfrm rot="19407024">
              <a:off x="4380264" y="5216885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8"/>
            <p:cNvSpPr/>
            <p:nvPr/>
          </p:nvSpPr>
          <p:spPr>
            <a:xfrm rot="1314570">
              <a:off x="4939375" y="4699331"/>
              <a:ext cx="539458" cy="489221"/>
            </a:xfrm>
            <a:prstGeom prst="triangle">
              <a:avLst>
                <a:gd name="adj" fmla="val 98590"/>
              </a:avLst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9"/>
            <p:cNvSpPr/>
            <p:nvPr/>
          </p:nvSpPr>
          <p:spPr>
            <a:xfrm rot="2029190">
              <a:off x="7130297" y="3901700"/>
              <a:ext cx="401212" cy="363849"/>
            </a:xfrm>
            <a:prstGeom prst="triangle">
              <a:avLst>
                <a:gd name="adj" fmla="val 4724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70"/>
            <p:cNvSpPr/>
            <p:nvPr/>
          </p:nvSpPr>
          <p:spPr>
            <a:xfrm rot="8004828">
              <a:off x="6057021" y="475737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71"/>
            <p:cNvSpPr/>
            <p:nvPr/>
          </p:nvSpPr>
          <p:spPr>
            <a:xfrm rot="8004828">
              <a:off x="1485066" y="5165377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72"/>
            <p:cNvSpPr/>
            <p:nvPr/>
          </p:nvSpPr>
          <p:spPr>
            <a:xfrm rot="8004828">
              <a:off x="7124734" y="457899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73"/>
            <p:cNvSpPr/>
            <p:nvPr/>
          </p:nvSpPr>
          <p:spPr>
            <a:xfrm rot="12282474" flipV="1">
              <a:off x="5216132" y="4391673"/>
              <a:ext cx="246274" cy="248848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74"/>
            <p:cNvSpPr/>
            <p:nvPr/>
          </p:nvSpPr>
          <p:spPr>
            <a:xfrm rot="4941123">
              <a:off x="5857961" y="5083590"/>
              <a:ext cx="295670" cy="268136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5"/>
            <p:cNvSpPr/>
            <p:nvPr/>
          </p:nvSpPr>
          <p:spPr>
            <a:xfrm rot="8004828">
              <a:off x="6526560" y="4042306"/>
              <a:ext cx="507307" cy="618573"/>
            </a:xfrm>
            <a:prstGeom prst="triangle">
              <a:avLst>
                <a:gd name="adj" fmla="val 98590"/>
              </a:avLst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6"/>
            <p:cNvSpPr/>
            <p:nvPr/>
          </p:nvSpPr>
          <p:spPr>
            <a:xfrm rot="8004828">
              <a:off x="1174804" y="588205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7"/>
            <p:cNvSpPr/>
            <p:nvPr/>
          </p:nvSpPr>
          <p:spPr>
            <a:xfrm rot="2029190">
              <a:off x="7837969" y="4382509"/>
              <a:ext cx="438633" cy="397785"/>
            </a:xfrm>
            <a:prstGeom prst="triangle">
              <a:avLst>
                <a:gd name="adj" fmla="val 47242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4941123">
              <a:off x="6851380" y="5054393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等腰三角形 79"/>
            <p:cNvSpPr/>
            <p:nvPr/>
          </p:nvSpPr>
          <p:spPr>
            <a:xfrm rot="8004828">
              <a:off x="8315659" y="471542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等腰三角形 80"/>
            <p:cNvSpPr/>
            <p:nvPr/>
          </p:nvSpPr>
          <p:spPr>
            <a:xfrm rot="4941123">
              <a:off x="9111427" y="4646322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等腰三角形 81"/>
            <p:cNvSpPr/>
            <p:nvPr/>
          </p:nvSpPr>
          <p:spPr>
            <a:xfrm rot="4941123">
              <a:off x="9691719" y="5048546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等腰三角形 82"/>
            <p:cNvSpPr/>
            <p:nvPr/>
          </p:nvSpPr>
          <p:spPr>
            <a:xfrm rot="4941123">
              <a:off x="10289595" y="4437811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等腰三角形 83"/>
            <p:cNvSpPr/>
            <p:nvPr/>
          </p:nvSpPr>
          <p:spPr>
            <a:xfrm rot="8004828">
              <a:off x="9347553" y="4950364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465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矩形 4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4C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6" name="组合 5"/>
          <p:cNvGrpSpPr/>
          <p:nvPr/>
        </p:nvGrpSpPr>
        <p:grpSpPr>
          <a:xfrm>
            <a:off x="234547" y="392033"/>
            <a:ext cx="886711" cy="844075"/>
            <a:chOff x="5775640" y="1507123"/>
            <a:chExt cx="3871688" cy="3647134"/>
          </a:xfrm>
        </p:grpSpPr>
        <p:sp>
          <p:nvSpPr>
            <p:cNvPr id="7" name="图文框 6"/>
            <p:cNvSpPr/>
            <p:nvPr/>
          </p:nvSpPr>
          <p:spPr>
            <a:xfrm flipH="1">
              <a:off x="6173800" y="1507123"/>
              <a:ext cx="3169783" cy="3202859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4CC5F1"/>
                </a:gs>
                <a:gs pos="61000">
                  <a:srgbClr val="FBC221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190500" dist="1397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8" name="文本框 9"/>
            <p:cNvSpPr txBox="1"/>
            <p:nvPr/>
          </p:nvSpPr>
          <p:spPr>
            <a:xfrm flipH="1">
              <a:off x="5775640" y="1563631"/>
              <a:ext cx="3871688" cy="3590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i="1" dirty="0" smtClean="0">
                  <a:solidFill>
                    <a:srgbClr val="BD298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01</a:t>
              </a:r>
              <a:endParaRPr lang="zh-CN" altLang="en-US" sz="4800" i="1" dirty="0">
                <a:solidFill>
                  <a:srgbClr val="BD298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" name="文本框 11"/>
          <p:cNvSpPr txBox="1"/>
          <p:nvPr/>
        </p:nvSpPr>
        <p:spPr>
          <a:xfrm>
            <a:off x="1125989" y="588449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841772" y="541179"/>
            <a:ext cx="2219325" cy="93337"/>
            <a:chOff x="3276600" y="504825"/>
            <a:chExt cx="2219325" cy="93337"/>
          </a:xfrm>
          <a:solidFill>
            <a:srgbClr val="BD298A"/>
          </a:solidFill>
        </p:grpSpPr>
        <p:sp>
          <p:nvSpPr>
            <p:cNvPr id="12" name="椭圆 11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>
              <a:stCxn id="12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BD29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</p:grpSpPr>
        <p:sp>
          <p:nvSpPr>
            <p:cNvPr id="15" name="椭圆 14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solidFill>
              <a:srgbClr val="BD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/>
            <p:cNvCxnSpPr>
              <a:stCxn id="15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ln w="9525">
              <a:solidFill>
                <a:srgbClr val="BD29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3394222" y="447842"/>
            <a:ext cx="1781175" cy="93337"/>
            <a:chOff x="3276600" y="504825"/>
            <a:chExt cx="1781175" cy="93337"/>
          </a:xfrm>
          <a:solidFill>
            <a:srgbClr val="BD298A"/>
          </a:solidFill>
        </p:grpSpPr>
        <p:sp>
          <p:nvSpPr>
            <p:cNvPr id="18" name="椭圆 17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/>
            <p:cNvCxnSpPr>
              <a:stCxn id="18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BD29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等腰三角形 8"/>
          <p:cNvSpPr/>
          <p:nvPr/>
        </p:nvSpPr>
        <p:spPr>
          <a:xfrm rot="19800000">
            <a:off x="5364165" y="2636706"/>
            <a:ext cx="367922" cy="174629"/>
          </a:xfrm>
          <a:custGeom>
            <a:avLst/>
            <a:gdLst>
              <a:gd name="connsiteX0" fmla="*/ 0 w 3960284"/>
              <a:gd name="connsiteY0" fmla="*/ 2970213 h 2970213"/>
              <a:gd name="connsiteX1" fmla="*/ 1980142 w 3960284"/>
              <a:gd name="connsiteY1" fmla="*/ 0 h 2970213"/>
              <a:gd name="connsiteX2" fmla="*/ 3960284 w 3960284"/>
              <a:gd name="connsiteY2" fmla="*/ 2970213 h 2970213"/>
              <a:gd name="connsiteX3" fmla="*/ 0 w 3960284"/>
              <a:gd name="connsiteY3" fmla="*/ 2970213 h 2970213"/>
              <a:gd name="connsiteX0" fmla="*/ 0 w 3960284"/>
              <a:gd name="connsiteY0" fmla="*/ 2984320 h 2984320"/>
              <a:gd name="connsiteX1" fmla="*/ 1980142 w 3960284"/>
              <a:gd name="connsiteY1" fmla="*/ 14107 h 2984320"/>
              <a:gd name="connsiteX2" fmla="*/ 3960284 w 3960284"/>
              <a:gd name="connsiteY2" fmla="*/ 2984320 h 2984320"/>
              <a:gd name="connsiteX3" fmla="*/ 0 w 3960284"/>
              <a:gd name="connsiteY3" fmla="*/ 2984320 h 2984320"/>
              <a:gd name="connsiteX0" fmla="*/ 0 w 3960284"/>
              <a:gd name="connsiteY0" fmla="*/ 2984320 h 2984320"/>
              <a:gd name="connsiteX1" fmla="*/ 1980142 w 3960284"/>
              <a:gd name="connsiteY1" fmla="*/ 14107 h 2984320"/>
              <a:gd name="connsiteX2" fmla="*/ 3960284 w 3960284"/>
              <a:gd name="connsiteY2" fmla="*/ 2984320 h 2984320"/>
              <a:gd name="connsiteX3" fmla="*/ 0 w 3960284"/>
              <a:gd name="connsiteY3" fmla="*/ 2984320 h 2984320"/>
              <a:gd name="connsiteX0" fmla="*/ 0 w 3960284"/>
              <a:gd name="connsiteY0" fmla="*/ 2976286 h 2976286"/>
              <a:gd name="connsiteX1" fmla="*/ 1980142 w 3960284"/>
              <a:gd name="connsiteY1" fmla="*/ 6073 h 2976286"/>
              <a:gd name="connsiteX2" fmla="*/ 3960284 w 3960284"/>
              <a:gd name="connsiteY2" fmla="*/ 2976286 h 2976286"/>
              <a:gd name="connsiteX3" fmla="*/ 0 w 3960284"/>
              <a:gd name="connsiteY3" fmla="*/ 2976286 h 2976286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284" h="2970214">
                <a:moveTo>
                  <a:pt x="0" y="2970214"/>
                </a:moveTo>
                <a:cubicBezTo>
                  <a:pt x="660047" y="1980143"/>
                  <a:pt x="1701095" y="-528"/>
                  <a:pt x="1980142" y="1"/>
                </a:cubicBezTo>
                <a:cubicBezTo>
                  <a:pt x="2278239" y="18522"/>
                  <a:pt x="3300237" y="1980143"/>
                  <a:pt x="3960284" y="2970214"/>
                </a:cubicBezTo>
                <a:lnTo>
                  <a:pt x="0" y="2970214"/>
                </a:lnTo>
                <a:close/>
              </a:path>
            </a:pathLst>
          </a:custGeom>
          <a:solidFill>
            <a:srgbClr val="FBC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8"/>
          <p:cNvSpPr/>
          <p:nvPr/>
        </p:nvSpPr>
        <p:spPr>
          <a:xfrm rot="16320000">
            <a:off x="4724301" y="3715813"/>
            <a:ext cx="367922" cy="174629"/>
          </a:xfrm>
          <a:custGeom>
            <a:avLst/>
            <a:gdLst>
              <a:gd name="connsiteX0" fmla="*/ 0 w 3960284"/>
              <a:gd name="connsiteY0" fmla="*/ 2970213 h 2970213"/>
              <a:gd name="connsiteX1" fmla="*/ 1980142 w 3960284"/>
              <a:gd name="connsiteY1" fmla="*/ 0 h 2970213"/>
              <a:gd name="connsiteX2" fmla="*/ 3960284 w 3960284"/>
              <a:gd name="connsiteY2" fmla="*/ 2970213 h 2970213"/>
              <a:gd name="connsiteX3" fmla="*/ 0 w 3960284"/>
              <a:gd name="connsiteY3" fmla="*/ 2970213 h 2970213"/>
              <a:gd name="connsiteX0" fmla="*/ 0 w 3960284"/>
              <a:gd name="connsiteY0" fmla="*/ 2984320 h 2984320"/>
              <a:gd name="connsiteX1" fmla="*/ 1980142 w 3960284"/>
              <a:gd name="connsiteY1" fmla="*/ 14107 h 2984320"/>
              <a:gd name="connsiteX2" fmla="*/ 3960284 w 3960284"/>
              <a:gd name="connsiteY2" fmla="*/ 2984320 h 2984320"/>
              <a:gd name="connsiteX3" fmla="*/ 0 w 3960284"/>
              <a:gd name="connsiteY3" fmla="*/ 2984320 h 2984320"/>
              <a:gd name="connsiteX0" fmla="*/ 0 w 3960284"/>
              <a:gd name="connsiteY0" fmla="*/ 2984320 h 2984320"/>
              <a:gd name="connsiteX1" fmla="*/ 1980142 w 3960284"/>
              <a:gd name="connsiteY1" fmla="*/ 14107 h 2984320"/>
              <a:gd name="connsiteX2" fmla="*/ 3960284 w 3960284"/>
              <a:gd name="connsiteY2" fmla="*/ 2984320 h 2984320"/>
              <a:gd name="connsiteX3" fmla="*/ 0 w 3960284"/>
              <a:gd name="connsiteY3" fmla="*/ 2984320 h 2984320"/>
              <a:gd name="connsiteX0" fmla="*/ 0 w 3960284"/>
              <a:gd name="connsiteY0" fmla="*/ 2976286 h 2976286"/>
              <a:gd name="connsiteX1" fmla="*/ 1980142 w 3960284"/>
              <a:gd name="connsiteY1" fmla="*/ 6073 h 2976286"/>
              <a:gd name="connsiteX2" fmla="*/ 3960284 w 3960284"/>
              <a:gd name="connsiteY2" fmla="*/ 2976286 h 2976286"/>
              <a:gd name="connsiteX3" fmla="*/ 0 w 3960284"/>
              <a:gd name="connsiteY3" fmla="*/ 2976286 h 2976286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284" h="2970214">
                <a:moveTo>
                  <a:pt x="0" y="2970214"/>
                </a:moveTo>
                <a:cubicBezTo>
                  <a:pt x="660047" y="1980143"/>
                  <a:pt x="1701095" y="-528"/>
                  <a:pt x="1980142" y="1"/>
                </a:cubicBezTo>
                <a:cubicBezTo>
                  <a:pt x="2278239" y="18522"/>
                  <a:pt x="3300237" y="1980143"/>
                  <a:pt x="3960284" y="2970214"/>
                </a:cubicBezTo>
                <a:lnTo>
                  <a:pt x="0" y="2970214"/>
                </a:lnTo>
                <a:close/>
              </a:path>
            </a:pathLst>
          </a:custGeom>
          <a:solidFill>
            <a:srgbClr val="F799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8"/>
          <p:cNvSpPr/>
          <p:nvPr/>
        </p:nvSpPr>
        <p:spPr>
          <a:xfrm rot="5280000" flipH="1">
            <a:off x="7267763" y="3714479"/>
            <a:ext cx="367922" cy="174629"/>
          </a:xfrm>
          <a:custGeom>
            <a:avLst/>
            <a:gdLst>
              <a:gd name="connsiteX0" fmla="*/ 0 w 3960284"/>
              <a:gd name="connsiteY0" fmla="*/ 2970213 h 2970213"/>
              <a:gd name="connsiteX1" fmla="*/ 1980142 w 3960284"/>
              <a:gd name="connsiteY1" fmla="*/ 0 h 2970213"/>
              <a:gd name="connsiteX2" fmla="*/ 3960284 w 3960284"/>
              <a:gd name="connsiteY2" fmla="*/ 2970213 h 2970213"/>
              <a:gd name="connsiteX3" fmla="*/ 0 w 3960284"/>
              <a:gd name="connsiteY3" fmla="*/ 2970213 h 2970213"/>
              <a:gd name="connsiteX0" fmla="*/ 0 w 3960284"/>
              <a:gd name="connsiteY0" fmla="*/ 2984320 h 2984320"/>
              <a:gd name="connsiteX1" fmla="*/ 1980142 w 3960284"/>
              <a:gd name="connsiteY1" fmla="*/ 14107 h 2984320"/>
              <a:gd name="connsiteX2" fmla="*/ 3960284 w 3960284"/>
              <a:gd name="connsiteY2" fmla="*/ 2984320 h 2984320"/>
              <a:gd name="connsiteX3" fmla="*/ 0 w 3960284"/>
              <a:gd name="connsiteY3" fmla="*/ 2984320 h 2984320"/>
              <a:gd name="connsiteX0" fmla="*/ 0 w 3960284"/>
              <a:gd name="connsiteY0" fmla="*/ 2984320 h 2984320"/>
              <a:gd name="connsiteX1" fmla="*/ 1980142 w 3960284"/>
              <a:gd name="connsiteY1" fmla="*/ 14107 h 2984320"/>
              <a:gd name="connsiteX2" fmla="*/ 3960284 w 3960284"/>
              <a:gd name="connsiteY2" fmla="*/ 2984320 h 2984320"/>
              <a:gd name="connsiteX3" fmla="*/ 0 w 3960284"/>
              <a:gd name="connsiteY3" fmla="*/ 2984320 h 2984320"/>
              <a:gd name="connsiteX0" fmla="*/ 0 w 3960284"/>
              <a:gd name="connsiteY0" fmla="*/ 2976286 h 2976286"/>
              <a:gd name="connsiteX1" fmla="*/ 1980142 w 3960284"/>
              <a:gd name="connsiteY1" fmla="*/ 6073 h 2976286"/>
              <a:gd name="connsiteX2" fmla="*/ 3960284 w 3960284"/>
              <a:gd name="connsiteY2" fmla="*/ 2976286 h 2976286"/>
              <a:gd name="connsiteX3" fmla="*/ 0 w 3960284"/>
              <a:gd name="connsiteY3" fmla="*/ 2976286 h 2976286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284" h="2970214">
                <a:moveTo>
                  <a:pt x="0" y="2970214"/>
                </a:moveTo>
                <a:cubicBezTo>
                  <a:pt x="660047" y="1980143"/>
                  <a:pt x="1701095" y="-528"/>
                  <a:pt x="1980142" y="1"/>
                </a:cubicBezTo>
                <a:cubicBezTo>
                  <a:pt x="2278239" y="18522"/>
                  <a:pt x="3300237" y="1980143"/>
                  <a:pt x="3960284" y="2970214"/>
                </a:cubicBezTo>
                <a:lnTo>
                  <a:pt x="0" y="2970214"/>
                </a:lnTo>
                <a:close/>
              </a:path>
            </a:pathLst>
          </a:custGeom>
          <a:solidFill>
            <a:srgbClr val="0698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8"/>
          <p:cNvSpPr/>
          <p:nvPr/>
        </p:nvSpPr>
        <p:spPr>
          <a:xfrm rot="1800000" flipV="1">
            <a:off x="5306208" y="4787460"/>
            <a:ext cx="367922" cy="174629"/>
          </a:xfrm>
          <a:custGeom>
            <a:avLst/>
            <a:gdLst>
              <a:gd name="connsiteX0" fmla="*/ 0 w 3960284"/>
              <a:gd name="connsiteY0" fmla="*/ 2970213 h 2970213"/>
              <a:gd name="connsiteX1" fmla="*/ 1980142 w 3960284"/>
              <a:gd name="connsiteY1" fmla="*/ 0 h 2970213"/>
              <a:gd name="connsiteX2" fmla="*/ 3960284 w 3960284"/>
              <a:gd name="connsiteY2" fmla="*/ 2970213 h 2970213"/>
              <a:gd name="connsiteX3" fmla="*/ 0 w 3960284"/>
              <a:gd name="connsiteY3" fmla="*/ 2970213 h 2970213"/>
              <a:gd name="connsiteX0" fmla="*/ 0 w 3960284"/>
              <a:gd name="connsiteY0" fmla="*/ 2984320 h 2984320"/>
              <a:gd name="connsiteX1" fmla="*/ 1980142 w 3960284"/>
              <a:gd name="connsiteY1" fmla="*/ 14107 h 2984320"/>
              <a:gd name="connsiteX2" fmla="*/ 3960284 w 3960284"/>
              <a:gd name="connsiteY2" fmla="*/ 2984320 h 2984320"/>
              <a:gd name="connsiteX3" fmla="*/ 0 w 3960284"/>
              <a:gd name="connsiteY3" fmla="*/ 2984320 h 2984320"/>
              <a:gd name="connsiteX0" fmla="*/ 0 w 3960284"/>
              <a:gd name="connsiteY0" fmla="*/ 2984320 h 2984320"/>
              <a:gd name="connsiteX1" fmla="*/ 1980142 w 3960284"/>
              <a:gd name="connsiteY1" fmla="*/ 14107 h 2984320"/>
              <a:gd name="connsiteX2" fmla="*/ 3960284 w 3960284"/>
              <a:gd name="connsiteY2" fmla="*/ 2984320 h 2984320"/>
              <a:gd name="connsiteX3" fmla="*/ 0 w 3960284"/>
              <a:gd name="connsiteY3" fmla="*/ 2984320 h 2984320"/>
              <a:gd name="connsiteX0" fmla="*/ 0 w 3960284"/>
              <a:gd name="connsiteY0" fmla="*/ 2976286 h 2976286"/>
              <a:gd name="connsiteX1" fmla="*/ 1980142 w 3960284"/>
              <a:gd name="connsiteY1" fmla="*/ 6073 h 2976286"/>
              <a:gd name="connsiteX2" fmla="*/ 3960284 w 3960284"/>
              <a:gd name="connsiteY2" fmla="*/ 2976286 h 2976286"/>
              <a:gd name="connsiteX3" fmla="*/ 0 w 3960284"/>
              <a:gd name="connsiteY3" fmla="*/ 2976286 h 2976286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284" h="2970214">
                <a:moveTo>
                  <a:pt x="0" y="2970214"/>
                </a:moveTo>
                <a:cubicBezTo>
                  <a:pt x="660047" y="1980143"/>
                  <a:pt x="1701095" y="-528"/>
                  <a:pt x="1980142" y="1"/>
                </a:cubicBezTo>
                <a:cubicBezTo>
                  <a:pt x="2278239" y="18522"/>
                  <a:pt x="3300237" y="1980143"/>
                  <a:pt x="3960284" y="2970214"/>
                </a:cubicBezTo>
                <a:lnTo>
                  <a:pt x="0" y="2970214"/>
                </a:lnTo>
                <a:close/>
              </a:path>
            </a:pathLst>
          </a:custGeom>
          <a:solidFill>
            <a:srgbClr val="BD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等腰三角形 8"/>
          <p:cNvSpPr/>
          <p:nvPr/>
        </p:nvSpPr>
        <p:spPr>
          <a:xfrm rot="19800000" flipH="1" flipV="1">
            <a:off x="6755871" y="4735318"/>
            <a:ext cx="367922" cy="174629"/>
          </a:xfrm>
          <a:custGeom>
            <a:avLst/>
            <a:gdLst>
              <a:gd name="connsiteX0" fmla="*/ 0 w 3960284"/>
              <a:gd name="connsiteY0" fmla="*/ 2970213 h 2970213"/>
              <a:gd name="connsiteX1" fmla="*/ 1980142 w 3960284"/>
              <a:gd name="connsiteY1" fmla="*/ 0 h 2970213"/>
              <a:gd name="connsiteX2" fmla="*/ 3960284 w 3960284"/>
              <a:gd name="connsiteY2" fmla="*/ 2970213 h 2970213"/>
              <a:gd name="connsiteX3" fmla="*/ 0 w 3960284"/>
              <a:gd name="connsiteY3" fmla="*/ 2970213 h 2970213"/>
              <a:gd name="connsiteX0" fmla="*/ 0 w 3960284"/>
              <a:gd name="connsiteY0" fmla="*/ 2984320 h 2984320"/>
              <a:gd name="connsiteX1" fmla="*/ 1980142 w 3960284"/>
              <a:gd name="connsiteY1" fmla="*/ 14107 h 2984320"/>
              <a:gd name="connsiteX2" fmla="*/ 3960284 w 3960284"/>
              <a:gd name="connsiteY2" fmla="*/ 2984320 h 2984320"/>
              <a:gd name="connsiteX3" fmla="*/ 0 w 3960284"/>
              <a:gd name="connsiteY3" fmla="*/ 2984320 h 2984320"/>
              <a:gd name="connsiteX0" fmla="*/ 0 w 3960284"/>
              <a:gd name="connsiteY0" fmla="*/ 2984320 h 2984320"/>
              <a:gd name="connsiteX1" fmla="*/ 1980142 w 3960284"/>
              <a:gd name="connsiteY1" fmla="*/ 14107 h 2984320"/>
              <a:gd name="connsiteX2" fmla="*/ 3960284 w 3960284"/>
              <a:gd name="connsiteY2" fmla="*/ 2984320 h 2984320"/>
              <a:gd name="connsiteX3" fmla="*/ 0 w 3960284"/>
              <a:gd name="connsiteY3" fmla="*/ 2984320 h 2984320"/>
              <a:gd name="connsiteX0" fmla="*/ 0 w 3960284"/>
              <a:gd name="connsiteY0" fmla="*/ 2976286 h 2976286"/>
              <a:gd name="connsiteX1" fmla="*/ 1980142 w 3960284"/>
              <a:gd name="connsiteY1" fmla="*/ 6073 h 2976286"/>
              <a:gd name="connsiteX2" fmla="*/ 3960284 w 3960284"/>
              <a:gd name="connsiteY2" fmla="*/ 2976286 h 2976286"/>
              <a:gd name="connsiteX3" fmla="*/ 0 w 3960284"/>
              <a:gd name="connsiteY3" fmla="*/ 2976286 h 2976286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284" h="2970214">
                <a:moveTo>
                  <a:pt x="0" y="2970214"/>
                </a:moveTo>
                <a:cubicBezTo>
                  <a:pt x="660047" y="1980143"/>
                  <a:pt x="1701095" y="-528"/>
                  <a:pt x="1980142" y="1"/>
                </a:cubicBezTo>
                <a:cubicBezTo>
                  <a:pt x="2278239" y="18522"/>
                  <a:pt x="3300237" y="1980143"/>
                  <a:pt x="3960284" y="2970214"/>
                </a:cubicBezTo>
                <a:lnTo>
                  <a:pt x="0" y="2970214"/>
                </a:lnTo>
                <a:close/>
              </a:path>
            </a:pathLst>
          </a:custGeom>
          <a:solidFill>
            <a:srgbClr val="8B6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8"/>
          <p:cNvSpPr/>
          <p:nvPr/>
        </p:nvSpPr>
        <p:spPr>
          <a:xfrm rot="1800000" flipH="1">
            <a:off x="6659891" y="2636706"/>
            <a:ext cx="367922" cy="174629"/>
          </a:xfrm>
          <a:custGeom>
            <a:avLst/>
            <a:gdLst>
              <a:gd name="connsiteX0" fmla="*/ 0 w 3960284"/>
              <a:gd name="connsiteY0" fmla="*/ 2970213 h 2970213"/>
              <a:gd name="connsiteX1" fmla="*/ 1980142 w 3960284"/>
              <a:gd name="connsiteY1" fmla="*/ 0 h 2970213"/>
              <a:gd name="connsiteX2" fmla="*/ 3960284 w 3960284"/>
              <a:gd name="connsiteY2" fmla="*/ 2970213 h 2970213"/>
              <a:gd name="connsiteX3" fmla="*/ 0 w 3960284"/>
              <a:gd name="connsiteY3" fmla="*/ 2970213 h 2970213"/>
              <a:gd name="connsiteX0" fmla="*/ 0 w 3960284"/>
              <a:gd name="connsiteY0" fmla="*/ 2984320 h 2984320"/>
              <a:gd name="connsiteX1" fmla="*/ 1980142 w 3960284"/>
              <a:gd name="connsiteY1" fmla="*/ 14107 h 2984320"/>
              <a:gd name="connsiteX2" fmla="*/ 3960284 w 3960284"/>
              <a:gd name="connsiteY2" fmla="*/ 2984320 h 2984320"/>
              <a:gd name="connsiteX3" fmla="*/ 0 w 3960284"/>
              <a:gd name="connsiteY3" fmla="*/ 2984320 h 2984320"/>
              <a:gd name="connsiteX0" fmla="*/ 0 w 3960284"/>
              <a:gd name="connsiteY0" fmla="*/ 2984320 h 2984320"/>
              <a:gd name="connsiteX1" fmla="*/ 1980142 w 3960284"/>
              <a:gd name="connsiteY1" fmla="*/ 14107 h 2984320"/>
              <a:gd name="connsiteX2" fmla="*/ 3960284 w 3960284"/>
              <a:gd name="connsiteY2" fmla="*/ 2984320 h 2984320"/>
              <a:gd name="connsiteX3" fmla="*/ 0 w 3960284"/>
              <a:gd name="connsiteY3" fmla="*/ 2984320 h 2984320"/>
              <a:gd name="connsiteX0" fmla="*/ 0 w 3960284"/>
              <a:gd name="connsiteY0" fmla="*/ 2976286 h 2976286"/>
              <a:gd name="connsiteX1" fmla="*/ 1980142 w 3960284"/>
              <a:gd name="connsiteY1" fmla="*/ 6073 h 2976286"/>
              <a:gd name="connsiteX2" fmla="*/ 3960284 w 3960284"/>
              <a:gd name="connsiteY2" fmla="*/ 2976286 h 2976286"/>
              <a:gd name="connsiteX3" fmla="*/ 0 w 3960284"/>
              <a:gd name="connsiteY3" fmla="*/ 2976286 h 2976286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284" h="2970214">
                <a:moveTo>
                  <a:pt x="0" y="2970214"/>
                </a:moveTo>
                <a:cubicBezTo>
                  <a:pt x="660047" y="1980143"/>
                  <a:pt x="1701095" y="-528"/>
                  <a:pt x="1980142" y="1"/>
                </a:cubicBezTo>
                <a:cubicBezTo>
                  <a:pt x="2278239" y="18522"/>
                  <a:pt x="3300237" y="1980143"/>
                  <a:pt x="3960284" y="2970214"/>
                </a:cubicBezTo>
                <a:lnTo>
                  <a:pt x="0" y="2970214"/>
                </a:lnTo>
                <a:close/>
              </a:path>
            </a:pathLst>
          </a:custGeom>
          <a:solidFill>
            <a:srgbClr val="65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9" name="内图表 彩色"/>
          <p:cNvGraphicFramePr/>
          <p:nvPr>
            <p:extLst>
              <p:ext uri="{D42A27DB-BD31-4B8C-83A1-F6EECF244321}">
                <p14:modId xmlns:p14="http://schemas.microsoft.com/office/powerpoint/2010/main" val="3015568103"/>
              </p:ext>
            </p:extLst>
          </p:nvPr>
        </p:nvGraphicFramePr>
        <p:xfrm>
          <a:off x="4368943" y="2497254"/>
          <a:ext cx="3668560" cy="26798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6" name="外图表 灰色"/>
          <p:cNvGraphicFramePr/>
          <p:nvPr>
            <p:extLst>
              <p:ext uri="{D42A27DB-BD31-4B8C-83A1-F6EECF244321}">
                <p14:modId xmlns:p14="http://schemas.microsoft.com/office/powerpoint/2010/main" val="596386095"/>
              </p:ext>
            </p:extLst>
          </p:nvPr>
        </p:nvGraphicFramePr>
        <p:xfrm>
          <a:off x="2339910" y="1036503"/>
          <a:ext cx="7695960" cy="56218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7" name="文本框 15"/>
          <p:cNvSpPr txBox="1"/>
          <p:nvPr/>
        </p:nvSpPr>
        <p:spPr>
          <a:xfrm rot="19477451">
            <a:off x="4533670" y="1628057"/>
            <a:ext cx="1039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FBC221"/>
                </a:solidFill>
                <a:latin typeface="Impact" panose="020B0806030902050204" pitchFamily="34" charset="0"/>
              </a:rPr>
              <a:t>ONE</a:t>
            </a:r>
            <a:endParaRPr lang="zh-CN" altLang="en-US" sz="3200" dirty="0">
              <a:solidFill>
                <a:srgbClr val="FBC221"/>
              </a:solidFill>
              <a:latin typeface="Impact" panose="020B0806030902050204" pitchFamily="34" charset="0"/>
            </a:endParaRPr>
          </a:p>
        </p:txBody>
      </p:sp>
      <p:sp>
        <p:nvSpPr>
          <p:cNvPr id="38" name="文本框 16"/>
          <p:cNvSpPr txBox="1"/>
          <p:nvPr/>
        </p:nvSpPr>
        <p:spPr>
          <a:xfrm rot="2227629">
            <a:off x="6804407" y="1628068"/>
            <a:ext cx="1292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65C0AE"/>
                </a:solidFill>
                <a:latin typeface="Impact" panose="020B0806030902050204" pitchFamily="34" charset="0"/>
              </a:rPr>
              <a:t>TWO</a:t>
            </a:r>
            <a:endParaRPr lang="zh-CN" altLang="en-US" sz="3200" dirty="0">
              <a:solidFill>
                <a:srgbClr val="65C0AE"/>
              </a:solidFill>
              <a:latin typeface="Impact" panose="020B0806030902050204" pitchFamily="34" charset="0"/>
            </a:endParaRPr>
          </a:p>
        </p:txBody>
      </p:sp>
      <p:sp>
        <p:nvSpPr>
          <p:cNvPr id="39" name="文本框 17"/>
          <p:cNvSpPr txBox="1"/>
          <p:nvPr/>
        </p:nvSpPr>
        <p:spPr>
          <a:xfrm rot="5400000">
            <a:off x="7767201" y="3486737"/>
            <a:ext cx="1352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0698CB"/>
                </a:solidFill>
                <a:latin typeface="Impact" panose="020B0806030902050204" pitchFamily="34" charset="0"/>
              </a:rPr>
              <a:t>THIRE</a:t>
            </a:r>
            <a:endParaRPr lang="zh-CN" altLang="en-US" sz="3200" dirty="0">
              <a:solidFill>
                <a:srgbClr val="0698CB"/>
              </a:solidFill>
              <a:latin typeface="Impact" panose="020B0806030902050204" pitchFamily="34" charset="0"/>
            </a:endParaRPr>
          </a:p>
        </p:txBody>
      </p:sp>
      <p:sp>
        <p:nvSpPr>
          <p:cNvPr id="40" name="文本框 18"/>
          <p:cNvSpPr txBox="1"/>
          <p:nvPr/>
        </p:nvSpPr>
        <p:spPr>
          <a:xfrm rot="9215793">
            <a:off x="6604876" y="5432553"/>
            <a:ext cx="1285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8B66AA"/>
                </a:solidFill>
                <a:latin typeface="Impact" panose="020B0806030902050204" pitchFamily="34" charset="0"/>
              </a:rPr>
              <a:t>FOUR</a:t>
            </a:r>
            <a:endParaRPr lang="zh-CN" altLang="en-US" sz="3200" dirty="0">
              <a:solidFill>
                <a:srgbClr val="8B66AA"/>
              </a:solidFill>
              <a:latin typeface="Impact" panose="020B0806030902050204" pitchFamily="34" charset="0"/>
            </a:endParaRPr>
          </a:p>
        </p:txBody>
      </p:sp>
      <p:sp>
        <p:nvSpPr>
          <p:cNvPr id="41" name="文本框 19"/>
          <p:cNvSpPr txBox="1"/>
          <p:nvPr/>
        </p:nvSpPr>
        <p:spPr>
          <a:xfrm rot="12641288">
            <a:off x="4632425" y="5377823"/>
            <a:ext cx="1039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BD298A"/>
                </a:solidFill>
                <a:latin typeface="Impact" panose="020B0806030902050204" pitchFamily="34" charset="0"/>
              </a:rPr>
              <a:t>FIVE</a:t>
            </a:r>
            <a:endParaRPr lang="zh-CN" altLang="en-US" sz="3200" dirty="0">
              <a:solidFill>
                <a:srgbClr val="BD298A"/>
              </a:solidFill>
              <a:latin typeface="Impact" panose="020B0806030902050204" pitchFamily="34" charset="0"/>
            </a:endParaRPr>
          </a:p>
        </p:txBody>
      </p:sp>
      <p:sp>
        <p:nvSpPr>
          <p:cNvPr id="42" name="文本框 20"/>
          <p:cNvSpPr txBox="1"/>
          <p:nvPr/>
        </p:nvSpPr>
        <p:spPr>
          <a:xfrm rot="16200000">
            <a:off x="3478212" y="3486736"/>
            <a:ext cx="1039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F7993C"/>
                </a:solidFill>
                <a:latin typeface="Impact" panose="020B0806030902050204" pitchFamily="34" charset="0"/>
              </a:rPr>
              <a:t>SIX</a:t>
            </a:r>
            <a:endParaRPr lang="zh-CN" altLang="en-US" sz="3200" dirty="0">
              <a:solidFill>
                <a:srgbClr val="F7993C"/>
              </a:solidFill>
              <a:latin typeface="Impact" panose="020B0806030902050204" pitchFamily="34" charset="0"/>
            </a:endParaRPr>
          </a:p>
        </p:txBody>
      </p:sp>
      <p:sp>
        <p:nvSpPr>
          <p:cNvPr id="43" name="文本框 21"/>
          <p:cNvSpPr txBox="1"/>
          <p:nvPr/>
        </p:nvSpPr>
        <p:spPr>
          <a:xfrm>
            <a:off x="4360101" y="2400997"/>
            <a:ext cx="767838" cy="310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22"/>
          <p:cNvSpPr txBox="1"/>
          <p:nvPr/>
        </p:nvSpPr>
        <p:spPr>
          <a:xfrm>
            <a:off x="6278986" y="1653254"/>
            <a:ext cx="767838" cy="310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23"/>
          <p:cNvSpPr txBox="1"/>
          <p:nvPr/>
        </p:nvSpPr>
        <p:spPr>
          <a:xfrm>
            <a:off x="7931571" y="2808436"/>
            <a:ext cx="767838" cy="310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24"/>
          <p:cNvSpPr txBox="1"/>
          <p:nvPr/>
        </p:nvSpPr>
        <p:spPr>
          <a:xfrm>
            <a:off x="7635106" y="4843300"/>
            <a:ext cx="767838" cy="310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25"/>
          <p:cNvSpPr txBox="1"/>
          <p:nvPr/>
        </p:nvSpPr>
        <p:spPr>
          <a:xfrm>
            <a:off x="5698512" y="5670210"/>
            <a:ext cx="767838" cy="310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26"/>
          <p:cNvSpPr txBox="1"/>
          <p:nvPr/>
        </p:nvSpPr>
        <p:spPr>
          <a:xfrm>
            <a:off x="4082533" y="4455664"/>
            <a:ext cx="767838" cy="310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5127939" y="2780431"/>
            <a:ext cx="2119903" cy="21199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5688159" y="3920789"/>
            <a:ext cx="1035613" cy="135802"/>
            <a:chOff x="542100" y="3471376"/>
            <a:chExt cx="1035613" cy="135802"/>
          </a:xfrm>
        </p:grpSpPr>
        <p:sp>
          <p:nvSpPr>
            <p:cNvPr id="51" name="椭圆 50"/>
            <p:cNvSpPr/>
            <p:nvPr/>
          </p:nvSpPr>
          <p:spPr>
            <a:xfrm>
              <a:off x="542100" y="3471376"/>
              <a:ext cx="135802" cy="135802"/>
            </a:xfrm>
            <a:prstGeom prst="ellipse">
              <a:avLst/>
            </a:prstGeom>
            <a:solidFill>
              <a:srgbClr val="BD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52" name="椭圆 51"/>
            <p:cNvSpPr/>
            <p:nvPr/>
          </p:nvSpPr>
          <p:spPr>
            <a:xfrm>
              <a:off x="767053" y="3471376"/>
              <a:ext cx="135802" cy="135802"/>
            </a:xfrm>
            <a:prstGeom prst="ellipse">
              <a:avLst/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53" name="椭圆 52"/>
            <p:cNvSpPr/>
            <p:nvPr/>
          </p:nvSpPr>
          <p:spPr>
            <a:xfrm>
              <a:off x="992006" y="3471376"/>
              <a:ext cx="135802" cy="135802"/>
            </a:xfrm>
            <a:prstGeom prst="ellipse">
              <a:avLst/>
            </a:prstGeom>
            <a:solidFill>
              <a:srgbClr val="0698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54" name="椭圆 53"/>
            <p:cNvSpPr/>
            <p:nvPr/>
          </p:nvSpPr>
          <p:spPr>
            <a:xfrm>
              <a:off x="1216959" y="3471376"/>
              <a:ext cx="135802" cy="135802"/>
            </a:xfrm>
            <a:prstGeom prst="ellipse">
              <a:avLst/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55" name="椭圆 54"/>
            <p:cNvSpPr/>
            <p:nvPr/>
          </p:nvSpPr>
          <p:spPr>
            <a:xfrm>
              <a:off x="1441911" y="3471376"/>
              <a:ext cx="135802" cy="135802"/>
            </a:xfrm>
            <a:prstGeom prst="ellipse">
              <a:avLst/>
            </a:prstGeom>
            <a:solidFill>
              <a:srgbClr val="FB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</p:grpSp>
      <p:sp>
        <p:nvSpPr>
          <p:cNvPr id="56" name="矩形 55"/>
          <p:cNvSpPr/>
          <p:nvPr/>
        </p:nvSpPr>
        <p:spPr>
          <a:xfrm>
            <a:off x="5203530" y="3578772"/>
            <a:ext cx="19074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blipFill dpi="0"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TEXT</a:t>
            </a:r>
            <a:endParaRPr lang="zh-CN" altLang="en-US" sz="1600" b="1" dirty="0"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52239" y="133633"/>
            <a:ext cx="1476296" cy="1669773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085810">
            <a:off x="8194422" y="570972"/>
            <a:ext cx="699280" cy="790925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>
          <a:xfrm>
            <a:off x="2716277" y="4613749"/>
            <a:ext cx="229551" cy="229551"/>
          </a:xfrm>
          <a:prstGeom prst="ellipse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2716277" y="5155500"/>
            <a:ext cx="229551" cy="229551"/>
          </a:xfrm>
          <a:prstGeom prst="ellipse">
            <a:avLst/>
          </a:prstGeom>
          <a:solidFill>
            <a:srgbClr val="F799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2716277" y="5697250"/>
            <a:ext cx="229551" cy="229551"/>
          </a:xfrm>
          <a:prstGeom prst="ellipse">
            <a:avLst/>
          </a:prstGeom>
          <a:solidFill>
            <a:srgbClr val="E71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29"/>
          <p:cNvSpPr txBox="1"/>
          <p:nvPr/>
        </p:nvSpPr>
        <p:spPr>
          <a:xfrm>
            <a:off x="234546" y="4613749"/>
            <a:ext cx="2389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29"/>
          <p:cNvSpPr txBox="1"/>
          <p:nvPr/>
        </p:nvSpPr>
        <p:spPr>
          <a:xfrm>
            <a:off x="234545" y="5108683"/>
            <a:ext cx="2389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框 29"/>
          <p:cNvSpPr txBox="1"/>
          <p:nvPr/>
        </p:nvSpPr>
        <p:spPr>
          <a:xfrm>
            <a:off x="234547" y="5649802"/>
            <a:ext cx="2389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9422688" y="1788971"/>
            <a:ext cx="229551" cy="229551"/>
          </a:xfrm>
          <a:prstGeom prst="ellipse">
            <a:avLst/>
          </a:prstGeom>
          <a:solidFill>
            <a:srgbClr val="65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9422688" y="2330722"/>
            <a:ext cx="229551" cy="229551"/>
          </a:xfrm>
          <a:prstGeom prst="ellipse">
            <a:avLst/>
          </a:prstGeom>
          <a:solidFill>
            <a:srgbClr val="0698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9422688" y="2872472"/>
            <a:ext cx="229551" cy="229551"/>
          </a:xfrm>
          <a:prstGeom prst="ellipse">
            <a:avLst/>
          </a:prstGeom>
          <a:solidFill>
            <a:srgbClr val="8B6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29"/>
          <p:cNvSpPr txBox="1"/>
          <p:nvPr/>
        </p:nvSpPr>
        <p:spPr>
          <a:xfrm>
            <a:off x="9652242" y="1790431"/>
            <a:ext cx="2389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29"/>
          <p:cNvSpPr txBox="1"/>
          <p:nvPr/>
        </p:nvSpPr>
        <p:spPr>
          <a:xfrm>
            <a:off x="9652241" y="2285365"/>
            <a:ext cx="2389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29"/>
          <p:cNvSpPr txBox="1"/>
          <p:nvPr/>
        </p:nvSpPr>
        <p:spPr>
          <a:xfrm>
            <a:off x="9652243" y="2826484"/>
            <a:ext cx="2389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0" name="图片 69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085810">
            <a:off x="352918" y="3525327"/>
            <a:ext cx="699280" cy="790925"/>
          </a:xfrm>
          <a:prstGeom prst="rect">
            <a:avLst/>
          </a:prstGeom>
        </p:spPr>
      </p:pic>
      <p:grpSp>
        <p:nvGrpSpPr>
          <p:cNvPr id="71" name="组合 70"/>
          <p:cNvGrpSpPr/>
          <p:nvPr/>
        </p:nvGrpSpPr>
        <p:grpSpPr>
          <a:xfrm rot="20694477" flipH="1">
            <a:off x="8027490" y="5059792"/>
            <a:ext cx="6048408" cy="1544445"/>
            <a:chOff x="1311323" y="3901700"/>
            <a:chExt cx="9207615" cy="2351140"/>
          </a:xfrm>
        </p:grpSpPr>
        <p:sp>
          <p:nvSpPr>
            <p:cNvPr id="72" name="等腰三角形 71"/>
            <p:cNvSpPr/>
            <p:nvPr/>
          </p:nvSpPr>
          <p:spPr>
            <a:xfrm>
              <a:off x="1969477" y="5011615"/>
              <a:ext cx="965632" cy="6682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72"/>
            <p:cNvSpPr/>
            <p:nvPr/>
          </p:nvSpPr>
          <p:spPr>
            <a:xfrm rot="2301923">
              <a:off x="2232686" y="4818185"/>
              <a:ext cx="950129" cy="86164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73"/>
            <p:cNvSpPr/>
            <p:nvPr/>
          </p:nvSpPr>
          <p:spPr>
            <a:xfrm rot="18473685">
              <a:off x="3537450" y="5097822"/>
              <a:ext cx="452873" cy="567354"/>
            </a:xfrm>
            <a:prstGeom prst="triangle">
              <a:avLst>
                <a:gd name="adj" fmla="val 98590"/>
              </a:avLst>
            </a:prstGeom>
            <a:solidFill>
              <a:srgbClr val="4C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74"/>
            <p:cNvSpPr/>
            <p:nvPr/>
          </p:nvSpPr>
          <p:spPr>
            <a:xfrm rot="19407024">
              <a:off x="4330009" y="4739869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5"/>
            <p:cNvSpPr/>
            <p:nvPr/>
          </p:nvSpPr>
          <p:spPr>
            <a:xfrm rot="19407024">
              <a:off x="4380264" y="5216885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6"/>
            <p:cNvSpPr/>
            <p:nvPr/>
          </p:nvSpPr>
          <p:spPr>
            <a:xfrm rot="1314570">
              <a:off x="4939375" y="4699331"/>
              <a:ext cx="539458" cy="489221"/>
            </a:xfrm>
            <a:prstGeom prst="triangle">
              <a:avLst>
                <a:gd name="adj" fmla="val 98590"/>
              </a:avLst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7"/>
            <p:cNvSpPr/>
            <p:nvPr/>
          </p:nvSpPr>
          <p:spPr>
            <a:xfrm rot="2029190">
              <a:off x="7130297" y="3901700"/>
              <a:ext cx="401212" cy="363849"/>
            </a:xfrm>
            <a:prstGeom prst="triangle">
              <a:avLst>
                <a:gd name="adj" fmla="val 4724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8004828">
              <a:off x="6057021" y="475737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等腰三角形 79"/>
            <p:cNvSpPr/>
            <p:nvPr/>
          </p:nvSpPr>
          <p:spPr>
            <a:xfrm rot="8004828">
              <a:off x="1485066" y="5165377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等腰三角形 80"/>
            <p:cNvSpPr/>
            <p:nvPr/>
          </p:nvSpPr>
          <p:spPr>
            <a:xfrm rot="8004828">
              <a:off x="7124734" y="457899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等腰三角形 81"/>
            <p:cNvSpPr/>
            <p:nvPr/>
          </p:nvSpPr>
          <p:spPr>
            <a:xfrm rot="12282474" flipV="1">
              <a:off x="5216132" y="4391673"/>
              <a:ext cx="246274" cy="248848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等腰三角形 82"/>
            <p:cNvSpPr/>
            <p:nvPr/>
          </p:nvSpPr>
          <p:spPr>
            <a:xfrm rot="4941123">
              <a:off x="5857961" y="5083590"/>
              <a:ext cx="295670" cy="268136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等腰三角形 83"/>
            <p:cNvSpPr/>
            <p:nvPr/>
          </p:nvSpPr>
          <p:spPr>
            <a:xfrm rot="8004828">
              <a:off x="6526560" y="4042306"/>
              <a:ext cx="507307" cy="618573"/>
            </a:xfrm>
            <a:prstGeom prst="triangle">
              <a:avLst>
                <a:gd name="adj" fmla="val 98590"/>
              </a:avLst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等腰三角形 84"/>
            <p:cNvSpPr/>
            <p:nvPr/>
          </p:nvSpPr>
          <p:spPr>
            <a:xfrm rot="8004828">
              <a:off x="1174804" y="588205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等腰三角形 85"/>
            <p:cNvSpPr/>
            <p:nvPr/>
          </p:nvSpPr>
          <p:spPr>
            <a:xfrm rot="2029190">
              <a:off x="7837969" y="4382509"/>
              <a:ext cx="438633" cy="397785"/>
            </a:xfrm>
            <a:prstGeom prst="triangle">
              <a:avLst>
                <a:gd name="adj" fmla="val 47242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等腰三角形 86"/>
            <p:cNvSpPr/>
            <p:nvPr/>
          </p:nvSpPr>
          <p:spPr>
            <a:xfrm rot="4941123">
              <a:off x="6851380" y="5054393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等腰三角形 87"/>
            <p:cNvSpPr/>
            <p:nvPr/>
          </p:nvSpPr>
          <p:spPr>
            <a:xfrm rot="8004828">
              <a:off x="8315659" y="471542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等腰三角形 88"/>
            <p:cNvSpPr/>
            <p:nvPr/>
          </p:nvSpPr>
          <p:spPr>
            <a:xfrm rot="4941123">
              <a:off x="9111427" y="4646322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等腰三角形 89"/>
            <p:cNvSpPr/>
            <p:nvPr/>
          </p:nvSpPr>
          <p:spPr>
            <a:xfrm rot="4941123">
              <a:off x="9691719" y="5048546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等腰三角形 90"/>
            <p:cNvSpPr/>
            <p:nvPr/>
          </p:nvSpPr>
          <p:spPr>
            <a:xfrm rot="4941123">
              <a:off x="10289595" y="4437811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等腰三角形 91"/>
            <p:cNvSpPr/>
            <p:nvPr/>
          </p:nvSpPr>
          <p:spPr>
            <a:xfrm rot="8004828">
              <a:off x="9347553" y="4950364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228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55"/>
          <p:cNvGrpSpPr>
            <a:grpSpLocks noChangeAspect="1"/>
          </p:cNvGrpSpPr>
          <p:nvPr/>
        </p:nvGrpSpPr>
        <p:grpSpPr bwMode="auto">
          <a:xfrm>
            <a:off x="-362873" y="3159713"/>
            <a:ext cx="12917746" cy="5510146"/>
            <a:chOff x="5" y="1"/>
            <a:chExt cx="6337" cy="3568"/>
          </a:xfrm>
        </p:grpSpPr>
        <p:sp>
          <p:nvSpPr>
            <p:cNvPr id="68" name="Freeform 57"/>
            <p:cNvSpPr>
              <a:spLocks/>
            </p:cNvSpPr>
            <p:nvPr/>
          </p:nvSpPr>
          <p:spPr bwMode="auto">
            <a:xfrm>
              <a:off x="10" y="2460"/>
              <a:ext cx="776" cy="1099"/>
            </a:xfrm>
            <a:custGeom>
              <a:avLst/>
              <a:gdLst>
                <a:gd name="T0" fmla="*/ 0 w 776"/>
                <a:gd name="T1" fmla="*/ 0 h 1099"/>
                <a:gd name="T2" fmla="*/ 0 w 776"/>
                <a:gd name="T3" fmla="*/ 767 h 1099"/>
                <a:gd name="T4" fmla="*/ 776 w 776"/>
                <a:gd name="T5" fmla="*/ 1099 h 1099"/>
                <a:gd name="T6" fmla="*/ 0 w 776"/>
                <a:gd name="T7" fmla="*/ 0 h 1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6" h="1099">
                  <a:moveTo>
                    <a:pt x="0" y="0"/>
                  </a:moveTo>
                  <a:lnTo>
                    <a:pt x="0" y="767"/>
                  </a:lnTo>
                  <a:lnTo>
                    <a:pt x="776" y="10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B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9" name="Freeform 58"/>
            <p:cNvSpPr>
              <a:spLocks/>
            </p:cNvSpPr>
            <p:nvPr/>
          </p:nvSpPr>
          <p:spPr bwMode="auto">
            <a:xfrm>
              <a:off x="5" y="3227"/>
              <a:ext cx="781" cy="342"/>
            </a:xfrm>
            <a:custGeom>
              <a:avLst/>
              <a:gdLst>
                <a:gd name="T0" fmla="*/ 5 w 781"/>
                <a:gd name="T1" fmla="*/ 0 h 342"/>
                <a:gd name="T2" fmla="*/ 0 w 781"/>
                <a:gd name="T3" fmla="*/ 342 h 342"/>
                <a:gd name="T4" fmla="*/ 781 w 781"/>
                <a:gd name="T5" fmla="*/ 332 h 342"/>
                <a:gd name="T6" fmla="*/ 5 w 781"/>
                <a:gd name="T7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1" h="342">
                  <a:moveTo>
                    <a:pt x="5" y="0"/>
                  </a:moveTo>
                  <a:lnTo>
                    <a:pt x="0" y="342"/>
                  </a:lnTo>
                  <a:lnTo>
                    <a:pt x="781" y="33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DB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0" name="Freeform 60"/>
            <p:cNvSpPr>
              <a:spLocks/>
            </p:cNvSpPr>
            <p:nvPr/>
          </p:nvSpPr>
          <p:spPr bwMode="auto">
            <a:xfrm>
              <a:off x="10" y="2045"/>
              <a:ext cx="988" cy="1514"/>
            </a:xfrm>
            <a:custGeom>
              <a:avLst/>
              <a:gdLst>
                <a:gd name="T0" fmla="*/ 0 w 988"/>
                <a:gd name="T1" fmla="*/ 415 h 1514"/>
                <a:gd name="T2" fmla="*/ 776 w 988"/>
                <a:gd name="T3" fmla="*/ 1514 h 1514"/>
                <a:gd name="T4" fmla="*/ 988 w 988"/>
                <a:gd name="T5" fmla="*/ 0 h 1514"/>
                <a:gd name="T6" fmla="*/ 0 w 988"/>
                <a:gd name="T7" fmla="*/ 415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8" h="1514">
                  <a:moveTo>
                    <a:pt x="0" y="415"/>
                  </a:moveTo>
                  <a:lnTo>
                    <a:pt x="776" y="1514"/>
                  </a:lnTo>
                  <a:lnTo>
                    <a:pt x="988" y="0"/>
                  </a:lnTo>
                  <a:lnTo>
                    <a:pt x="0" y="415"/>
                  </a:lnTo>
                  <a:close/>
                </a:path>
              </a:pathLst>
            </a:custGeom>
            <a:solidFill>
              <a:srgbClr val="F68A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1" name="Freeform 65"/>
            <p:cNvSpPr>
              <a:spLocks/>
            </p:cNvSpPr>
            <p:nvPr/>
          </p:nvSpPr>
          <p:spPr bwMode="auto">
            <a:xfrm>
              <a:off x="786" y="2045"/>
              <a:ext cx="1137" cy="1514"/>
            </a:xfrm>
            <a:custGeom>
              <a:avLst/>
              <a:gdLst>
                <a:gd name="T0" fmla="*/ 212 w 1137"/>
                <a:gd name="T1" fmla="*/ 0 h 1514"/>
                <a:gd name="T2" fmla="*/ 0 w 1137"/>
                <a:gd name="T3" fmla="*/ 1514 h 1514"/>
                <a:gd name="T4" fmla="*/ 1137 w 1137"/>
                <a:gd name="T5" fmla="*/ 989 h 1514"/>
                <a:gd name="T6" fmla="*/ 212 w 1137"/>
                <a:gd name="T7" fmla="*/ 0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7" h="1514">
                  <a:moveTo>
                    <a:pt x="212" y="0"/>
                  </a:moveTo>
                  <a:lnTo>
                    <a:pt x="0" y="1514"/>
                  </a:lnTo>
                  <a:lnTo>
                    <a:pt x="1137" y="98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EE34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2" name="Freeform 66"/>
            <p:cNvSpPr>
              <a:spLocks/>
            </p:cNvSpPr>
            <p:nvPr/>
          </p:nvSpPr>
          <p:spPr bwMode="auto">
            <a:xfrm>
              <a:off x="786" y="3034"/>
              <a:ext cx="1137" cy="525"/>
            </a:xfrm>
            <a:custGeom>
              <a:avLst/>
              <a:gdLst>
                <a:gd name="T0" fmla="*/ 0 w 1137"/>
                <a:gd name="T1" fmla="*/ 525 h 525"/>
                <a:gd name="T2" fmla="*/ 930 w 1137"/>
                <a:gd name="T3" fmla="*/ 525 h 525"/>
                <a:gd name="T4" fmla="*/ 1137 w 1137"/>
                <a:gd name="T5" fmla="*/ 0 h 525"/>
                <a:gd name="T6" fmla="*/ 0 w 1137"/>
                <a:gd name="T7" fmla="*/ 525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7" h="525">
                  <a:moveTo>
                    <a:pt x="0" y="525"/>
                  </a:moveTo>
                  <a:lnTo>
                    <a:pt x="930" y="525"/>
                  </a:lnTo>
                  <a:lnTo>
                    <a:pt x="1137" y="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ED1B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3" name="Freeform 68"/>
            <p:cNvSpPr>
              <a:spLocks/>
            </p:cNvSpPr>
            <p:nvPr/>
          </p:nvSpPr>
          <p:spPr bwMode="auto">
            <a:xfrm>
              <a:off x="1417" y="1"/>
              <a:ext cx="713" cy="1543"/>
            </a:xfrm>
            <a:custGeom>
              <a:avLst/>
              <a:gdLst>
                <a:gd name="T0" fmla="*/ 713 w 713"/>
                <a:gd name="T1" fmla="*/ 0 h 1543"/>
                <a:gd name="T2" fmla="*/ 0 w 713"/>
                <a:gd name="T3" fmla="*/ 1543 h 1543"/>
                <a:gd name="T4" fmla="*/ 713 w 713"/>
                <a:gd name="T5" fmla="*/ 0 h 1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13" h="1543">
                  <a:moveTo>
                    <a:pt x="713" y="0"/>
                  </a:moveTo>
                  <a:lnTo>
                    <a:pt x="0" y="1543"/>
                  </a:lnTo>
                  <a:lnTo>
                    <a:pt x="713" y="0"/>
                  </a:lnTo>
                  <a:close/>
                </a:path>
              </a:pathLst>
            </a:custGeom>
            <a:solidFill>
              <a:srgbClr val="EE21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4" name="Freeform 70"/>
            <p:cNvSpPr>
              <a:spLocks/>
            </p:cNvSpPr>
            <p:nvPr/>
          </p:nvSpPr>
          <p:spPr bwMode="auto">
            <a:xfrm>
              <a:off x="998" y="2045"/>
              <a:ext cx="1224" cy="989"/>
            </a:xfrm>
            <a:custGeom>
              <a:avLst/>
              <a:gdLst>
                <a:gd name="T0" fmla="*/ 0 w 1224"/>
                <a:gd name="T1" fmla="*/ 0 h 989"/>
                <a:gd name="T2" fmla="*/ 925 w 1224"/>
                <a:gd name="T3" fmla="*/ 989 h 989"/>
                <a:gd name="T4" fmla="*/ 1224 w 1224"/>
                <a:gd name="T5" fmla="*/ 49 h 989"/>
                <a:gd name="T6" fmla="*/ 0 w 1224"/>
                <a:gd name="T7" fmla="*/ 0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4" h="989">
                  <a:moveTo>
                    <a:pt x="0" y="0"/>
                  </a:moveTo>
                  <a:lnTo>
                    <a:pt x="925" y="989"/>
                  </a:lnTo>
                  <a:lnTo>
                    <a:pt x="1224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1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5" name="Freeform 71"/>
            <p:cNvSpPr>
              <a:spLocks/>
            </p:cNvSpPr>
            <p:nvPr/>
          </p:nvSpPr>
          <p:spPr bwMode="auto">
            <a:xfrm>
              <a:off x="1923" y="2094"/>
              <a:ext cx="752" cy="1451"/>
            </a:xfrm>
            <a:custGeom>
              <a:avLst/>
              <a:gdLst>
                <a:gd name="T0" fmla="*/ 299 w 752"/>
                <a:gd name="T1" fmla="*/ 0 h 1451"/>
                <a:gd name="T2" fmla="*/ 0 w 752"/>
                <a:gd name="T3" fmla="*/ 940 h 1451"/>
                <a:gd name="T4" fmla="*/ 752 w 752"/>
                <a:gd name="T5" fmla="*/ 1451 h 1451"/>
                <a:gd name="T6" fmla="*/ 299 w 752"/>
                <a:gd name="T7" fmla="*/ 0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2" h="1451">
                  <a:moveTo>
                    <a:pt x="299" y="0"/>
                  </a:moveTo>
                  <a:lnTo>
                    <a:pt x="0" y="940"/>
                  </a:lnTo>
                  <a:lnTo>
                    <a:pt x="752" y="1451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E126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6" name="Freeform 72"/>
            <p:cNvSpPr>
              <a:spLocks/>
            </p:cNvSpPr>
            <p:nvPr/>
          </p:nvSpPr>
          <p:spPr bwMode="auto">
            <a:xfrm>
              <a:off x="1716" y="3034"/>
              <a:ext cx="959" cy="525"/>
            </a:xfrm>
            <a:custGeom>
              <a:avLst/>
              <a:gdLst>
                <a:gd name="T0" fmla="*/ 207 w 959"/>
                <a:gd name="T1" fmla="*/ 0 h 525"/>
                <a:gd name="T2" fmla="*/ 0 w 959"/>
                <a:gd name="T3" fmla="*/ 525 h 525"/>
                <a:gd name="T4" fmla="*/ 959 w 959"/>
                <a:gd name="T5" fmla="*/ 511 h 525"/>
                <a:gd name="T6" fmla="*/ 207 w 959"/>
                <a:gd name="T7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9" h="525">
                  <a:moveTo>
                    <a:pt x="207" y="0"/>
                  </a:moveTo>
                  <a:lnTo>
                    <a:pt x="0" y="525"/>
                  </a:lnTo>
                  <a:lnTo>
                    <a:pt x="959" y="51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rgbClr val="EC2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7" name="Freeform 75"/>
            <p:cNvSpPr>
              <a:spLocks/>
            </p:cNvSpPr>
            <p:nvPr/>
          </p:nvSpPr>
          <p:spPr bwMode="auto">
            <a:xfrm>
              <a:off x="2130" y="1"/>
              <a:ext cx="675" cy="873"/>
            </a:xfrm>
            <a:custGeom>
              <a:avLst/>
              <a:gdLst>
                <a:gd name="T0" fmla="*/ 0 w 675"/>
                <a:gd name="T1" fmla="*/ 0 h 873"/>
                <a:gd name="T2" fmla="*/ 0 w 675"/>
                <a:gd name="T3" fmla="*/ 0 h 873"/>
                <a:gd name="T4" fmla="*/ 675 w 675"/>
                <a:gd name="T5" fmla="*/ 873 h 873"/>
                <a:gd name="T6" fmla="*/ 0 w 675"/>
                <a:gd name="T7" fmla="*/ 0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5" h="873">
                  <a:moveTo>
                    <a:pt x="0" y="0"/>
                  </a:moveTo>
                  <a:lnTo>
                    <a:pt x="0" y="0"/>
                  </a:lnTo>
                  <a:lnTo>
                    <a:pt x="675" y="8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26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8" name="Freeform 79"/>
            <p:cNvSpPr>
              <a:spLocks/>
            </p:cNvSpPr>
            <p:nvPr/>
          </p:nvSpPr>
          <p:spPr bwMode="auto">
            <a:xfrm>
              <a:off x="2222" y="2094"/>
              <a:ext cx="1393" cy="1451"/>
            </a:xfrm>
            <a:custGeom>
              <a:avLst/>
              <a:gdLst>
                <a:gd name="T0" fmla="*/ 0 w 1393"/>
                <a:gd name="T1" fmla="*/ 0 h 1451"/>
                <a:gd name="T2" fmla="*/ 453 w 1393"/>
                <a:gd name="T3" fmla="*/ 1451 h 1451"/>
                <a:gd name="T4" fmla="*/ 1393 w 1393"/>
                <a:gd name="T5" fmla="*/ 530 h 1451"/>
                <a:gd name="T6" fmla="*/ 0 w 1393"/>
                <a:gd name="T7" fmla="*/ 0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3" h="1451">
                  <a:moveTo>
                    <a:pt x="0" y="0"/>
                  </a:moveTo>
                  <a:lnTo>
                    <a:pt x="453" y="1451"/>
                  </a:lnTo>
                  <a:lnTo>
                    <a:pt x="1393" y="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3D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9" name="Freeform 81"/>
            <p:cNvSpPr>
              <a:spLocks/>
            </p:cNvSpPr>
            <p:nvPr/>
          </p:nvSpPr>
          <p:spPr bwMode="auto">
            <a:xfrm>
              <a:off x="2222" y="1534"/>
              <a:ext cx="1706" cy="1090"/>
            </a:xfrm>
            <a:custGeom>
              <a:avLst/>
              <a:gdLst>
                <a:gd name="T0" fmla="*/ 0 w 1706"/>
                <a:gd name="T1" fmla="*/ 560 h 1090"/>
                <a:gd name="T2" fmla="*/ 1393 w 1706"/>
                <a:gd name="T3" fmla="*/ 1090 h 1090"/>
                <a:gd name="T4" fmla="*/ 1706 w 1706"/>
                <a:gd name="T5" fmla="*/ 0 h 1090"/>
                <a:gd name="T6" fmla="*/ 0 w 1706"/>
                <a:gd name="T7" fmla="*/ 56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06" h="1090">
                  <a:moveTo>
                    <a:pt x="0" y="560"/>
                  </a:moveTo>
                  <a:lnTo>
                    <a:pt x="1393" y="1090"/>
                  </a:lnTo>
                  <a:lnTo>
                    <a:pt x="1706" y="0"/>
                  </a:lnTo>
                  <a:lnTo>
                    <a:pt x="0" y="560"/>
                  </a:lnTo>
                  <a:close/>
                </a:path>
              </a:pathLst>
            </a:custGeom>
            <a:solidFill>
              <a:srgbClr val="8869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0" name="Freeform 82"/>
            <p:cNvSpPr>
              <a:spLocks/>
            </p:cNvSpPr>
            <p:nvPr/>
          </p:nvSpPr>
          <p:spPr bwMode="auto">
            <a:xfrm>
              <a:off x="2675" y="2624"/>
              <a:ext cx="1258" cy="931"/>
            </a:xfrm>
            <a:custGeom>
              <a:avLst/>
              <a:gdLst>
                <a:gd name="T0" fmla="*/ 940 w 1258"/>
                <a:gd name="T1" fmla="*/ 0 h 931"/>
                <a:gd name="T2" fmla="*/ 0 w 1258"/>
                <a:gd name="T3" fmla="*/ 921 h 931"/>
                <a:gd name="T4" fmla="*/ 1258 w 1258"/>
                <a:gd name="T5" fmla="*/ 931 h 931"/>
                <a:gd name="T6" fmla="*/ 940 w 1258"/>
                <a:gd name="T7" fmla="*/ 0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8" h="931">
                  <a:moveTo>
                    <a:pt x="940" y="0"/>
                  </a:moveTo>
                  <a:lnTo>
                    <a:pt x="0" y="921"/>
                  </a:lnTo>
                  <a:lnTo>
                    <a:pt x="1258" y="931"/>
                  </a:lnTo>
                  <a:lnTo>
                    <a:pt x="940" y="0"/>
                  </a:lnTo>
                  <a:close/>
                </a:path>
              </a:pathLst>
            </a:custGeom>
            <a:solidFill>
              <a:srgbClr val="8269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auto">
            <a:xfrm>
              <a:off x="3615" y="1534"/>
              <a:ext cx="983" cy="1090"/>
            </a:xfrm>
            <a:custGeom>
              <a:avLst/>
              <a:gdLst>
                <a:gd name="T0" fmla="*/ 313 w 983"/>
                <a:gd name="T1" fmla="*/ 0 h 1090"/>
                <a:gd name="T2" fmla="*/ 0 w 983"/>
                <a:gd name="T3" fmla="*/ 1090 h 1090"/>
                <a:gd name="T4" fmla="*/ 983 w 983"/>
                <a:gd name="T5" fmla="*/ 916 h 1090"/>
                <a:gd name="T6" fmla="*/ 313 w 983"/>
                <a:gd name="T7" fmla="*/ 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3" h="1090">
                  <a:moveTo>
                    <a:pt x="313" y="0"/>
                  </a:moveTo>
                  <a:lnTo>
                    <a:pt x="0" y="1090"/>
                  </a:lnTo>
                  <a:lnTo>
                    <a:pt x="983" y="916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4E6F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2" name="Freeform 86"/>
            <p:cNvSpPr>
              <a:spLocks/>
            </p:cNvSpPr>
            <p:nvPr/>
          </p:nvSpPr>
          <p:spPr bwMode="auto">
            <a:xfrm>
              <a:off x="3615" y="2450"/>
              <a:ext cx="983" cy="1105"/>
            </a:xfrm>
            <a:custGeom>
              <a:avLst/>
              <a:gdLst>
                <a:gd name="T0" fmla="*/ 0 w 983"/>
                <a:gd name="T1" fmla="*/ 174 h 1105"/>
                <a:gd name="T2" fmla="*/ 318 w 983"/>
                <a:gd name="T3" fmla="*/ 1105 h 1105"/>
                <a:gd name="T4" fmla="*/ 983 w 983"/>
                <a:gd name="T5" fmla="*/ 0 h 1105"/>
                <a:gd name="T6" fmla="*/ 0 w 983"/>
                <a:gd name="T7" fmla="*/ 174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3" h="1105">
                  <a:moveTo>
                    <a:pt x="0" y="174"/>
                  </a:moveTo>
                  <a:lnTo>
                    <a:pt x="318" y="1105"/>
                  </a:lnTo>
                  <a:lnTo>
                    <a:pt x="983" y="0"/>
                  </a:lnTo>
                  <a:lnTo>
                    <a:pt x="0" y="174"/>
                  </a:lnTo>
                  <a:close/>
                </a:path>
              </a:pathLst>
            </a:custGeom>
            <a:solidFill>
              <a:srgbClr val="4D70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3" name="Freeform 87"/>
            <p:cNvSpPr>
              <a:spLocks/>
            </p:cNvSpPr>
            <p:nvPr/>
          </p:nvSpPr>
          <p:spPr bwMode="auto">
            <a:xfrm>
              <a:off x="3928" y="1534"/>
              <a:ext cx="887" cy="916"/>
            </a:xfrm>
            <a:custGeom>
              <a:avLst/>
              <a:gdLst>
                <a:gd name="T0" fmla="*/ 0 w 887"/>
                <a:gd name="T1" fmla="*/ 0 h 916"/>
                <a:gd name="T2" fmla="*/ 670 w 887"/>
                <a:gd name="T3" fmla="*/ 916 h 916"/>
                <a:gd name="T4" fmla="*/ 887 w 887"/>
                <a:gd name="T5" fmla="*/ 401 h 916"/>
                <a:gd name="T6" fmla="*/ 0 w 887"/>
                <a:gd name="T7" fmla="*/ 0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7" h="916">
                  <a:moveTo>
                    <a:pt x="0" y="0"/>
                  </a:moveTo>
                  <a:lnTo>
                    <a:pt x="670" y="916"/>
                  </a:lnTo>
                  <a:lnTo>
                    <a:pt x="887" y="4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9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4" name="Freeform 88"/>
            <p:cNvSpPr>
              <a:spLocks/>
            </p:cNvSpPr>
            <p:nvPr/>
          </p:nvSpPr>
          <p:spPr bwMode="auto">
            <a:xfrm>
              <a:off x="3933" y="2450"/>
              <a:ext cx="1089" cy="1105"/>
            </a:xfrm>
            <a:custGeom>
              <a:avLst/>
              <a:gdLst>
                <a:gd name="T0" fmla="*/ 665 w 1089"/>
                <a:gd name="T1" fmla="*/ 0 h 1105"/>
                <a:gd name="T2" fmla="*/ 0 w 1089"/>
                <a:gd name="T3" fmla="*/ 1105 h 1105"/>
                <a:gd name="T4" fmla="*/ 1089 w 1089"/>
                <a:gd name="T5" fmla="*/ 1105 h 1105"/>
                <a:gd name="T6" fmla="*/ 665 w 1089"/>
                <a:gd name="T7" fmla="*/ 0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9" h="1105">
                  <a:moveTo>
                    <a:pt x="665" y="0"/>
                  </a:moveTo>
                  <a:lnTo>
                    <a:pt x="0" y="1105"/>
                  </a:lnTo>
                  <a:lnTo>
                    <a:pt x="1089" y="1105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0396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5" name="Freeform 92"/>
            <p:cNvSpPr>
              <a:spLocks/>
            </p:cNvSpPr>
            <p:nvPr/>
          </p:nvSpPr>
          <p:spPr bwMode="auto">
            <a:xfrm>
              <a:off x="4598" y="1935"/>
              <a:ext cx="751" cy="520"/>
            </a:xfrm>
            <a:custGeom>
              <a:avLst/>
              <a:gdLst>
                <a:gd name="T0" fmla="*/ 217 w 751"/>
                <a:gd name="T1" fmla="*/ 0 h 520"/>
                <a:gd name="T2" fmla="*/ 0 w 751"/>
                <a:gd name="T3" fmla="*/ 515 h 520"/>
                <a:gd name="T4" fmla="*/ 751 w 751"/>
                <a:gd name="T5" fmla="*/ 520 h 520"/>
                <a:gd name="T6" fmla="*/ 217 w 751"/>
                <a:gd name="T7" fmla="*/ 0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1" h="520">
                  <a:moveTo>
                    <a:pt x="217" y="0"/>
                  </a:moveTo>
                  <a:lnTo>
                    <a:pt x="0" y="515"/>
                  </a:lnTo>
                  <a:lnTo>
                    <a:pt x="751" y="52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19B1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6" name="Freeform 93"/>
            <p:cNvSpPr>
              <a:spLocks/>
            </p:cNvSpPr>
            <p:nvPr/>
          </p:nvSpPr>
          <p:spPr bwMode="auto">
            <a:xfrm>
              <a:off x="4598" y="2450"/>
              <a:ext cx="751" cy="1105"/>
            </a:xfrm>
            <a:custGeom>
              <a:avLst/>
              <a:gdLst>
                <a:gd name="T0" fmla="*/ 0 w 751"/>
                <a:gd name="T1" fmla="*/ 0 h 1105"/>
                <a:gd name="T2" fmla="*/ 424 w 751"/>
                <a:gd name="T3" fmla="*/ 1105 h 1105"/>
                <a:gd name="T4" fmla="*/ 751 w 751"/>
                <a:gd name="T5" fmla="*/ 5 h 1105"/>
                <a:gd name="T6" fmla="*/ 0 w 751"/>
                <a:gd name="T7" fmla="*/ 0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1" h="1105">
                  <a:moveTo>
                    <a:pt x="0" y="0"/>
                  </a:moveTo>
                  <a:lnTo>
                    <a:pt x="424" y="1105"/>
                  </a:lnTo>
                  <a:lnTo>
                    <a:pt x="751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B4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7" name="Freeform 95"/>
            <p:cNvSpPr>
              <a:spLocks/>
            </p:cNvSpPr>
            <p:nvPr/>
          </p:nvSpPr>
          <p:spPr bwMode="auto">
            <a:xfrm>
              <a:off x="4815" y="1877"/>
              <a:ext cx="1359" cy="578"/>
            </a:xfrm>
            <a:custGeom>
              <a:avLst/>
              <a:gdLst>
                <a:gd name="T0" fmla="*/ 0 w 1359"/>
                <a:gd name="T1" fmla="*/ 58 h 578"/>
                <a:gd name="T2" fmla="*/ 534 w 1359"/>
                <a:gd name="T3" fmla="*/ 578 h 578"/>
                <a:gd name="T4" fmla="*/ 1359 w 1359"/>
                <a:gd name="T5" fmla="*/ 0 h 578"/>
                <a:gd name="T6" fmla="*/ 0 w 1359"/>
                <a:gd name="T7" fmla="*/ 58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9" h="578">
                  <a:moveTo>
                    <a:pt x="0" y="58"/>
                  </a:moveTo>
                  <a:lnTo>
                    <a:pt x="534" y="578"/>
                  </a:lnTo>
                  <a:lnTo>
                    <a:pt x="1359" y="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4BC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8" name="Freeform 100"/>
            <p:cNvSpPr>
              <a:spLocks/>
            </p:cNvSpPr>
            <p:nvPr/>
          </p:nvSpPr>
          <p:spPr bwMode="auto">
            <a:xfrm>
              <a:off x="5022" y="2455"/>
              <a:ext cx="1320" cy="1114"/>
            </a:xfrm>
            <a:custGeom>
              <a:avLst/>
              <a:gdLst>
                <a:gd name="T0" fmla="*/ 327 w 1320"/>
                <a:gd name="T1" fmla="*/ 0 h 1114"/>
                <a:gd name="T2" fmla="*/ 0 w 1320"/>
                <a:gd name="T3" fmla="*/ 1100 h 1114"/>
                <a:gd name="T4" fmla="*/ 1320 w 1320"/>
                <a:gd name="T5" fmla="*/ 1114 h 1114"/>
                <a:gd name="T6" fmla="*/ 327 w 1320"/>
                <a:gd name="T7" fmla="*/ 0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20" h="1114">
                  <a:moveTo>
                    <a:pt x="327" y="0"/>
                  </a:moveTo>
                  <a:lnTo>
                    <a:pt x="0" y="1100"/>
                  </a:lnTo>
                  <a:lnTo>
                    <a:pt x="1320" y="1114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rgbClr val="52C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9" name="Freeform 101"/>
            <p:cNvSpPr>
              <a:spLocks/>
            </p:cNvSpPr>
            <p:nvPr/>
          </p:nvSpPr>
          <p:spPr bwMode="auto">
            <a:xfrm>
              <a:off x="5349" y="1877"/>
              <a:ext cx="993" cy="1692"/>
            </a:xfrm>
            <a:custGeom>
              <a:avLst/>
              <a:gdLst>
                <a:gd name="T0" fmla="*/ 825 w 993"/>
                <a:gd name="T1" fmla="*/ 0 h 1692"/>
                <a:gd name="T2" fmla="*/ 0 w 993"/>
                <a:gd name="T3" fmla="*/ 578 h 1692"/>
                <a:gd name="T4" fmla="*/ 993 w 993"/>
                <a:gd name="T5" fmla="*/ 1692 h 1692"/>
                <a:gd name="T6" fmla="*/ 825 w 993"/>
                <a:gd name="T7" fmla="*/ 0 h 1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3" h="1692">
                  <a:moveTo>
                    <a:pt x="825" y="0"/>
                  </a:moveTo>
                  <a:lnTo>
                    <a:pt x="0" y="578"/>
                  </a:lnTo>
                  <a:lnTo>
                    <a:pt x="993" y="1692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5EC6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4" name="矩形 3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4C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5" name="组合 4"/>
          <p:cNvGrpSpPr/>
          <p:nvPr/>
        </p:nvGrpSpPr>
        <p:grpSpPr>
          <a:xfrm>
            <a:off x="234547" y="392033"/>
            <a:ext cx="886711" cy="844075"/>
            <a:chOff x="5775640" y="1507123"/>
            <a:chExt cx="3871688" cy="3647134"/>
          </a:xfrm>
        </p:grpSpPr>
        <p:sp>
          <p:nvSpPr>
            <p:cNvPr id="6" name="图文框 5"/>
            <p:cNvSpPr/>
            <p:nvPr/>
          </p:nvSpPr>
          <p:spPr>
            <a:xfrm flipH="1">
              <a:off x="6173800" y="1507123"/>
              <a:ext cx="3169783" cy="3202859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4CC5F1"/>
                </a:gs>
                <a:gs pos="61000">
                  <a:srgbClr val="FBC221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190500" dist="1397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7" name="文本框 9"/>
            <p:cNvSpPr txBox="1"/>
            <p:nvPr/>
          </p:nvSpPr>
          <p:spPr>
            <a:xfrm flipH="1">
              <a:off x="5775640" y="1563631"/>
              <a:ext cx="3871688" cy="3590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i="1" dirty="0" smtClean="0">
                  <a:solidFill>
                    <a:srgbClr val="BD298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4800" i="1" dirty="0">
                <a:solidFill>
                  <a:srgbClr val="BD298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9" name="文本框 11"/>
          <p:cNvSpPr txBox="1"/>
          <p:nvPr/>
        </p:nvSpPr>
        <p:spPr>
          <a:xfrm>
            <a:off x="1125989" y="588449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841772" y="541179"/>
            <a:ext cx="2219325" cy="93337"/>
            <a:chOff x="3276600" y="504825"/>
            <a:chExt cx="2219325" cy="93337"/>
          </a:xfrm>
          <a:solidFill>
            <a:srgbClr val="BD298A"/>
          </a:solidFill>
        </p:grpSpPr>
        <p:sp>
          <p:nvSpPr>
            <p:cNvPr id="11" name="椭圆 10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>
              <a:stCxn id="11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BD29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</p:grpSpPr>
        <p:sp>
          <p:nvSpPr>
            <p:cNvPr id="14" name="椭圆 13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solidFill>
              <a:srgbClr val="BD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/>
            <p:cNvCxnSpPr>
              <a:stCxn id="14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ln w="9525">
              <a:solidFill>
                <a:srgbClr val="BD29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3394222" y="447842"/>
            <a:ext cx="1781175" cy="93337"/>
            <a:chOff x="3276600" y="504825"/>
            <a:chExt cx="1781175" cy="93337"/>
          </a:xfrm>
          <a:solidFill>
            <a:srgbClr val="BD298A"/>
          </a:solidFill>
        </p:grpSpPr>
        <p:sp>
          <p:nvSpPr>
            <p:cNvPr id="17" name="椭圆 16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/>
            <p:cNvCxnSpPr>
              <a:stCxn id="17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BD29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组合 89"/>
          <p:cNvGrpSpPr/>
          <p:nvPr/>
        </p:nvGrpSpPr>
        <p:grpSpPr>
          <a:xfrm>
            <a:off x="487480" y="2250928"/>
            <a:ext cx="2282208" cy="2018352"/>
            <a:chOff x="2472440" y="1710170"/>
            <a:chExt cx="2059532" cy="1821421"/>
          </a:xfrm>
        </p:grpSpPr>
        <p:sp>
          <p:nvSpPr>
            <p:cNvPr id="91" name="图文框 90"/>
            <p:cNvSpPr/>
            <p:nvPr/>
          </p:nvSpPr>
          <p:spPr>
            <a:xfrm>
              <a:off x="2737936" y="1792841"/>
              <a:ext cx="1720794" cy="1738750"/>
            </a:xfrm>
            <a:prstGeom prst="frame">
              <a:avLst>
                <a:gd name="adj1" fmla="val 8305"/>
              </a:avLst>
            </a:prstGeom>
            <a:gradFill>
              <a:gsLst>
                <a:gs pos="0">
                  <a:srgbClr val="4CC5F1"/>
                </a:gs>
                <a:gs pos="61000">
                  <a:srgbClr val="8B66AA"/>
                </a:gs>
              </a:gsLst>
              <a:lin ang="2700000" scaled="1"/>
            </a:gradFill>
            <a:ln>
              <a:noFill/>
            </a:ln>
            <a:effectLst>
              <a:outerShdw blurRad="2921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文本框 83"/>
            <p:cNvSpPr txBox="1"/>
            <p:nvPr/>
          </p:nvSpPr>
          <p:spPr>
            <a:xfrm>
              <a:off x="2472440" y="1710170"/>
              <a:ext cx="2059532" cy="1203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800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01</a:t>
              </a:r>
              <a:endParaRPr lang="zh-CN" altLang="en-US" sz="138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3474060" y="2955859"/>
            <a:ext cx="2267904" cy="2003900"/>
            <a:chOff x="5894293" y="1357853"/>
            <a:chExt cx="3793755" cy="3352129"/>
          </a:xfrm>
        </p:grpSpPr>
        <p:sp>
          <p:nvSpPr>
            <p:cNvPr id="94" name="图文框 93"/>
            <p:cNvSpPr/>
            <p:nvPr/>
          </p:nvSpPr>
          <p:spPr>
            <a:xfrm flipH="1">
              <a:off x="6173800" y="1507123"/>
              <a:ext cx="3169783" cy="3202859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4CC5F1"/>
                </a:gs>
                <a:gs pos="61000">
                  <a:srgbClr val="FBC221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190500" dist="1397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5" name="文本框 9"/>
            <p:cNvSpPr txBox="1"/>
            <p:nvPr/>
          </p:nvSpPr>
          <p:spPr>
            <a:xfrm flipH="1">
              <a:off x="5894293" y="1357853"/>
              <a:ext cx="3793755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800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138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9493671" y="2770971"/>
            <a:ext cx="2251926" cy="2188788"/>
            <a:chOff x="6262612" y="1287213"/>
            <a:chExt cx="3852000" cy="3744000"/>
          </a:xfrm>
        </p:grpSpPr>
        <p:sp>
          <p:nvSpPr>
            <p:cNvPr id="100" name="图文框 99"/>
            <p:cNvSpPr/>
            <p:nvPr/>
          </p:nvSpPr>
          <p:spPr>
            <a:xfrm rot="16200000" flipH="1">
              <a:off x="6525241" y="1477614"/>
              <a:ext cx="3218448" cy="3180548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65C0AE"/>
                </a:gs>
                <a:gs pos="61000">
                  <a:srgbClr val="BD298A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00">
                <a:solidFill>
                  <a:schemeClr val="tx1"/>
                </a:solidFill>
              </a:endParaRPr>
            </a:p>
          </p:txBody>
        </p:sp>
        <p:sp>
          <p:nvSpPr>
            <p:cNvPr id="101" name="文本框 9"/>
            <p:cNvSpPr txBox="1"/>
            <p:nvPr/>
          </p:nvSpPr>
          <p:spPr>
            <a:xfrm flipH="1">
              <a:off x="6262612" y="1287213"/>
              <a:ext cx="3852000" cy="3744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/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13800" i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13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02" name="文本框 1"/>
          <p:cNvSpPr txBox="1"/>
          <p:nvPr/>
        </p:nvSpPr>
        <p:spPr>
          <a:xfrm>
            <a:off x="325735" y="2342537"/>
            <a:ext cx="461665" cy="20334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文本框 95"/>
          <p:cNvSpPr txBox="1"/>
          <p:nvPr/>
        </p:nvSpPr>
        <p:spPr>
          <a:xfrm>
            <a:off x="3192988" y="3017892"/>
            <a:ext cx="461665" cy="20334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文本框 96"/>
          <p:cNvSpPr txBox="1"/>
          <p:nvPr/>
        </p:nvSpPr>
        <p:spPr>
          <a:xfrm>
            <a:off x="6216312" y="1998983"/>
            <a:ext cx="461665" cy="20334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文本框 97"/>
          <p:cNvSpPr txBox="1"/>
          <p:nvPr/>
        </p:nvSpPr>
        <p:spPr>
          <a:xfrm>
            <a:off x="9183116" y="2770971"/>
            <a:ext cx="461665" cy="20334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L 形 18"/>
          <p:cNvSpPr/>
          <p:nvPr/>
        </p:nvSpPr>
        <p:spPr>
          <a:xfrm rot="10800000">
            <a:off x="1654914" y="1524000"/>
            <a:ext cx="2991498" cy="1521092"/>
          </a:xfrm>
          <a:prstGeom prst="corner">
            <a:avLst>
              <a:gd name="adj1" fmla="val 6760"/>
              <a:gd name="adj2" fmla="val 6760"/>
            </a:avLst>
          </a:prstGeom>
          <a:gradFill>
            <a:gsLst>
              <a:gs pos="100000">
                <a:srgbClr val="8B66AA"/>
              </a:gs>
              <a:gs pos="34000">
                <a:srgbClr val="FBC22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L 形 58"/>
          <p:cNvSpPr/>
          <p:nvPr/>
        </p:nvSpPr>
        <p:spPr>
          <a:xfrm rot="10800000" flipH="1">
            <a:off x="1538782" y="1524000"/>
            <a:ext cx="1141497" cy="824943"/>
          </a:xfrm>
          <a:prstGeom prst="corner">
            <a:avLst>
              <a:gd name="adj1" fmla="val 10724"/>
              <a:gd name="adj2" fmla="val 14386"/>
            </a:avLst>
          </a:prstGeom>
          <a:gradFill>
            <a:gsLst>
              <a:gs pos="100000">
                <a:srgbClr val="8B66AA"/>
              </a:gs>
              <a:gs pos="34000">
                <a:srgbClr val="4CC5F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L 形 59"/>
          <p:cNvSpPr/>
          <p:nvPr/>
        </p:nvSpPr>
        <p:spPr>
          <a:xfrm rot="10800000" flipH="1" flipV="1">
            <a:off x="4636116" y="4959759"/>
            <a:ext cx="2991498" cy="404781"/>
          </a:xfrm>
          <a:prstGeom prst="corner">
            <a:avLst>
              <a:gd name="adj1" fmla="val 28242"/>
              <a:gd name="adj2" fmla="val 28242"/>
            </a:avLst>
          </a:prstGeom>
          <a:gradFill>
            <a:gsLst>
              <a:gs pos="100000">
                <a:srgbClr val="E71B66"/>
              </a:gs>
              <a:gs pos="34000">
                <a:srgbClr val="FBC22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L 形 61"/>
          <p:cNvSpPr/>
          <p:nvPr/>
        </p:nvSpPr>
        <p:spPr>
          <a:xfrm rot="10800000" flipV="1">
            <a:off x="7095801" y="4026568"/>
            <a:ext cx="842365" cy="1337973"/>
          </a:xfrm>
          <a:prstGeom prst="corner">
            <a:avLst>
              <a:gd name="adj1" fmla="val 13628"/>
              <a:gd name="adj2" fmla="val 14386"/>
            </a:avLst>
          </a:prstGeom>
          <a:gradFill>
            <a:gsLst>
              <a:gs pos="100000">
                <a:srgbClr val="E71B66"/>
              </a:gs>
              <a:gs pos="34000">
                <a:srgbClr val="FBC22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L 形 62"/>
          <p:cNvSpPr/>
          <p:nvPr/>
        </p:nvSpPr>
        <p:spPr>
          <a:xfrm rot="10800000" flipH="1">
            <a:off x="7687367" y="512975"/>
            <a:ext cx="2991498" cy="1528859"/>
          </a:xfrm>
          <a:prstGeom prst="corner">
            <a:avLst>
              <a:gd name="adj1" fmla="val 6760"/>
              <a:gd name="adj2" fmla="val 6760"/>
            </a:avLst>
          </a:prstGeom>
          <a:gradFill>
            <a:gsLst>
              <a:gs pos="100000">
                <a:srgbClr val="8B66AA"/>
              </a:gs>
              <a:gs pos="34000">
                <a:srgbClr val="FBC22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6" name="组合 95"/>
          <p:cNvGrpSpPr/>
          <p:nvPr/>
        </p:nvGrpSpPr>
        <p:grpSpPr>
          <a:xfrm>
            <a:off x="6539291" y="1942488"/>
            <a:ext cx="2405534" cy="2338089"/>
            <a:chOff x="6262612" y="1287213"/>
            <a:chExt cx="3852000" cy="3744000"/>
          </a:xfrm>
        </p:grpSpPr>
        <p:sp>
          <p:nvSpPr>
            <p:cNvPr id="97" name="图文框 96"/>
            <p:cNvSpPr/>
            <p:nvPr/>
          </p:nvSpPr>
          <p:spPr>
            <a:xfrm rot="16200000" flipH="1">
              <a:off x="6525241" y="1477614"/>
              <a:ext cx="3218448" cy="3180548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FBC221"/>
                </a:gs>
                <a:gs pos="61000">
                  <a:srgbClr val="E71B66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00">
                <a:solidFill>
                  <a:schemeClr val="tx1"/>
                </a:solidFill>
              </a:endParaRPr>
            </a:p>
          </p:txBody>
        </p:sp>
        <p:sp>
          <p:nvSpPr>
            <p:cNvPr id="98" name="文本框 9"/>
            <p:cNvSpPr txBox="1"/>
            <p:nvPr/>
          </p:nvSpPr>
          <p:spPr>
            <a:xfrm flipH="1">
              <a:off x="6262612" y="1287213"/>
              <a:ext cx="3852000" cy="3744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/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13800" i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13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L 形 63"/>
          <p:cNvSpPr/>
          <p:nvPr/>
        </p:nvSpPr>
        <p:spPr>
          <a:xfrm rot="16200000" flipH="1">
            <a:off x="9482746" y="1499050"/>
            <a:ext cx="2358227" cy="386082"/>
          </a:xfrm>
          <a:prstGeom prst="corner">
            <a:avLst>
              <a:gd name="adj1" fmla="val 28242"/>
              <a:gd name="adj2" fmla="val 25848"/>
            </a:avLst>
          </a:prstGeom>
          <a:gradFill>
            <a:gsLst>
              <a:gs pos="100000">
                <a:srgbClr val="E71B66"/>
              </a:gs>
              <a:gs pos="34000">
                <a:srgbClr val="8B66A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L 形 64"/>
          <p:cNvSpPr/>
          <p:nvPr/>
        </p:nvSpPr>
        <p:spPr>
          <a:xfrm rot="10800000" flipV="1">
            <a:off x="-42356" y="4266436"/>
            <a:ext cx="1734454" cy="1337973"/>
          </a:xfrm>
          <a:prstGeom prst="corner">
            <a:avLst>
              <a:gd name="adj1" fmla="val 9031"/>
              <a:gd name="adj2" fmla="val 8391"/>
            </a:avLst>
          </a:prstGeom>
          <a:gradFill>
            <a:gsLst>
              <a:gs pos="100000">
                <a:srgbClr val="E71B66"/>
              </a:gs>
              <a:gs pos="34000">
                <a:srgbClr val="4CC5F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L 形 105"/>
          <p:cNvSpPr/>
          <p:nvPr/>
        </p:nvSpPr>
        <p:spPr>
          <a:xfrm rot="10800000" flipH="1" flipV="1">
            <a:off x="10704746" y="4752747"/>
            <a:ext cx="2991498" cy="375715"/>
          </a:xfrm>
          <a:prstGeom prst="corner">
            <a:avLst>
              <a:gd name="adj1" fmla="val 28242"/>
              <a:gd name="adj2" fmla="val 28242"/>
            </a:avLst>
          </a:prstGeom>
          <a:gradFill>
            <a:gsLst>
              <a:gs pos="100000">
                <a:srgbClr val="E71B66"/>
              </a:gs>
              <a:gs pos="34000">
                <a:srgbClr val="65C0A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81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E71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" name="矩形 5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" name="矩形 6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8" name="文本框 11"/>
          <p:cNvSpPr txBox="1"/>
          <p:nvPr/>
        </p:nvSpPr>
        <p:spPr>
          <a:xfrm>
            <a:off x="1125989" y="588449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841772" y="541179"/>
            <a:ext cx="2219325" cy="93337"/>
            <a:chOff x="3276600" y="504825"/>
            <a:chExt cx="2219325" cy="93337"/>
          </a:xfrm>
          <a:solidFill>
            <a:srgbClr val="0698CB"/>
          </a:solidFill>
        </p:grpSpPr>
        <p:sp>
          <p:nvSpPr>
            <p:cNvPr id="10" name="椭圆 9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>
              <a:stCxn id="10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  <a:solidFill>
            <a:srgbClr val="0698CB"/>
          </a:solidFill>
        </p:grpSpPr>
        <p:sp>
          <p:nvSpPr>
            <p:cNvPr id="13" name="椭圆 12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/>
            <p:cNvCxnSpPr>
              <a:stCxn id="13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3394222" y="447842"/>
            <a:ext cx="1781175" cy="93337"/>
            <a:chOff x="3276600" y="504825"/>
            <a:chExt cx="1781175" cy="93337"/>
          </a:xfrm>
          <a:solidFill>
            <a:srgbClr val="0698CB"/>
          </a:solidFill>
        </p:grpSpPr>
        <p:sp>
          <p:nvSpPr>
            <p:cNvPr id="16" name="椭圆 15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/>
            <p:cNvCxnSpPr>
              <a:stCxn id="16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243976" y="400224"/>
            <a:ext cx="982377" cy="727200"/>
            <a:chOff x="6015819" y="1458664"/>
            <a:chExt cx="4542862" cy="3362835"/>
          </a:xfrm>
        </p:grpSpPr>
        <p:sp>
          <p:nvSpPr>
            <p:cNvPr id="19" name="图文框 18"/>
            <p:cNvSpPr/>
            <p:nvPr/>
          </p:nvSpPr>
          <p:spPr>
            <a:xfrm rot="16200000" flipH="1">
              <a:off x="6525241" y="1477614"/>
              <a:ext cx="3218448" cy="3180548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FBC221"/>
                </a:gs>
                <a:gs pos="61000">
                  <a:srgbClr val="E71B66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文本框 9"/>
            <p:cNvSpPr txBox="1"/>
            <p:nvPr/>
          </p:nvSpPr>
          <p:spPr>
            <a:xfrm flipH="1">
              <a:off x="6015819" y="1458664"/>
              <a:ext cx="4542862" cy="33628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/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4800" i="1" dirty="0" smtClean="0">
                  <a:solidFill>
                    <a:srgbClr val="0698C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4800" i="1" dirty="0">
                <a:solidFill>
                  <a:srgbClr val="0698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666390" y="-623915"/>
            <a:ext cx="6843525" cy="9006814"/>
            <a:chOff x="3469331" y="-763080"/>
            <a:chExt cx="6843525" cy="9006814"/>
          </a:xfrm>
        </p:grpSpPr>
        <p:sp>
          <p:nvSpPr>
            <p:cNvPr id="25" name="空心弧 24"/>
            <p:cNvSpPr/>
            <p:nvPr/>
          </p:nvSpPr>
          <p:spPr>
            <a:xfrm rot="18872347" flipH="1" flipV="1">
              <a:off x="3690147" y="1916801"/>
              <a:ext cx="3518707" cy="3518707"/>
            </a:xfrm>
            <a:prstGeom prst="blockArc">
              <a:avLst>
                <a:gd name="adj1" fmla="val 8511088"/>
                <a:gd name="adj2" fmla="val 13108654"/>
                <a:gd name="adj3" fmla="val 12273"/>
              </a:avLst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空心弧 20"/>
            <p:cNvSpPr/>
            <p:nvPr/>
          </p:nvSpPr>
          <p:spPr>
            <a:xfrm rot="2128610">
              <a:off x="6724618" y="1365086"/>
              <a:ext cx="3518707" cy="3518707"/>
            </a:xfrm>
            <a:prstGeom prst="blockArc">
              <a:avLst>
                <a:gd name="adj1" fmla="val 10800000"/>
                <a:gd name="adj2" fmla="val 16259592"/>
                <a:gd name="adj3" fmla="val 11289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空心弧 21"/>
            <p:cNvSpPr/>
            <p:nvPr/>
          </p:nvSpPr>
          <p:spPr>
            <a:xfrm rot="7709047">
              <a:off x="6742835" y="1383303"/>
              <a:ext cx="3518707" cy="3518707"/>
            </a:xfrm>
            <a:prstGeom prst="blockArc">
              <a:avLst>
                <a:gd name="adj1" fmla="val 10800000"/>
                <a:gd name="adj2" fmla="val 16259592"/>
                <a:gd name="adj3" fmla="val 11289"/>
              </a:avLst>
            </a:prstGeom>
            <a:solidFill>
              <a:srgbClr val="4C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空心弧 22"/>
            <p:cNvSpPr/>
            <p:nvPr/>
          </p:nvSpPr>
          <p:spPr>
            <a:xfrm rot="13296278">
              <a:off x="6742837" y="1399187"/>
              <a:ext cx="3518707" cy="3518707"/>
            </a:xfrm>
            <a:prstGeom prst="blockArc">
              <a:avLst>
                <a:gd name="adj1" fmla="val 10800000"/>
                <a:gd name="adj2" fmla="val 16259592"/>
                <a:gd name="adj3" fmla="val 11289"/>
              </a:avLst>
            </a:prstGeom>
            <a:solidFill>
              <a:srgbClr val="0698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空心弧 23"/>
            <p:cNvSpPr/>
            <p:nvPr/>
          </p:nvSpPr>
          <p:spPr>
            <a:xfrm rot="18872347">
              <a:off x="6744073" y="1410891"/>
              <a:ext cx="3518707" cy="3518707"/>
            </a:xfrm>
            <a:prstGeom prst="blockArc">
              <a:avLst>
                <a:gd name="adj1" fmla="val 10800000"/>
                <a:gd name="adj2" fmla="val 13058739"/>
                <a:gd name="adj3" fmla="val 12202"/>
              </a:avLst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空心弧 25"/>
            <p:cNvSpPr/>
            <p:nvPr/>
          </p:nvSpPr>
          <p:spPr>
            <a:xfrm rot="381842">
              <a:off x="3600775" y="1916802"/>
              <a:ext cx="3518707" cy="3518707"/>
            </a:xfrm>
            <a:prstGeom prst="blockArc">
              <a:avLst>
                <a:gd name="adj1" fmla="val 10800000"/>
                <a:gd name="adj2" fmla="val 16216497"/>
                <a:gd name="adj3" fmla="val 11905"/>
              </a:avLst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空心弧 26"/>
            <p:cNvSpPr/>
            <p:nvPr/>
          </p:nvSpPr>
          <p:spPr>
            <a:xfrm rot="15583402">
              <a:off x="3563007" y="2004234"/>
              <a:ext cx="3518707" cy="3518707"/>
            </a:xfrm>
            <a:prstGeom prst="blockArc">
              <a:avLst>
                <a:gd name="adj1" fmla="val 7848256"/>
                <a:gd name="adj2" fmla="val 17253721"/>
                <a:gd name="adj3" fmla="val 12043"/>
              </a:avLst>
            </a:prstGeom>
            <a:solidFill>
              <a:srgbClr val="E71B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燕尾形 27"/>
            <p:cNvSpPr/>
            <p:nvPr/>
          </p:nvSpPr>
          <p:spPr>
            <a:xfrm rot="7888874">
              <a:off x="6920830" y="1661036"/>
              <a:ext cx="739302" cy="933855"/>
            </a:xfrm>
            <a:prstGeom prst="chevron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燕尾形 28"/>
            <p:cNvSpPr/>
            <p:nvPr/>
          </p:nvSpPr>
          <p:spPr>
            <a:xfrm rot="19117756">
              <a:off x="6244188" y="4179696"/>
              <a:ext cx="739302" cy="933855"/>
            </a:xfrm>
            <a:prstGeom prst="chevron">
              <a:avLst/>
            </a:prstGeom>
            <a:solidFill>
              <a:srgbClr val="E71B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任意多边形 43"/>
            <p:cNvSpPr/>
            <p:nvPr/>
          </p:nvSpPr>
          <p:spPr>
            <a:xfrm>
              <a:off x="7081736" y="-763080"/>
              <a:ext cx="3231120" cy="3475804"/>
            </a:xfrm>
            <a:custGeom>
              <a:avLst/>
              <a:gdLst>
                <a:gd name="connsiteX0" fmla="*/ 0 w 3231120"/>
                <a:gd name="connsiteY0" fmla="*/ 0 h 3475804"/>
                <a:gd name="connsiteX1" fmla="*/ 3231120 w 3231120"/>
                <a:gd name="connsiteY1" fmla="*/ 0 h 3475804"/>
                <a:gd name="connsiteX2" fmla="*/ 3231120 w 3231120"/>
                <a:gd name="connsiteY2" fmla="*/ 3475804 h 3475804"/>
                <a:gd name="connsiteX3" fmla="*/ 3192904 w 3231120"/>
                <a:gd name="connsiteY3" fmla="*/ 3327179 h 3475804"/>
                <a:gd name="connsiteX4" fmla="*/ 1397176 w 3231120"/>
                <a:gd name="connsiteY4" fmla="*/ 2006049 h 3475804"/>
                <a:gd name="connsiteX5" fmla="*/ 218655 w 3231120"/>
                <a:gd name="connsiteY5" fmla="*/ 2421143 h 3475804"/>
                <a:gd name="connsiteX6" fmla="*/ 202952 w 3231120"/>
                <a:gd name="connsiteY6" fmla="*/ 2435587 h 3475804"/>
                <a:gd name="connsiteX7" fmla="*/ 175523 w 3231120"/>
                <a:gd name="connsiteY7" fmla="*/ 2112416 h 3475804"/>
                <a:gd name="connsiteX8" fmla="*/ 0 w 3231120"/>
                <a:gd name="connsiteY8" fmla="*/ 2310940 h 347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31120" h="3475804">
                  <a:moveTo>
                    <a:pt x="0" y="0"/>
                  </a:moveTo>
                  <a:lnTo>
                    <a:pt x="3231120" y="0"/>
                  </a:lnTo>
                  <a:lnTo>
                    <a:pt x="3231120" y="3475804"/>
                  </a:lnTo>
                  <a:lnTo>
                    <a:pt x="3192904" y="3327179"/>
                  </a:lnTo>
                  <a:cubicBezTo>
                    <a:pt x="2954842" y="2561783"/>
                    <a:pt x="2240908" y="2006049"/>
                    <a:pt x="1397176" y="2006049"/>
                  </a:cubicBezTo>
                  <a:cubicBezTo>
                    <a:pt x="950972" y="2006049"/>
                    <a:pt x="541069" y="2161476"/>
                    <a:pt x="218655" y="2421143"/>
                  </a:cubicBezTo>
                  <a:lnTo>
                    <a:pt x="202952" y="2435587"/>
                  </a:lnTo>
                  <a:lnTo>
                    <a:pt x="175523" y="2112416"/>
                  </a:lnTo>
                  <a:lnTo>
                    <a:pt x="0" y="2310940"/>
                  </a:lnTo>
                  <a:close/>
                </a:path>
              </a:pathLst>
            </a:cu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3469331" y="3977571"/>
              <a:ext cx="3384000" cy="4266163"/>
            </a:xfrm>
            <a:custGeom>
              <a:avLst/>
              <a:gdLst>
                <a:gd name="connsiteX0" fmla="*/ 0 w 3384000"/>
                <a:gd name="connsiteY0" fmla="*/ 0 h 4266163"/>
                <a:gd name="connsiteX1" fmla="*/ 24364 w 3384000"/>
                <a:gd name="connsiteY1" fmla="*/ 159637 h 4266163"/>
                <a:gd name="connsiteX2" fmla="*/ 1871019 w 3384000"/>
                <a:gd name="connsiteY2" fmla="*/ 1664704 h 4266163"/>
                <a:gd name="connsiteX3" fmla="*/ 3034764 w 3384000"/>
                <a:gd name="connsiteY3" fmla="*/ 1262671 h 4266163"/>
                <a:gd name="connsiteX4" fmla="*/ 3066592 w 3384000"/>
                <a:gd name="connsiteY4" fmla="*/ 1234767 h 4266163"/>
                <a:gd name="connsiteX5" fmla="*/ 3082014 w 3384000"/>
                <a:gd name="connsiteY5" fmla="*/ 1528718 h 4266163"/>
                <a:gd name="connsiteX6" fmla="*/ 3384000 w 3384000"/>
                <a:gd name="connsiteY6" fmla="*/ 1262755 h 4266163"/>
                <a:gd name="connsiteX7" fmla="*/ 3384000 w 3384000"/>
                <a:gd name="connsiteY7" fmla="*/ 4266163 h 4266163"/>
                <a:gd name="connsiteX8" fmla="*/ 0 w 3384000"/>
                <a:gd name="connsiteY8" fmla="*/ 4266163 h 4266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4000" h="4266163">
                  <a:moveTo>
                    <a:pt x="0" y="0"/>
                  </a:moveTo>
                  <a:lnTo>
                    <a:pt x="24364" y="159637"/>
                  </a:lnTo>
                  <a:cubicBezTo>
                    <a:pt x="200128" y="1018577"/>
                    <a:pt x="960118" y="1664704"/>
                    <a:pt x="1871019" y="1664704"/>
                  </a:cubicBezTo>
                  <a:cubicBezTo>
                    <a:pt x="2310204" y="1664704"/>
                    <a:pt x="2714307" y="1514504"/>
                    <a:pt x="3034764" y="1262671"/>
                  </a:cubicBezTo>
                  <a:lnTo>
                    <a:pt x="3066592" y="1234767"/>
                  </a:lnTo>
                  <a:lnTo>
                    <a:pt x="3082014" y="1528718"/>
                  </a:lnTo>
                  <a:lnTo>
                    <a:pt x="3384000" y="1262755"/>
                  </a:lnTo>
                  <a:lnTo>
                    <a:pt x="3384000" y="4266163"/>
                  </a:lnTo>
                  <a:lnTo>
                    <a:pt x="0" y="4266163"/>
                  </a:lnTo>
                  <a:close/>
                </a:path>
              </a:pathLst>
            </a:cu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7220906" y="574175"/>
              <a:ext cx="29211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YOUR TEXT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3675202" y="5882922"/>
              <a:ext cx="29211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YOUR TEXT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6906062" y="3574249"/>
              <a:ext cx="32886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OPTION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7704113" y="2281511"/>
              <a:ext cx="254336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b="1" dirty="0" smtClean="0">
                  <a:blipFill dpi="0"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9600" b="1" dirty="0">
                <a:blipFill dpi="0"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4513416" y="3176335"/>
              <a:ext cx="254336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3684437" y="2962262"/>
              <a:ext cx="32886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OPTION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立方体 2"/>
          <p:cNvSpPr/>
          <p:nvPr/>
        </p:nvSpPr>
        <p:spPr>
          <a:xfrm>
            <a:off x="11011115" y="4327242"/>
            <a:ext cx="866775" cy="917091"/>
          </a:xfrm>
          <a:prstGeom prst="cub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立方体 39"/>
          <p:cNvSpPr/>
          <p:nvPr/>
        </p:nvSpPr>
        <p:spPr>
          <a:xfrm rot="2155141">
            <a:off x="10708690" y="5513117"/>
            <a:ext cx="962089" cy="1017938"/>
          </a:xfrm>
          <a:prstGeom prst="cub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立方体 41"/>
          <p:cNvSpPr/>
          <p:nvPr/>
        </p:nvSpPr>
        <p:spPr>
          <a:xfrm rot="2286267">
            <a:off x="352446" y="4887779"/>
            <a:ext cx="640893" cy="748236"/>
          </a:xfrm>
          <a:prstGeom prst="cub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>
          <a:xfrm>
            <a:off x="-390591" y="5201213"/>
            <a:ext cx="6048408" cy="1544445"/>
            <a:chOff x="1311323" y="3901700"/>
            <a:chExt cx="9207615" cy="2351140"/>
          </a:xfrm>
        </p:grpSpPr>
        <p:sp>
          <p:nvSpPr>
            <p:cNvPr id="45" name="等腰三角形 44"/>
            <p:cNvSpPr/>
            <p:nvPr/>
          </p:nvSpPr>
          <p:spPr>
            <a:xfrm>
              <a:off x="1969477" y="5011615"/>
              <a:ext cx="965632" cy="6682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45"/>
            <p:cNvSpPr/>
            <p:nvPr/>
          </p:nvSpPr>
          <p:spPr>
            <a:xfrm rot="2301923">
              <a:off x="2232686" y="4818185"/>
              <a:ext cx="950129" cy="86164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等腰三角形 46"/>
            <p:cNvSpPr/>
            <p:nvPr/>
          </p:nvSpPr>
          <p:spPr>
            <a:xfrm rot="18473685">
              <a:off x="3537450" y="5097822"/>
              <a:ext cx="452873" cy="567354"/>
            </a:xfrm>
            <a:prstGeom prst="triangle">
              <a:avLst>
                <a:gd name="adj" fmla="val 98590"/>
              </a:avLst>
            </a:prstGeom>
            <a:solidFill>
              <a:srgbClr val="4C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等腰三角形 47"/>
            <p:cNvSpPr/>
            <p:nvPr/>
          </p:nvSpPr>
          <p:spPr>
            <a:xfrm rot="19407024">
              <a:off x="4330009" y="4739869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48"/>
            <p:cNvSpPr/>
            <p:nvPr/>
          </p:nvSpPr>
          <p:spPr>
            <a:xfrm rot="19407024">
              <a:off x="4380264" y="5216885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49"/>
            <p:cNvSpPr/>
            <p:nvPr/>
          </p:nvSpPr>
          <p:spPr>
            <a:xfrm rot="1314570">
              <a:off x="4939375" y="4699331"/>
              <a:ext cx="539458" cy="489221"/>
            </a:xfrm>
            <a:prstGeom prst="triangle">
              <a:avLst>
                <a:gd name="adj" fmla="val 98590"/>
              </a:avLst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等腰三角形 50"/>
            <p:cNvSpPr/>
            <p:nvPr/>
          </p:nvSpPr>
          <p:spPr>
            <a:xfrm rot="2029190">
              <a:off x="7130297" y="3901700"/>
              <a:ext cx="401212" cy="363849"/>
            </a:xfrm>
            <a:prstGeom prst="triangle">
              <a:avLst>
                <a:gd name="adj" fmla="val 4724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等腰三角形 51"/>
            <p:cNvSpPr/>
            <p:nvPr/>
          </p:nvSpPr>
          <p:spPr>
            <a:xfrm rot="8004828">
              <a:off x="6057021" y="475737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等腰三角形 52"/>
            <p:cNvSpPr/>
            <p:nvPr/>
          </p:nvSpPr>
          <p:spPr>
            <a:xfrm rot="8004828">
              <a:off x="1485066" y="5165377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等腰三角形 53"/>
            <p:cNvSpPr/>
            <p:nvPr/>
          </p:nvSpPr>
          <p:spPr>
            <a:xfrm rot="8004828">
              <a:off x="7124734" y="457899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 rot="12282474" flipV="1">
              <a:off x="5216132" y="4391673"/>
              <a:ext cx="246274" cy="248848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等腰三角形 55"/>
            <p:cNvSpPr/>
            <p:nvPr/>
          </p:nvSpPr>
          <p:spPr>
            <a:xfrm rot="4941123">
              <a:off x="5857961" y="5083590"/>
              <a:ext cx="295670" cy="268136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9"/>
            <p:cNvSpPr/>
            <p:nvPr/>
          </p:nvSpPr>
          <p:spPr>
            <a:xfrm rot="8004828">
              <a:off x="6526560" y="4042306"/>
              <a:ext cx="507307" cy="618573"/>
            </a:xfrm>
            <a:prstGeom prst="triangle">
              <a:avLst>
                <a:gd name="adj" fmla="val 98590"/>
              </a:avLst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4"/>
            <p:cNvSpPr/>
            <p:nvPr/>
          </p:nvSpPr>
          <p:spPr>
            <a:xfrm rot="8004828">
              <a:off x="1174804" y="588205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5"/>
            <p:cNvSpPr/>
            <p:nvPr/>
          </p:nvSpPr>
          <p:spPr>
            <a:xfrm rot="2029190">
              <a:off x="7837969" y="4382509"/>
              <a:ext cx="438633" cy="397785"/>
            </a:xfrm>
            <a:prstGeom prst="triangle">
              <a:avLst>
                <a:gd name="adj" fmla="val 47242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6"/>
            <p:cNvSpPr/>
            <p:nvPr/>
          </p:nvSpPr>
          <p:spPr>
            <a:xfrm rot="4941123">
              <a:off x="6851380" y="5054393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7"/>
            <p:cNvSpPr/>
            <p:nvPr/>
          </p:nvSpPr>
          <p:spPr>
            <a:xfrm rot="8004828">
              <a:off x="8315659" y="471542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8"/>
            <p:cNvSpPr/>
            <p:nvPr/>
          </p:nvSpPr>
          <p:spPr>
            <a:xfrm rot="4941123">
              <a:off x="9111427" y="4646322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9"/>
            <p:cNvSpPr/>
            <p:nvPr/>
          </p:nvSpPr>
          <p:spPr>
            <a:xfrm rot="4941123">
              <a:off x="9691719" y="5048546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70"/>
            <p:cNvSpPr/>
            <p:nvPr/>
          </p:nvSpPr>
          <p:spPr>
            <a:xfrm rot="4941123">
              <a:off x="10289595" y="4437811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71"/>
            <p:cNvSpPr/>
            <p:nvPr/>
          </p:nvSpPr>
          <p:spPr>
            <a:xfrm rot="8004828">
              <a:off x="9347553" y="4950364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/>
          <p:cNvGrpSpPr/>
          <p:nvPr/>
        </p:nvGrpSpPr>
        <p:grpSpPr>
          <a:xfrm flipH="1">
            <a:off x="7747462" y="972006"/>
            <a:ext cx="6048408" cy="1544445"/>
            <a:chOff x="1311323" y="3901700"/>
            <a:chExt cx="9207615" cy="2351140"/>
          </a:xfrm>
        </p:grpSpPr>
        <p:sp>
          <p:nvSpPr>
            <p:cNvPr id="74" name="等腰三角形 73"/>
            <p:cNvSpPr/>
            <p:nvPr/>
          </p:nvSpPr>
          <p:spPr>
            <a:xfrm>
              <a:off x="1969477" y="5011615"/>
              <a:ext cx="965632" cy="6682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74"/>
            <p:cNvSpPr/>
            <p:nvPr/>
          </p:nvSpPr>
          <p:spPr>
            <a:xfrm rot="2301923">
              <a:off x="2232686" y="4818185"/>
              <a:ext cx="950129" cy="86164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5"/>
            <p:cNvSpPr/>
            <p:nvPr/>
          </p:nvSpPr>
          <p:spPr>
            <a:xfrm rot="18473685">
              <a:off x="3537450" y="5097822"/>
              <a:ext cx="452873" cy="567354"/>
            </a:xfrm>
            <a:prstGeom prst="triangle">
              <a:avLst>
                <a:gd name="adj" fmla="val 98590"/>
              </a:avLst>
            </a:prstGeom>
            <a:solidFill>
              <a:srgbClr val="4C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6"/>
            <p:cNvSpPr/>
            <p:nvPr/>
          </p:nvSpPr>
          <p:spPr>
            <a:xfrm rot="19407024">
              <a:off x="4330009" y="4739869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7"/>
            <p:cNvSpPr/>
            <p:nvPr/>
          </p:nvSpPr>
          <p:spPr>
            <a:xfrm rot="19407024">
              <a:off x="4380264" y="5216885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1314570">
              <a:off x="4939375" y="4699331"/>
              <a:ext cx="539458" cy="489221"/>
            </a:xfrm>
            <a:prstGeom prst="triangle">
              <a:avLst>
                <a:gd name="adj" fmla="val 98590"/>
              </a:avLst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等腰三角形 79"/>
            <p:cNvSpPr/>
            <p:nvPr/>
          </p:nvSpPr>
          <p:spPr>
            <a:xfrm rot="2029190">
              <a:off x="7130297" y="3901700"/>
              <a:ext cx="401212" cy="363849"/>
            </a:xfrm>
            <a:prstGeom prst="triangle">
              <a:avLst>
                <a:gd name="adj" fmla="val 4724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等腰三角形 80"/>
            <p:cNvSpPr/>
            <p:nvPr/>
          </p:nvSpPr>
          <p:spPr>
            <a:xfrm rot="8004828">
              <a:off x="6057021" y="475737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等腰三角形 81"/>
            <p:cNvSpPr/>
            <p:nvPr/>
          </p:nvSpPr>
          <p:spPr>
            <a:xfrm rot="8004828">
              <a:off x="1485066" y="5165377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等腰三角形 82"/>
            <p:cNvSpPr/>
            <p:nvPr/>
          </p:nvSpPr>
          <p:spPr>
            <a:xfrm rot="8004828">
              <a:off x="7124734" y="457899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等腰三角形 83"/>
            <p:cNvSpPr/>
            <p:nvPr/>
          </p:nvSpPr>
          <p:spPr>
            <a:xfrm rot="12282474" flipV="1">
              <a:off x="5216132" y="4391673"/>
              <a:ext cx="246274" cy="248848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等腰三角形 84"/>
            <p:cNvSpPr/>
            <p:nvPr/>
          </p:nvSpPr>
          <p:spPr>
            <a:xfrm rot="4941123">
              <a:off x="5857961" y="5083590"/>
              <a:ext cx="295670" cy="268136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等腰三角形 85"/>
            <p:cNvSpPr/>
            <p:nvPr/>
          </p:nvSpPr>
          <p:spPr>
            <a:xfrm rot="8004828">
              <a:off x="6526560" y="4042306"/>
              <a:ext cx="507307" cy="618573"/>
            </a:xfrm>
            <a:prstGeom prst="triangle">
              <a:avLst>
                <a:gd name="adj" fmla="val 98590"/>
              </a:avLst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等腰三角形 86"/>
            <p:cNvSpPr/>
            <p:nvPr/>
          </p:nvSpPr>
          <p:spPr>
            <a:xfrm rot="8004828">
              <a:off x="1174804" y="588205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等腰三角形 87"/>
            <p:cNvSpPr/>
            <p:nvPr/>
          </p:nvSpPr>
          <p:spPr>
            <a:xfrm rot="2029190">
              <a:off x="7837969" y="4382509"/>
              <a:ext cx="438633" cy="397785"/>
            </a:xfrm>
            <a:prstGeom prst="triangle">
              <a:avLst>
                <a:gd name="adj" fmla="val 47242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等腰三角形 88"/>
            <p:cNvSpPr/>
            <p:nvPr/>
          </p:nvSpPr>
          <p:spPr>
            <a:xfrm rot="4941123">
              <a:off x="6851380" y="5054393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等腰三角形 89"/>
            <p:cNvSpPr/>
            <p:nvPr/>
          </p:nvSpPr>
          <p:spPr>
            <a:xfrm rot="8004828">
              <a:off x="8315659" y="471542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等腰三角形 90"/>
            <p:cNvSpPr/>
            <p:nvPr/>
          </p:nvSpPr>
          <p:spPr>
            <a:xfrm rot="4941123">
              <a:off x="9111427" y="4646322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等腰三角形 91"/>
            <p:cNvSpPr/>
            <p:nvPr/>
          </p:nvSpPr>
          <p:spPr>
            <a:xfrm rot="4941123">
              <a:off x="9691719" y="5048546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等腰三角形 92"/>
            <p:cNvSpPr/>
            <p:nvPr/>
          </p:nvSpPr>
          <p:spPr>
            <a:xfrm rot="4941123">
              <a:off x="10289595" y="4437811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等腰三角形 93"/>
            <p:cNvSpPr/>
            <p:nvPr/>
          </p:nvSpPr>
          <p:spPr>
            <a:xfrm rot="8004828">
              <a:off x="9347553" y="4950364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122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E71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矩形 4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9" name="矩形 8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" name="文本框 11"/>
          <p:cNvSpPr txBox="1"/>
          <p:nvPr/>
        </p:nvSpPr>
        <p:spPr>
          <a:xfrm>
            <a:off x="1125989" y="588449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841772" y="541179"/>
            <a:ext cx="2219325" cy="93337"/>
            <a:chOff x="3276600" y="504825"/>
            <a:chExt cx="2219325" cy="93337"/>
          </a:xfrm>
          <a:solidFill>
            <a:srgbClr val="0698CB"/>
          </a:solidFill>
        </p:grpSpPr>
        <p:sp>
          <p:nvSpPr>
            <p:cNvPr id="12" name="椭圆 11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>
              <a:stCxn id="12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  <a:solidFill>
            <a:srgbClr val="0698CB"/>
          </a:solidFill>
        </p:grpSpPr>
        <p:sp>
          <p:nvSpPr>
            <p:cNvPr id="15" name="椭圆 14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/>
            <p:cNvCxnSpPr>
              <a:stCxn id="15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3394222" y="447842"/>
            <a:ext cx="1781175" cy="93337"/>
            <a:chOff x="3276600" y="504825"/>
            <a:chExt cx="1781175" cy="93337"/>
          </a:xfrm>
          <a:solidFill>
            <a:srgbClr val="0698CB"/>
          </a:solidFill>
        </p:grpSpPr>
        <p:sp>
          <p:nvSpPr>
            <p:cNvPr id="18" name="椭圆 17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/>
            <p:cNvCxnSpPr>
              <a:stCxn id="18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243976" y="400224"/>
            <a:ext cx="982377" cy="727200"/>
            <a:chOff x="6015819" y="1458664"/>
            <a:chExt cx="4542862" cy="3362835"/>
          </a:xfrm>
        </p:grpSpPr>
        <p:sp>
          <p:nvSpPr>
            <p:cNvPr id="21" name="图文框 20"/>
            <p:cNvSpPr/>
            <p:nvPr/>
          </p:nvSpPr>
          <p:spPr>
            <a:xfrm rot="16200000" flipH="1">
              <a:off x="6525241" y="1477614"/>
              <a:ext cx="3218448" cy="3180548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FBC221"/>
                </a:gs>
                <a:gs pos="61000">
                  <a:srgbClr val="E71B66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文本框 9"/>
            <p:cNvSpPr txBox="1"/>
            <p:nvPr/>
          </p:nvSpPr>
          <p:spPr>
            <a:xfrm flipH="1">
              <a:off x="6015819" y="1458664"/>
              <a:ext cx="4542862" cy="33628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/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4800" i="1" dirty="0" smtClean="0">
                  <a:solidFill>
                    <a:srgbClr val="0698C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4800" i="1" dirty="0">
                <a:solidFill>
                  <a:srgbClr val="0698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472795" y="2656699"/>
            <a:ext cx="1945217" cy="3074176"/>
            <a:chOff x="5643995" y="2605899"/>
            <a:chExt cx="1945217" cy="3074176"/>
          </a:xfrm>
        </p:grpSpPr>
        <p:sp>
          <p:nvSpPr>
            <p:cNvPr id="24" name="任意多边形 23"/>
            <p:cNvSpPr/>
            <p:nvPr/>
          </p:nvSpPr>
          <p:spPr>
            <a:xfrm>
              <a:off x="7024767" y="2605899"/>
              <a:ext cx="564445" cy="2216573"/>
            </a:xfrm>
            <a:custGeom>
              <a:avLst/>
              <a:gdLst>
                <a:gd name="connsiteX0" fmla="*/ 0 w 564445"/>
                <a:gd name="connsiteY0" fmla="*/ 2088444 h 2201333"/>
                <a:gd name="connsiteX1" fmla="*/ 0 w 564445"/>
                <a:gd name="connsiteY1" fmla="*/ 146755 h 2201333"/>
                <a:gd name="connsiteX2" fmla="*/ 293511 w 564445"/>
                <a:gd name="connsiteY2" fmla="*/ 0 h 2201333"/>
                <a:gd name="connsiteX3" fmla="*/ 564445 w 564445"/>
                <a:gd name="connsiteY3" fmla="*/ 237067 h 2201333"/>
                <a:gd name="connsiteX4" fmla="*/ 564445 w 564445"/>
                <a:gd name="connsiteY4" fmla="*/ 2201333 h 2201333"/>
                <a:gd name="connsiteX5" fmla="*/ 0 w 564445"/>
                <a:gd name="connsiteY5" fmla="*/ 2088444 h 2201333"/>
                <a:gd name="connsiteX0" fmla="*/ 0 w 564445"/>
                <a:gd name="connsiteY0" fmla="*/ 2118924 h 2231813"/>
                <a:gd name="connsiteX1" fmla="*/ 0 w 564445"/>
                <a:gd name="connsiteY1" fmla="*/ 177235 h 2231813"/>
                <a:gd name="connsiteX2" fmla="*/ 293511 w 564445"/>
                <a:gd name="connsiteY2" fmla="*/ 0 h 2231813"/>
                <a:gd name="connsiteX3" fmla="*/ 564445 w 564445"/>
                <a:gd name="connsiteY3" fmla="*/ 267547 h 2231813"/>
                <a:gd name="connsiteX4" fmla="*/ 564445 w 564445"/>
                <a:gd name="connsiteY4" fmla="*/ 2231813 h 2231813"/>
                <a:gd name="connsiteX5" fmla="*/ 0 w 564445"/>
                <a:gd name="connsiteY5" fmla="*/ 2118924 h 2231813"/>
                <a:gd name="connsiteX0" fmla="*/ 0 w 564445"/>
                <a:gd name="connsiteY0" fmla="*/ 2103684 h 2216573"/>
                <a:gd name="connsiteX1" fmla="*/ 0 w 564445"/>
                <a:gd name="connsiteY1" fmla="*/ 161995 h 2216573"/>
                <a:gd name="connsiteX2" fmla="*/ 293511 w 564445"/>
                <a:gd name="connsiteY2" fmla="*/ 0 h 2216573"/>
                <a:gd name="connsiteX3" fmla="*/ 564445 w 564445"/>
                <a:gd name="connsiteY3" fmla="*/ 252307 h 2216573"/>
                <a:gd name="connsiteX4" fmla="*/ 564445 w 564445"/>
                <a:gd name="connsiteY4" fmla="*/ 2216573 h 2216573"/>
                <a:gd name="connsiteX5" fmla="*/ 0 w 564445"/>
                <a:gd name="connsiteY5" fmla="*/ 2103684 h 2216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445" h="2216573">
                  <a:moveTo>
                    <a:pt x="0" y="2103684"/>
                  </a:moveTo>
                  <a:lnTo>
                    <a:pt x="0" y="161995"/>
                  </a:lnTo>
                  <a:lnTo>
                    <a:pt x="293511" y="0"/>
                  </a:lnTo>
                  <a:lnTo>
                    <a:pt x="564445" y="252307"/>
                  </a:lnTo>
                  <a:lnTo>
                    <a:pt x="564445" y="2216573"/>
                  </a:lnTo>
                  <a:lnTo>
                    <a:pt x="0" y="2103684"/>
                  </a:lnTo>
                  <a:close/>
                </a:path>
              </a:pathLst>
            </a:custGeom>
            <a:solidFill>
              <a:srgbClr val="F4C134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 </a:t>
              </a:r>
              <a:endParaRPr lang="zh-CN" altLang="en-US" dirty="0"/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5643995" y="4708525"/>
              <a:ext cx="1943100" cy="971550"/>
            </a:xfrm>
            <a:custGeom>
              <a:avLst/>
              <a:gdLst>
                <a:gd name="connsiteX0" fmla="*/ 0 w 1943100"/>
                <a:gd name="connsiteY0" fmla="*/ 838200 h 971550"/>
                <a:gd name="connsiteX1" fmla="*/ 552450 w 1943100"/>
                <a:gd name="connsiteY1" fmla="*/ 971550 h 971550"/>
                <a:gd name="connsiteX2" fmla="*/ 1943100 w 1943100"/>
                <a:gd name="connsiteY2" fmla="*/ 114300 h 971550"/>
                <a:gd name="connsiteX3" fmla="*/ 1390650 w 1943100"/>
                <a:gd name="connsiteY3" fmla="*/ 0 h 971550"/>
                <a:gd name="connsiteX4" fmla="*/ 0 w 1943100"/>
                <a:gd name="connsiteY4" fmla="*/ 838200 h 97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3100" h="971550">
                  <a:moveTo>
                    <a:pt x="0" y="838200"/>
                  </a:moveTo>
                  <a:lnTo>
                    <a:pt x="552450" y="971550"/>
                  </a:lnTo>
                  <a:lnTo>
                    <a:pt x="1943100" y="114300"/>
                  </a:lnTo>
                  <a:lnTo>
                    <a:pt x="1390650" y="0"/>
                  </a:lnTo>
                  <a:lnTo>
                    <a:pt x="0" y="838200"/>
                  </a:lnTo>
                  <a:close/>
                </a:path>
              </a:pathLst>
            </a:custGeom>
            <a:solidFill>
              <a:srgbClr val="FBC22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972610" y="777875"/>
            <a:ext cx="1005260" cy="4479867"/>
            <a:chOff x="7143810" y="727075"/>
            <a:chExt cx="1005260" cy="4479867"/>
          </a:xfrm>
          <a:solidFill>
            <a:srgbClr val="E71B66"/>
          </a:solidFill>
        </p:grpSpPr>
        <p:sp>
          <p:nvSpPr>
            <p:cNvPr id="27" name="任意多边形 26"/>
            <p:cNvSpPr/>
            <p:nvPr/>
          </p:nvSpPr>
          <p:spPr>
            <a:xfrm>
              <a:off x="7577570" y="727075"/>
              <a:ext cx="571500" cy="4210050"/>
            </a:xfrm>
            <a:custGeom>
              <a:avLst/>
              <a:gdLst>
                <a:gd name="connsiteX0" fmla="*/ 9525 w 571500"/>
                <a:gd name="connsiteY0" fmla="*/ 4086225 h 4210050"/>
                <a:gd name="connsiteX1" fmla="*/ 0 w 571500"/>
                <a:gd name="connsiteY1" fmla="*/ 142875 h 4210050"/>
                <a:gd name="connsiteX2" fmla="*/ 295275 w 571500"/>
                <a:gd name="connsiteY2" fmla="*/ 0 h 4210050"/>
                <a:gd name="connsiteX3" fmla="*/ 571500 w 571500"/>
                <a:gd name="connsiteY3" fmla="*/ 209550 h 4210050"/>
                <a:gd name="connsiteX4" fmla="*/ 561975 w 571500"/>
                <a:gd name="connsiteY4" fmla="*/ 4210050 h 4210050"/>
                <a:gd name="connsiteX5" fmla="*/ 9525 w 571500"/>
                <a:gd name="connsiteY5" fmla="*/ 4086225 h 421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0" h="4210050">
                  <a:moveTo>
                    <a:pt x="9525" y="4086225"/>
                  </a:moveTo>
                  <a:lnTo>
                    <a:pt x="0" y="142875"/>
                  </a:lnTo>
                  <a:lnTo>
                    <a:pt x="295275" y="0"/>
                  </a:lnTo>
                  <a:lnTo>
                    <a:pt x="571500" y="209550"/>
                  </a:lnTo>
                  <a:lnTo>
                    <a:pt x="561975" y="4210050"/>
                  </a:lnTo>
                  <a:lnTo>
                    <a:pt x="9525" y="4086225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7143810" y="4813300"/>
              <a:ext cx="1005260" cy="393642"/>
            </a:xfrm>
            <a:custGeom>
              <a:avLst/>
              <a:gdLst>
                <a:gd name="connsiteX0" fmla="*/ 0 w 971550"/>
                <a:gd name="connsiteY0" fmla="*/ 276225 h 381000"/>
                <a:gd name="connsiteX1" fmla="*/ 533400 w 971550"/>
                <a:gd name="connsiteY1" fmla="*/ 381000 h 381000"/>
                <a:gd name="connsiteX2" fmla="*/ 971550 w 971550"/>
                <a:gd name="connsiteY2" fmla="*/ 123825 h 381000"/>
                <a:gd name="connsiteX3" fmla="*/ 409575 w 971550"/>
                <a:gd name="connsiteY3" fmla="*/ 0 h 381000"/>
                <a:gd name="connsiteX4" fmla="*/ 0 w 971550"/>
                <a:gd name="connsiteY4" fmla="*/ 276225 h 381000"/>
                <a:gd name="connsiteX0" fmla="*/ 0 w 1005260"/>
                <a:gd name="connsiteY0" fmla="*/ 284653 h 381000"/>
                <a:gd name="connsiteX1" fmla="*/ 567110 w 1005260"/>
                <a:gd name="connsiteY1" fmla="*/ 381000 h 381000"/>
                <a:gd name="connsiteX2" fmla="*/ 1005260 w 1005260"/>
                <a:gd name="connsiteY2" fmla="*/ 123825 h 381000"/>
                <a:gd name="connsiteX3" fmla="*/ 443285 w 1005260"/>
                <a:gd name="connsiteY3" fmla="*/ 0 h 381000"/>
                <a:gd name="connsiteX4" fmla="*/ 0 w 1005260"/>
                <a:gd name="connsiteY4" fmla="*/ 284653 h 381000"/>
                <a:gd name="connsiteX0" fmla="*/ 0 w 1005260"/>
                <a:gd name="connsiteY0" fmla="*/ 284653 h 393642"/>
                <a:gd name="connsiteX1" fmla="*/ 567110 w 1005260"/>
                <a:gd name="connsiteY1" fmla="*/ 393642 h 393642"/>
                <a:gd name="connsiteX2" fmla="*/ 1005260 w 1005260"/>
                <a:gd name="connsiteY2" fmla="*/ 123825 h 393642"/>
                <a:gd name="connsiteX3" fmla="*/ 443285 w 1005260"/>
                <a:gd name="connsiteY3" fmla="*/ 0 h 393642"/>
                <a:gd name="connsiteX4" fmla="*/ 0 w 1005260"/>
                <a:gd name="connsiteY4" fmla="*/ 284653 h 393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260" h="393642">
                  <a:moveTo>
                    <a:pt x="0" y="284653"/>
                  </a:moveTo>
                  <a:lnTo>
                    <a:pt x="567110" y="393642"/>
                  </a:lnTo>
                  <a:lnTo>
                    <a:pt x="1005260" y="123825"/>
                  </a:lnTo>
                  <a:lnTo>
                    <a:pt x="443285" y="0"/>
                  </a:lnTo>
                  <a:lnTo>
                    <a:pt x="0" y="284653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901545" y="1939925"/>
            <a:ext cx="1628775" cy="3810000"/>
            <a:chOff x="7072745" y="1889125"/>
            <a:chExt cx="1628775" cy="3810000"/>
          </a:xfrm>
          <a:solidFill>
            <a:srgbClr val="BD298A"/>
          </a:solidFill>
        </p:grpSpPr>
        <p:sp>
          <p:nvSpPr>
            <p:cNvPr id="30" name="任意多边形 29"/>
            <p:cNvSpPr/>
            <p:nvPr/>
          </p:nvSpPr>
          <p:spPr>
            <a:xfrm>
              <a:off x="8139545" y="1889125"/>
              <a:ext cx="561975" cy="3152775"/>
            </a:xfrm>
            <a:custGeom>
              <a:avLst/>
              <a:gdLst>
                <a:gd name="connsiteX0" fmla="*/ 295275 w 561975"/>
                <a:gd name="connsiteY0" fmla="*/ 0 h 3152775"/>
                <a:gd name="connsiteX1" fmla="*/ 0 w 561975"/>
                <a:gd name="connsiteY1" fmla="*/ 142875 h 3152775"/>
                <a:gd name="connsiteX2" fmla="*/ 9525 w 561975"/>
                <a:gd name="connsiteY2" fmla="*/ 3048000 h 3152775"/>
                <a:gd name="connsiteX3" fmla="*/ 552450 w 561975"/>
                <a:gd name="connsiteY3" fmla="*/ 3152775 h 3152775"/>
                <a:gd name="connsiteX4" fmla="*/ 561975 w 561975"/>
                <a:gd name="connsiteY4" fmla="*/ 257175 h 3152775"/>
                <a:gd name="connsiteX5" fmla="*/ 295275 w 561975"/>
                <a:gd name="connsiteY5" fmla="*/ 0 h 31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1975" h="3152775">
                  <a:moveTo>
                    <a:pt x="295275" y="0"/>
                  </a:moveTo>
                  <a:lnTo>
                    <a:pt x="0" y="142875"/>
                  </a:lnTo>
                  <a:lnTo>
                    <a:pt x="9525" y="3048000"/>
                  </a:lnTo>
                  <a:lnTo>
                    <a:pt x="552450" y="3152775"/>
                  </a:lnTo>
                  <a:lnTo>
                    <a:pt x="561975" y="257175"/>
                  </a:lnTo>
                  <a:lnTo>
                    <a:pt x="295275" y="0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7072745" y="4937125"/>
              <a:ext cx="1619250" cy="762000"/>
            </a:xfrm>
            <a:custGeom>
              <a:avLst/>
              <a:gdLst>
                <a:gd name="connsiteX0" fmla="*/ 0 w 1619250"/>
                <a:gd name="connsiteY0" fmla="*/ 666750 h 762000"/>
                <a:gd name="connsiteX1" fmla="*/ 1085850 w 1619250"/>
                <a:gd name="connsiteY1" fmla="*/ 0 h 762000"/>
                <a:gd name="connsiteX2" fmla="*/ 1619250 w 1619250"/>
                <a:gd name="connsiteY2" fmla="*/ 104775 h 762000"/>
                <a:gd name="connsiteX3" fmla="*/ 552450 w 1619250"/>
                <a:gd name="connsiteY3" fmla="*/ 762000 h 762000"/>
                <a:gd name="connsiteX4" fmla="*/ 0 w 1619250"/>
                <a:gd name="connsiteY4" fmla="*/ 66675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0" h="762000">
                  <a:moveTo>
                    <a:pt x="0" y="666750"/>
                  </a:moveTo>
                  <a:lnTo>
                    <a:pt x="1085850" y="0"/>
                  </a:lnTo>
                  <a:lnTo>
                    <a:pt x="1619250" y="104775"/>
                  </a:lnTo>
                  <a:lnTo>
                    <a:pt x="552450" y="762000"/>
                  </a:lnTo>
                  <a:lnTo>
                    <a:pt x="0" y="666750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225270" y="3492500"/>
            <a:ext cx="2867025" cy="3105150"/>
            <a:chOff x="6396470" y="3441700"/>
            <a:chExt cx="2867025" cy="3105150"/>
          </a:xfrm>
          <a:solidFill>
            <a:srgbClr val="0698CB"/>
          </a:solidFill>
        </p:grpSpPr>
        <p:sp>
          <p:nvSpPr>
            <p:cNvPr id="33" name="任意多边形 32"/>
            <p:cNvSpPr/>
            <p:nvPr/>
          </p:nvSpPr>
          <p:spPr>
            <a:xfrm>
              <a:off x="8701520" y="3441700"/>
              <a:ext cx="561975" cy="1714500"/>
            </a:xfrm>
            <a:custGeom>
              <a:avLst/>
              <a:gdLst>
                <a:gd name="connsiteX0" fmla="*/ 285750 w 561975"/>
                <a:gd name="connsiteY0" fmla="*/ 0 h 1714500"/>
                <a:gd name="connsiteX1" fmla="*/ 0 w 561975"/>
                <a:gd name="connsiteY1" fmla="*/ 152400 h 1714500"/>
                <a:gd name="connsiteX2" fmla="*/ 0 w 561975"/>
                <a:gd name="connsiteY2" fmla="*/ 1600200 h 1714500"/>
                <a:gd name="connsiteX3" fmla="*/ 552450 w 561975"/>
                <a:gd name="connsiteY3" fmla="*/ 1714500 h 1714500"/>
                <a:gd name="connsiteX4" fmla="*/ 561975 w 561975"/>
                <a:gd name="connsiteY4" fmla="*/ 247650 h 1714500"/>
                <a:gd name="connsiteX5" fmla="*/ 285750 w 561975"/>
                <a:gd name="connsiteY5" fmla="*/ 0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1975" h="1714500">
                  <a:moveTo>
                    <a:pt x="285750" y="0"/>
                  </a:moveTo>
                  <a:lnTo>
                    <a:pt x="0" y="152400"/>
                  </a:lnTo>
                  <a:lnTo>
                    <a:pt x="0" y="1600200"/>
                  </a:lnTo>
                  <a:lnTo>
                    <a:pt x="552450" y="1714500"/>
                  </a:lnTo>
                  <a:lnTo>
                    <a:pt x="561975" y="247650"/>
                  </a:lnTo>
                  <a:lnTo>
                    <a:pt x="285750" y="0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6396470" y="5047211"/>
              <a:ext cx="2867025" cy="1499639"/>
            </a:xfrm>
            <a:custGeom>
              <a:avLst/>
              <a:gdLst>
                <a:gd name="connsiteX0" fmla="*/ 2314575 w 2867025"/>
                <a:gd name="connsiteY0" fmla="*/ 0 h 1495425"/>
                <a:gd name="connsiteX1" fmla="*/ 2867025 w 2867025"/>
                <a:gd name="connsiteY1" fmla="*/ 104775 h 1495425"/>
                <a:gd name="connsiteX2" fmla="*/ 561975 w 2867025"/>
                <a:gd name="connsiteY2" fmla="*/ 1495425 h 1495425"/>
                <a:gd name="connsiteX3" fmla="*/ 0 w 2867025"/>
                <a:gd name="connsiteY3" fmla="*/ 1381125 h 1495425"/>
                <a:gd name="connsiteX4" fmla="*/ 2314575 w 2867025"/>
                <a:gd name="connsiteY4" fmla="*/ 0 h 1495425"/>
                <a:gd name="connsiteX0" fmla="*/ 2280864 w 2867025"/>
                <a:gd name="connsiteY0" fmla="*/ 0 h 1499639"/>
                <a:gd name="connsiteX1" fmla="*/ 2867025 w 2867025"/>
                <a:gd name="connsiteY1" fmla="*/ 108989 h 1499639"/>
                <a:gd name="connsiteX2" fmla="*/ 561975 w 2867025"/>
                <a:gd name="connsiteY2" fmla="*/ 1499639 h 1499639"/>
                <a:gd name="connsiteX3" fmla="*/ 0 w 2867025"/>
                <a:gd name="connsiteY3" fmla="*/ 1385339 h 1499639"/>
                <a:gd name="connsiteX4" fmla="*/ 2280864 w 2867025"/>
                <a:gd name="connsiteY4" fmla="*/ 0 h 14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7025" h="1499639">
                  <a:moveTo>
                    <a:pt x="2280864" y="0"/>
                  </a:moveTo>
                  <a:lnTo>
                    <a:pt x="2867025" y="108989"/>
                  </a:lnTo>
                  <a:lnTo>
                    <a:pt x="561975" y="1499639"/>
                  </a:lnTo>
                  <a:lnTo>
                    <a:pt x="0" y="1385339"/>
                  </a:lnTo>
                  <a:lnTo>
                    <a:pt x="2280864" y="0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19"/>
          <p:cNvSpPr txBox="1"/>
          <p:nvPr/>
        </p:nvSpPr>
        <p:spPr>
          <a:xfrm>
            <a:off x="9445898" y="937064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Left"/>
              <a:lightRig rig="threePt" dir="t"/>
            </a:scene3d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  <a:endParaRPr lang="zh-CN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文本框 20"/>
          <p:cNvSpPr txBox="1"/>
          <p:nvPr/>
        </p:nvSpPr>
        <p:spPr>
          <a:xfrm>
            <a:off x="8878941" y="2869981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Left"/>
              <a:lightRig rig="threePt" dir="t"/>
            </a:scene3d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  <a:endParaRPr lang="zh-CN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7" name="文本框 21"/>
          <p:cNvSpPr txBox="1"/>
          <p:nvPr/>
        </p:nvSpPr>
        <p:spPr>
          <a:xfrm>
            <a:off x="9991700" y="2113878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Left"/>
              <a:lightRig rig="threePt" dir="t"/>
            </a:scene3d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  <a:endParaRPr lang="zh-CN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8" name="文本框 22"/>
          <p:cNvSpPr txBox="1"/>
          <p:nvPr/>
        </p:nvSpPr>
        <p:spPr>
          <a:xfrm>
            <a:off x="10561049" y="3658570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Left"/>
              <a:lightRig rig="threePt" dir="t"/>
            </a:scene3d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  <a:endParaRPr lang="zh-CN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1936255" y="3503612"/>
            <a:ext cx="2336413" cy="1107994"/>
            <a:chOff x="980198" y="886263"/>
            <a:chExt cx="2336413" cy="1107994"/>
          </a:xfrm>
        </p:grpSpPr>
        <p:sp>
          <p:nvSpPr>
            <p:cNvPr id="40" name="矩形 39"/>
            <p:cNvSpPr/>
            <p:nvPr/>
          </p:nvSpPr>
          <p:spPr>
            <a:xfrm>
              <a:off x="980198" y="886264"/>
              <a:ext cx="1411309" cy="70783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alpha val="24000"/>
                  </a:schemeClr>
                </a:gs>
                <a:gs pos="100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" name="文本框 27"/>
            <p:cNvSpPr txBox="1"/>
            <p:nvPr/>
          </p:nvSpPr>
          <p:spPr>
            <a:xfrm>
              <a:off x="1000480" y="886263"/>
              <a:ext cx="78739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FBC2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03</a:t>
              </a:r>
              <a:endParaRPr lang="zh-CN" altLang="en-US" sz="4400" dirty="0">
                <a:solidFill>
                  <a:srgbClr val="FBC2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42" name="文本框 28"/>
            <p:cNvSpPr txBox="1"/>
            <p:nvPr/>
          </p:nvSpPr>
          <p:spPr>
            <a:xfrm>
              <a:off x="1685852" y="886263"/>
              <a:ext cx="945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FBC2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OPTION</a:t>
              </a:r>
              <a:endParaRPr lang="zh-CN" altLang="en-US" b="1" dirty="0">
                <a:solidFill>
                  <a:srgbClr val="FBC2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3" name="文本框 29"/>
            <p:cNvSpPr txBox="1"/>
            <p:nvPr/>
          </p:nvSpPr>
          <p:spPr>
            <a:xfrm>
              <a:off x="1717582" y="1163260"/>
              <a:ext cx="15990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 to add your word click to add your word</a:t>
              </a:r>
              <a:endPara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915973" y="1464371"/>
            <a:ext cx="2336413" cy="1107994"/>
            <a:chOff x="980198" y="886263"/>
            <a:chExt cx="2336413" cy="1107994"/>
          </a:xfrm>
        </p:grpSpPr>
        <p:sp>
          <p:nvSpPr>
            <p:cNvPr id="45" name="矩形 44"/>
            <p:cNvSpPr/>
            <p:nvPr/>
          </p:nvSpPr>
          <p:spPr>
            <a:xfrm>
              <a:off x="980198" y="886264"/>
              <a:ext cx="1411309" cy="70783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alpha val="24000"/>
                  </a:schemeClr>
                </a:gs>
                <a:gs pos="100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6" name="文本框 33"/>
            <p:cNvSpPr txBox="1"/>
            <p:nvPr/>
          </p:nvSpPr>
          <p:spPr>
            <a:xfrm>
              <a:off x="1000480" y="886263"/>
              <a:ext cx="70243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E71B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01</a:t>
              </a:r>
              <a:endParaRPr lang="zh-CN" altLang="en-US" sz="4400" dirty="0">
                <a:solidFill>
                  <a:srgbClr val="E71B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47" name="文本框 34"/>
            <p:cNvSpPr txBox="1"/>
            <p:nvPr/>
          </p:nvSpPr>
          <p:spPr>
            <a:xfrm>
              <a:off x="1685852" y="886263"/>
              <a:ext cx="945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E71B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OPTION</a:t>
              </a:r>
              <a:endParaRPr lang="zh-CN" altLang="en-US" b="1" dirty="0">
                <a:solidFill>
                  <a:srgbClr val="E71B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8" name="文本框 35"/>
            <p:cNvSpPr txBox="1"/>
            <p:nvPr/>
          </p:nvSpPr>
          <p:spPr>
            <a:xfrm>
              <a:off x="1717582" y="1163260"/>
              <a:ext cx="15990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 to add your word click to add your word</a:t>
              </a:r>
              <a:endPara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4505534" y="2437043"/>
            <a:ext cx="2336413" cy="1107994"/>
            <a:chOff x="980198" y="886263"/>
            <a:chExt cx="2336413" cy="1107994"/>
          </a:xfrm>
        </p:grpSpPr>
        <p:sp>
          <p:nvSpPr>
            <p:cNvPr id="50" name="矩形 49"/>
            <p:cNvSpPr/>
            <p:nvPr/>
          </p:nvSpPr>
          <p:spPr>
            <a:xfrm>
              <a:off x="980198" y="886264"/>
              <a:ext cx="1411309" cy="70783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alpha val="24000"/>
                  </a:schemeClr>
                </a:gs>
                <a:gs pos="100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1" name="文本框 38"/>
            <p:cNvSpPr txBox="1"/>
            <p:nvPr/>
          </p:nvSpPr>
          <p:spPr>
            <a:xfrm>
              <a:off x="1000480" y="886263"/>
              <a:ext cx="77136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BD298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4400" dirty="0">
                <a:solidFill>
                  <a:srgbClr val="BD298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52" name="文本框 39"/>
            <p:cNvSpPr txBox="1"/>
            <p:nvPr/>
          </p:nvSpPr>
          <p:spPr>
            <a:xfrm>
              <a:off x="1685852" y="886263"/>
              <a:ext cx="945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BD298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OPTION</a:t>
              </a:r>
              <a:endParaRPr lang="zh-CN" altLang="en-US" b="1" dirty="0">
                <a:solidFill>
                  <a:srgbClr val="BD298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3" name="文本框 40"/>
            <p:cNvSpPr txBox="1"/>
            <p:nvPr/>
          </p:nvSpPr>
          <p:spPr>
            <a:xfrm>
              <a:off x="1717582" y="1163260"/>
              <a:ext cx="15990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 to add your word click to add your word</a:t>
              </a:r>
              <a:endPara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4936357" y="4596853"/>
            <a:ext cx="2336413" cy="1107994"/>
            <a:chOff x="980198" y="886263"/>
            <a:chExt cx="2336413" cy="1107994"/>
          </a:xfrm>
        </p:grpSpPr>
        <p:sp>
          <p:nvSpPr>
            <p:cNvPr id="55" name="矩形 54"/>
            <p:cNvSpPr/>
            <p:nvPr/>
          </p:nvSpPr>
          <p:spPr>
            <a:xfrm>
              <a:off x="980198" y="886264"/>
              <a:ext cx="1411309" cy="70783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alpha val="24000"/>
                  </a:schemeClr>
                </a:gs>
                <a:gs pos="100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" name="文本框 43"/>
            <p:cNvSpPr txBox="1"/>
            <p:nvPr/>
          </p:nvSpPr>
          <p:spPr>
            <a:xfrm>
              <a:off x="1000480" y="886263"/>
              <a:ext cx="76976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0698C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04</a:t>
              </a:r>
              <a:endParaRPr lang="zh-CN" altLang="en-US" sz="4400" dirty="0">
                <a:solidFill>
                  <a:srgbClr val="0698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57" name="文本框 44"/>
            <p:cNvSpPr txBox="1"/>
            <p:nvPr/>
          </p:nvSpPr>
          <p:spPr>
            <a:xfrm>
              <a:off x="1685852" y="886263"/>
              <a:ext cx="945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0698C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OPTION</a:t>
              </a:r>
              <a:endParaRPr lang="zh-CN" altLang="en-US" b="1" dirty="0">
                <a:solidFill>
                  <a:srgbClr val="0698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8" name="文本框 45"/>
            <p:cNvSpPr txBox="1"/>
            <p:nvPr/>
          </p:nvSpPr>
          <p:spPr>
            <a:xfrm>
              <a:off x="1717582" y="1163260"/>
              <a:ext cx="15990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 to add your word click to add your word</a:t>
              </a:r>
              <a:endPara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870254" y="1525982"/>
            <a:ext cx="45719" cy="836218"/>
          </a:xfrm>
          <a:prstGeom prst="rect">
            <a:avLst/>
          </a:prstGeom>
          <a:solidFill>
            <a:srgbClr val="E71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4459815" y="2562168"/>
            <a:ext cx="45719" cy="836218"/>
          </a:xfrm>
          <a:prstGeom prst="rect">
            <a:avLst/>
          </a:prstGeom>
          <a:solidFill>
            <a:srgbClr val="BD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1910818" y="3563626"/>
            <a:ext cx="45719" cy="836218"/>
          </a:xfrm>
          <a:prstGeom prst="rect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4857702" y="4679902"/>
            <a:ext cx="45719" cy="836218"/>
          </a:xfrm>
          <a:prstGeom prst="rect">
            <a:avLst/>
          </a:prstGeom>
          <a:solidFill>
            <a:srgbClr val="4C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组合 58"/>
          <p:cNvGrpSpPr/>
          <p:nvPr/>
        </p:nvGrpSpPr>
        <p:grpSpPr>
          <a:xfrm>
            <a:off x="-2104292" y="5608088"/>
            <a:ext cx="6048408" cy="1544445"/>
            <a:chOff x="1311323" y="3901700"/>
            <a:chExt cx="9207615" cy="2351140"/>
          </a:xfrm>
        </p:grpSpPr>
        <p:sp>
          <p:nvSpPr>
            <p:cNvPr id="60" name="等腰三角形 59"/>
            <p:cNvSpPr/>
            <p:nvPr/>
          </p:nvSpPr>
          <p:spPr>
            <a:xfrm>
              <a:off x="1969477" y="5011615"/>
              <a:ext cx="965632" cy="6682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60"/>
            <p:cNvSpPr/>
            <p:nvPr/>
          </p:nvSpPr>
          <p:spPr>
            <a:xfrm rot="2301923">
              <a:off x="2232686" y="4818185"/>
              <a:ext cx="950129" cy="86164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61"/>
            <p:cNvSpPr/>
            <p:nvPr/>
          </p:nvSpPr>
          <p:spPr>
            <a:xfrm rot="18473685">
              <a:off x="3537450" y="5097822"/>
              <a:ext cx="452873" cy="567354"/>
            </a:xfrm>
            <a:prstGeom prst="triangle">
              <a:avLst>
                <a:gd name="adj" fmla="val 98590"/>
              </a:avLst>
            </a:prstGeom>
            <a:solidFill>
              <a:srgbClr val="4C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5"/>
            <p:cNvSpPr/>
            <p:nvPr/>
          </p:nvSpPr>
          <p:spPr>
            <a:xfrm rot="19407024">
              <a:off x="4330009" y="4739869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6"/>
            <p:cNvSpPr/>
            <p:nvPr/>
          </p:nvSpPr>
          <p:spPr>
            <a:xfrm rot="19407024">
              <a:off x="4380264" y="5216885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7"/>
            <p:cNvSpPr/>
            <p:nvPr/>
          </p:nvSpPr>
          <p:spPr>
            <a:xfrm rot="1314570">
              <a:off x="4939375" y="4699331"/>
              <a:ext cx="539458" cy="489221"/>
            </a:xfrm>
            <a:prstGeom prst="triangle">
              <a:avLst>
                <a:gd name="adj" fmla="val 98590"/>
              </a:avLst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8"/>
            <p:cNvSpPr/>
            <p:nvPr/>
          </p:nvSpPr>
          <p:spPr>
            <a:xfrm rot="2029190">
              <a:off x="7130297" y="3901700"/>
              <a:ext cx="401212" cy="363849"/>
            </a:xfrm>
            <a:prstGeom prst="triangle">
              <a:avLst>
                <a:gd name="adj" fmla="val 4724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9"/>
            <p:cNvSpPr/>
            <p:nvPr/>
          </p:nvSpPr>
          <p:spPr>
            <a:xfrm rot="8004828">
              <a:off x="6057021" y="475737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70"/>
            <p:cNvSpPr/>
            <p:nvPr/>
          </p:nvSpPr>
          <p:spPr>
            <a:xfrm rot="8004828">
              <a:off x="1485066" y="5165377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71"/>
            <p:cNvSpPr/>
            <p:nvPr/>
          </p:nvSpPr>
          <p:spPr>
            <a:xfrm rot="8004828">
              <a:off x="7124734" y="457899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72"/>
            <p:cNvSpPr/>
            <p:nvPr/>
          </p:nvSpPr>
          <p:spPr>
            <a:xfrm rot="12282474" flipV="1">
              <a:off x="5216132" y="4391673"/>
              <a:ext cx="246274" cy="248848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73"/>
            <p:cNvSpPr/>
            <p:nvPr/>
          </p:nvSpPr>
          <p:spPr>
            <a:xfrm rot="4941123">
              <a:off x="5857961" y="5083590"/>
              <a:ext cx="295670" cy="268136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74"/>
            <p:cNvSpPr/>
            <p:nvPr/>
          </p:nvSpPr>
          <p:spPr>
            <a:xfrm rot="8004828">
              <a:off x="6526560" y="4042306"/>
              <a:ext cx="507307" cy="618573"/>
            </a:xfrm>
            <a:prstGeom prst="triangle">
              <a:avLst>
                <a:gd name="adj" fmla="val 98590"/>
              </a:avLst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5"/>
            <p:cNvSpPr/>
            <p:nvPr/>
          </p:nvSpPr>
          <p:spPr>
            <a:xfrm rot="8004828">
              <a:off x="1174804" y="588205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6"/>
            <p:cNvSpPr/>
            <p:nvPr/>
          </p:nvSpPr>
          <p:spPr>
            <a:xfrm rot="2029190">
              <a:off x="7837969" y="4382509"/>
              <a:ext cx="438633" cy="397785"/>
            </a:xfrm>
            <a:prstGeom prst="triangle">
              <a:avLst>
                <a:gd name="adj" fmla="val 47242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7"/>
            <p:cNvSpPr/>
            <p:nvPr/>
          </p:nvSpPr>
          <p:spPr>
            <a:xfrm rot="4941123">
              <a:off x="6851380" y="5054393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8004828">
              <a:off x="8315659" y="471542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等腰三角形 79"/>
            <p:cNvSpPr/>
            <p:nvPr/>
          </p:nvSpPr>
          <p:spPr>
            <a:xfrm rot="4941123">
              <a:off x="9111427" y="4646322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等腰三角形 80"/>
            <p:cNvSpPr/>
            <p:nvPr/>
          </p:nvSpPr>
          <p:spPr>
            <a:xfrm rot="4941123">
              <a:off x="9691719" y="5048546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等腰三角形 81"/>
            <p:cNvSpPr/>
            <p:nvPr/>
          </p:nvSpPr>
          <p:spPr>
            <a:xfrm rot="4941123">
              <a:off x="10289595" y="4437811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等腰三角形 82"/>
            <p:cNvSpPr/>
            <p:nvPr/>
          </p:nvSpPr>
          <p:spPr>
            <a:xfrm rot="8004828">
              <a:off x="9347553" y="4950364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9939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椭圆 42"/>
          <p:cNvSpPr/>
          <p:nvPr/>
        </p:nvSpPr>
        <p:spPr>
          <a:xfrm>
            <a:off x="1210478" y="1855818"/>
            <a:ext cx="4408128" cy="4408128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E71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矩形 4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" name="矩形 5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" name="文本框 11"/>
          <p:cNvSpPr txBox="1"/>
          <p:nvPr/>
        </p:nvSpPr>
        <p:spPr>
          <a:xfrm>
            <a:off x="1125989" y="588449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841772" y="541179"/>
            <a:ext cx="2219325" cy="93337"/>
            <a:chOff x="3276600" y="504825"/>
            <a:chExt cx="2219325" cy="93337"/>
          </a:xfrm>
          <a:solidFill>
            <a:srgbClr val="0698CB"/>
          </a:solidFill>
        </p:grpSpPr>
        <p:sp>
          <p:nvSpPr>
            <p:cNvPr id="9" name="椭圆 8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9"/>
            <p:cNvCxnSpPr>
              <a:stCxn id="9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  <a:solidFill>
            <a:srgbClr val="0698CB"/>
          </a:solidFill>
        </p:grpSpPr>
        <p:sp>
          <p:nvSpPr>
            <p:cNvPr id="12" name="椭圆 11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>
              <a:stCxn id="12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3394222" y="447842"/>
            <a:ext cx="1781175" cy="93337"/>
            <a:chOff x="3276600" y="504825"/>
            <a:chExt cx="1781175" cy="93337"/>
          </a:xfrm>
          <a:solidFill>
            <a:srgbClr val="0698CB"/>
          </a:solidFill>
        </p:grpSpPr>
        <p:sp>
          <p:nvSpPr>
            <p:cNvPr id="15" name="椭圆 14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/>
            <p:cNvCxnSpPr>
              <a:stCxn id="15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243976" y="400224"/>
            <a:ext cx="982377" cy="727200"/>
            <a:chOff x="6015819" y="1458664"/>
            <a:chExt cx="4542862" cy="3362835"/>
          </a:xfrm>
        </p:grpSpPr>
        <p:sp>
          <p:nvSpPr>
            <p:cNvPr id="18" name="图文框 17"/>
            <p:cNvSpPr/>
            <p:nvPr/>
          </p:nvSpPr>
          <p:spPr>
            <a:xfrm rot="16200000" flipH="1">
              <a:off x="6525241" y="1477614"/>
              <a:ext cx="3218448" cy="3180548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FBC221"/>
                </a:gs>
                <a:gs pos="61000">
                  <a:srgbClr val="E71B66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文本框 9"/>
            <p:cNvSpPr txBox="1"/>
            <p:nvPr/>
          </p:nvSpPr>
          <p:spPr>
            <a:xfrm flipH="1">
              <a:off x="6015819" y="1458664"/>
              <a:ext cx="4542862" cy="33628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/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4800" i="1" dirty="0" smtClean="0">
                  <a:solidFill>
                    <a:srgbClr val="0698C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4800" i="1" dirty="0">
                <a:solidFill>
                  <a:srgbClr val="0698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41" name="椭圆 40"/>
          <p:cNvSpPr/>
          <p:nvPr/>
        </p:nvSpPr>
        <p:spPr>
          <a:xfrm>
            <a:off x="1004661" y="1855818"/>
            <a:ext cx="4408128" cy="4408128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04673" y="5464173"/>
            <a:ext cx="6904212" cy="1762972"/>
            <a:chOff x="1311323" y="3901700"/>
            <a:chExt cx="9207615" cy="2351140"/>
          </a:xfrm>
        </p:grpSpPr>
        <p:sp>
          <p:nvSpPr>
            <p:cNvPr id="2" name="等腰三角形 1"/>
            <p:cNvSpPr/>
            <p:nvPr/>
          </p:nvSpPr>
          <p:spPr>
            <a:xfrm>
              <a:off x="1969477" y="5011615"/>
              <a:ext cx="965632" cy="6682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2301923">
              <a:off x="2232686" y="4818185"/>
              <a:ext cx="950129" cy="86164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18473685">
              <a:off x="3537450" y="5097822"/>
              <a:ext cx="452873" cy="567354"/>
            </a:xfrm>
            <a:prstGeom prst="triangle">
              <a:avLst>
                <a:gd name="adj" fmla="val 98590"/>
              </a:avLst>
            </a:prstGeom>
            <a:solidFill>
              <a:srgbClr val="4C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19407024">
              <a:off x="4330009" y="4739869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 rot="19407024">
              <a:off x="4380264" y="5216885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等腰三角形 23"/>
            <p:cNvSpPr/>
            <p:nvPr/>
          </p:nvSpPr>
          <p:spPr>
            <a:xfrm rot="1314570">
              <a:off x="4939375" y="4699331"/>
              <a:ext cx="539458" cy="489221"/>
            </a:xfrm>
            <a:prstGeom prst="triangle">
              <a:avLst>
                <a:gd name="adj" fmla="val 98590"/>
              </a:avLst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2029190">
              <a:off x="7130297" y="3901700"/>
              <a:ext cx="401212" cy="363849"/>
            </a:xfrm>
            <a:prstGeom prst="triangle">
              <a:avLst>
                <a:gd name="adj" fmla="val 4724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8004828">
              <a:off x="6057021" y="475737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/>
          </p:nvSpPr>
          <p:spPr>
            <a:xfrm rot="8004828">
              <a:off x="1485066" y="5165377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27"/>
            <p:cNvSpPr/>
            <p:nvPr/>
          </p:nvSpPr>
          <p:spPr>
            <a:xfrm rot="8004828">
              <a:off x="7124734" y="457899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12282474" flipV="1">
              <a:off x="5216132" y="4391673"/>
              <a:ext cx="246274" cy="248848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/>
            <p:cNvSpPr/>
            <p:nvPr/>
          </p:nvSpPr>
          <p:spPr>
            <a:xfrm rot="4941123">
              <a:off x="5857961" y="5083590"/>
              <a:ext cx="295670" cy="268136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等腰三角形 30"/>
            <p:cNvSpPr/>
            <p:nvPr/>
          </p:nvSpPr>
          <p:spPr>
            <a:xfrm rot="8004828">
              <a:off x="6526560" y="4042306"/>
              <a:ext cx="507307" cy="618573"/>
            </a:xfrm>
            <a:prstGeom prst="triangle">
              <a:avLst>
                <a:gd name="adj" fmla="val 98590"/>
              </a:avLst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等腰三角形 31"/>
            <p:cNvSpPr/>
            <p:nvPr/>
          </p:nvSpPr>
          <p:spPr>
            <a:xfrm rot="8004828">
              <a:off x="1174804" y="588205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2029190">
              <a:off x="7837969" y="4382509"/>
              <a:ext cx="438633" cy="397785"/>
            </a:xfrm>
            <a:prstGeom prst="triangle">
              <a:avLst>
                <a:gd name="adj" fmla="val 47242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 rot="4941123">
              <a:off x="6851380" y="5054393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等腰三角形 34"/>
            <p:cNvSpPr/>
            <p:nvPr/>
          </p:nvSpPr>
          <p:spPr>
            <a:xfrm rot="8004828">
              <a:off x="8315659" y="471542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等腰三角形 35"/>
            <p:cNvSpPr/>
            <p:nvPr/>
          </p:nvSpPr>
          <p:spPr>
            <a:xfrm rot="4941123">
              <a:off x="9111427" y="4646322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等腰三角形 36"/>
            <p:cNvSpPr/>
            <p:nvPr/>
          </p:nvSpPr>
          <p:spPr>
            <a:xfrm rot="4941123">
              <a:off x="9691719" y="5048546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等腰三角形 37"/>
            <p:cNvSpPr/>
            <p:nvPr/>
          </p:nvSpPr>
          <p:spPr>
            <a:xfrm rot="4941123">
              <a:off x="10289595" y="4437811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等腰三角形 38"/>
            <p:cNvSpPr/>
            <p:nvPr/>
          </p:nvSpPr>
          <p:spPr>
            <a:xfrm rot="8004828">
              <a:off x="9347553" y="4950364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文本框 35"/>
          <p:cNvSpPr txBox="1"/>
          <p:nvPr/>
        </p:nvSpPr>
        <p:spPr>
          <a:xfrm>
            <a:off x="7461485" y="2845379"/>
            <a:ext cx="3364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1063836" y="2572235"/>
            <a:ext cx="3941614" cy="3259313"/>
            <a:chOff x="3030538" y="890588"/>
            <a:chExt cx="6126162" cy="5065712"/>
          </a:xfrm>
          <a:solidFill>
            <a:schemeClr val="bg1">
              <a:lumMod val="95000"/>
            </a:schemeClr>
          </a:solidFill>
        </p:grpSpPr>
        <p:sp>
          <p:nvSpPr>
            <p:cNvPr id="52" name="Freeform 5"/>
            <p:cNvSpPr>
              <a:spLocks/>
            </p:cNvSpPr>
            <p:nvPr/>
          </p:nvSpPr>
          <p:spPr bwMode="auto">
            <a:xfrm>
              <a:off x="5602288" y="955675"/>
              <a:ext cx="2682875" cy="2287588"/>
            </a:xfrm>
            <a:custGeom>
              <a:avLst/>
              <a:gdLst>
                <a:gd name="T0" fmla="*/ 673 w 714"/>
                <a:gd name="T1" fmla="*/ 51 h 609"/>
                <a:gd name="T2" fmla="*/ 632 w 714"/>
                <a:gd name="T3" fmla="*/ 59 h 609"/>
                <a:gd name="T4" fmla="*/ 609 w 714"/>
                <a:gd name="T5" fmla="*/ 28 h 609"/>
                <a:gd name="T6" fmla="*/ 584 w 714"/>
                <a:gd name="T7" fmla="*/ 30 h 609"/>
                <a:gd name="T8" fmla="*/ 564 w 714"/>
                <a:gd name="T9" fmla="*/ 11 h 609"/>
                <a:gd name="T10" fmla="*/ 570 w 714"/>
                <a:gd name="T11" fmla="*/ 22 h 609"/>
                <a:gd name="T12" fmla="*/ 575 w 714"/>
                <a:gd name="T13" fmla="*/ 42 h 609"/>
                <a:gd name="T14" fmla="*/ 553 w 714"/>
                <a:gd name="T15" fmla="*/ 122 h 609"/>
                <a:gd name="T16" fmla="*/ 491 w 714"/>
                <a:gd name="T17" fmla="*/ 157 h 609"/>
                <a:gd name="T18" fmla="*/ 522 w 714"/>
                <a:gd name="T19" fmla="*/ 214 h 609"/>
                <a:gd name="T20" fmla="*/ 568 w 714"/>
                <a:gd name="T21" fmla="*/ 214 h 609"/>
                <a:gd name="T22" fmla="*/ 509 w 714"/>
                <a:gd name="T23" fmla="*/ 270 h 609"/>
                <a:gd name="T24" fmla="*/ 455 w 714"/>
                <a:gd name="T25" fmla="*/ 332 h 609"/>
                <a:gd name="T26" fmla="*/ 393 w 714"/>
                <a:gd name="T27" fmla="*/ 364 h 609"/>
                <a:gd name="T28" fmla="*/ 353 w 714"/>
                <a:gd name="T29" fmla="*/ 422 h 609"/>
                <a:gd name="T30" fmla="*/ 215 w 714"/>
                <a:gd name="T31" fmla="*/ 465 h 609"/>
                <a:gd name="T32" fmla="*/ 101 w 714"/>
                <a:gd name="T33" fmla="*/ 427 h 609"/>
                <a:gd name="T34" fmla="*/ 1 w 714"/>
                <a:gd name="T35" fmla="*/ 422 h 609"/>
                <a:gd name="T36" fmla="*/ 12 w 714"/>
                <a:gd name="T37" fmla="*/ 454 h 609"/>
                <a:gd name="T38" fmla="*/ 23 w 714"/>
                <a:gd name="T39" fmla="*/ 494 h 609"/>
                <a:gd name="T40" fmla="*/ 69 w 714"/>
                <a:gd name="T41" fmla="*/ 483 h 609"/>
                <a:gd name="T42" fmla="*/ 69 w 714"/>
                <a:gd name="T43" fmla="*/ 522 h 609"/>
                <a:gd name="T44" fmla="*/ 95 w 714"/>
                <a:gd name="T45" fmla="*/ 541 h 609"/>
                <a:gd name="T46" fmla="*/ 109 w 714"/>
                <a:gd name="T47" fmla="*/ 559 h 609"/>
                <a:gd name="T48" fmla="*/ 121 w 714"/>
                <a:gd name="T49" fmla="*/ 556 h 609"/>
                <a:gd name="T50" fmla="*/ 180 w 714"/>
                <a:gd name="T51" fmla="*/ 535 h 609"/>
                <a:gd name="T52" fmla="*/ 191 w 714"/>
                <a:gd name="T53" fmla="*/ 562 h 609"/>
                <a:gd name="T54" fmla="*/ 167 w 714"/>
                <a:gd name="T55" fmla="*/ 581 h 609"/>
                <a:gd name="T56" fmla="*/ 209 w 714"/>
                <a:gd name="T57" fmla="*/ 605 h 609"/>
                <a:gd name="T58" fmla="*/ 237 w 714"/>
                <a:gd name="T59" fmla="*/ 553 h 609"/>
                <a:gd name="T60" fmla="*/ 261 w 714"/>
                <a:gd name="T61" fmla="*/ 546 h 609"/>
                <a:gd name="T62" fmla="*/ 270 w 714"/>
                <a:gd name="T63" fmla="*/ 590 h 609"/>
                <a:gd name="T64" fmla="*/ 307 w 714"/>
                <a:gd name="T65" fmla="*/ 608 h 609"/>
                <a:gd name="T66" fmla="*/ 333 w 714"/>
                <a:gd name="T67" fmla="*/ 564 h 609"/>
                <a:gd name="T68" fmla="*/ 367 w 714"/>
                <a:gd name="T69" fmla="*/ 538 h 609"/>
                <a:gd name="T70" fmla="*/ 377 w 714"/>
                <a:gd name="T71" fmla="*/ 533 h 609"/>
                <a:gd name="T72" fmla="*/ 403 w 714"/>
                <a:gd name="T73" fmla="*/ 526 h 609"/>
                <a:gd name="T74" fmla="*/ 425 w 714"/>
                <a:gd name="T75" fmla="*/ 503 h 609"/>
                <a:gd name="T76" fmla="*/ 457 w 714"/>
                <a:gd name="T77" fmla="*/ 492 h 609"/>
                <a:gd name="T78" fmla="*/ 456 w 714"/>
                <a:gd name="T79" fmla="*/ 462 h 609"/>
                <a:gd name="T80" fmla="*/ 479 w 714"/>
                <a:gd name="T81" fmla="*/ 420 h 609"/>
                <a:gd name="T82" fmla="*/ 494 w 714"/>
                <a:gd name="T83" fmla="*/ 448 h 609"/>
                <a:gd name="T84" fmla="*/ 506 w 714"/>
                <a:gd name="T85" fmla="*/ 432 h 609"/>
                <a:gd name="T86" fmla="*/ 537 w 714"/>
                <a:gd name="T87" fmla="*/ 403 h 609"/>
                <a:gd name="T88" fmla="*/ 562 w 714"/>
                <a:gd name="T89" fmla="*/ 398 h 609"/>
                <a:gd name="T90" fmla="*/ 572 w 714"/>
                <a:gd name="T91" fmla="*/ 417 h 609"/>
                <a:gd name="T92" fmla="*/ 601 w 714"/>
                <a:gd name="T93" fmla="*/ 444 h 609"/>
                <a:gd name="T94" fmla="*/ 613 w 714"/>
                <a:gd name="T95" fmla="*/ 436 h 609"/>
                <a:gd name="T96" fmla="*/ 633 w 714"/>
                <a:gd name="T97" fmla="*/ 416 h 609"/>
                <a:gd name="T98" fmla="*/ 677 w 714"/>
                <a:gd name="T99" fmla="*/ 385 h 609"/>
                <a:gd name="T100" fmla="*/ 712 w 714"/>
                <a:gd name="T101" fmla="*/ 354 h 609"/>
                <a:gd name="T102" fmla="*/ 699 w 714"/>
                <a:gd name="T103" fmla="*/ 324 h 609"/>
                <a:gd name="T104" fmla="*/ 674 w 714"/>
                <a:gd name="T105" fmla="*/ 322 h 609"/>
                <a:gd name="T106" fmla="*/ 657 w 714"/>
                <a:gd name="T107" fmla="*/ 295 h 609"/>
                <a:gd name="T108" fmla="*/ 637 w 714"/>
                <a:gd name="T109" fmla="*/ 263 h 609"/>
                <a:gd name="T110" fmla="*/ 652 w 714"/>
                <a:gd name="T111" fmla="*/ 254 h 609"/>
                <a:gd name="T112" fmla="*/ 662 w 714"/>
                <a:gd name="T113" fmla="*/ 226 h 609"/>
                <a:gd name="T114" fmla="*/ 657 w 714"/>
                <a:gd name="T115" fmla="*/ 190 h 609"/>
                <a:gd name="T116" fmla="*/ 672 w 714"/>
                <a:gd name="T117" fmla="*/ 168 h 609"/>
                <a:gd name="T118" fmla="*/ 691 w 714"/>
                <a:gd name="T119" fmla="*/ 163 h 609"/>
                <a:gd name="T120" fmla="*/ 699 w 714"/>
                <a:gd name="T121" fmla="*/ 125 h 609"/>
                <a:gd name="T122" fmla="*/ 701 w 714"/>
                <a:gd name="T123" fmla="*/ 84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14" h="609">
                  <a:moveTo>
                    <a:pt x="699" y="64"/>
                  </a:moveTo>
                  <a:cubicBezTo>
                    <a:pt x="697" y="56"/>
                    <a:pt x="697" y="56"/>
                    <a:pt x="697" y="56"/>
                  </a:cubicBezTo>
                  <a:cubicBezTo>
                    <a:pt x="689" y="43"/>
                    <a:pt x="689" y="43"/>
                    <a:pt x="689" y="43"/>
                  </a:cubicBezTo>
                  <a:cubicBezTo>
                    <a:pt x="683" y="40"/>
                    <a:pt x="683" y="40"/>
                    <a:pt x="683" y="40"/>
                  </a:cubicBezTo>
                  <a:cubicBezTo>
                    <a:pt x="677" y="43"/>
                    <a:pt x="677" y="43"/>
                    <a:pt x="677" y="43"/>
                  </a:cubicBezTo>
                  <a:cubicBezTo>
                    <a:pt x="674" y="50"/>
                    <a:pt x="674" y="50"/>
                    <a:pt x="674" y="50"/>
                  </a:cubicBezTo>
                  <a:cubicBezTo>
                    <a:pt x="673" y="51"/>
                    <a:pt x="673" y="51"/>
                    <a:pt x="673" y="51"/>
                  </a:cubicBezTo>
                  <a:cubicBezTo>
                    <a:pt x="673" y="51"/>
                    <a:pt x="673" y="51"/>
                    <a:pt x="673" y="51"/>
                  </a:cubicBezTo>
                  <a:cubicBezTo>
                    <a:pt x="672" y="51"/>
                    <a:pt x="672" y="51"/>
                    <a:pt x="672" y="51"/>
                  </a:cubicBezTo>
                  <a:cubicBezTo>
                    <a:pt x="661" y="53"/>
                    <a:pt x="661" y="53"/>
                    <a:pt x="661" y="53"/>
                  </a:cubicBezTo>
                  <a:cubicBezTo>
                    <a:pt x="660" y="54"/>
                    <a:pt x="659" y="54"/>
                    <a:pt x="658" y="56"/>
                  </a:cubicBezTo>
                  <a:cubicBezTo>
                    <a:pt x="655" y="58"/>
                    <a:pt x="655" y="58"/>
                    <a:pt x="655" y="58"/>
                  </a:cubicBezTo>
                  <a:cubicBezTo>
                    <a:pt x="649" y="63"/>
                    <a:pt x="649" y="63"/>
                    <a:pt x="649" y="63"/>
                  </a:cubicBezTo>
                  <a:cubicBezTo>
                    <a:pt x="648" y="64"/>
                    <a:pt x="648" y="64"/>
                    <a:pt x="648" y="64"/>
                  </a:cubicBezTo>
                  <a:cubicBezTo>
                    <a:pt x="643" y="65"/>
                    <a:pt x="643" y="65"/>
                    <a:pt x="643" y="65"/>
                  </a:cubicBezTo>
                  <a:cubicBezTo>
                    <a:pt x="640" y="64"/>
                    <a:pt x="637" y="62"/>
                    <a:pt x="632" y="59"/>
                  </a:cubicBezTo>
                  <a:cubicBezTo>
                    <a:pt x="631" y="58"/>
                    <a:pt x="631" y="58"/>
                    <a:pt x="631" y="58"/>
                  </a:cubicBezTo>
                  <a:cubicBezTo>
                    <a:pt x="623" y="50"/>
                    <a:pt x="619" y="45"/>
                    <a:pt x="619" y="42"/>
                  </a:cubicBezTo>
                  <a:cubicBezTo>
                    <a:pt x="619" y="31"/>
                    <a:pt x="619" y="31"/>
                    <a:pt x="619" y="31"/>
                  </a:cubicBezTo>
                  <a:cubicBezTo>
                    <a:pt x="619" y="31"/>
                    <a:pt x="619" y="31"/>
                    <a:pt x="619" y="31"/>
                  </a:cubicBezTo>
                  <a:cubicBezTo>
                    <a:pt x="619" y="30"/>
                    <a:pt x="619" y="30"/>
                    <a:pt x="619" y="30"/>
                  </a:cubicBezTo>
                  <a:cubicBezTo>
                    <a:pt x="621" y="28"/>
                    <a:pt x="621" y="28"/>
                    <a:pt x="621" y="28"/>
                  </a:cubicBezTo>
                  <a:cubicBezTo>
                    <a:pt x="609" y="24"/>
                    <a:pt x="609" y="24"/>
                    <a:pt x="609" y="24"/>
                  </a:cubicBezTo>
                  <a:cubicBezTo>
                    <a:pt x="609" y="28"/>
                    <a:pt x="609" y="28"/>
                    <a:pt x="609" y="28"/>
                  </a:cubicBezTo>
                  <a:cubicBezTo>
                    <a:pt x="609" y="30"/>
                    <a:pt x="607" y="31"/>
                    <a:pt x="605" y="32"/>
                  </a:cubicBezTo>
                  <a:cubicBezTo>
                    <a:pt x="601" y="34"/>
                    <a:pt x="601" y="34"/>
                    <a:pt x="601" y="34"/>
                  </a:cubicBezTo>
                  <a:cubicBezTo>
                    <a:pt x="600" y="34"/>
                    <a:pt x="600" y="34"/>
                    <a:pt x="600" y="34"/>
                  </a:cubicBezTo>
                  <a:cubicBezTo>
                    <a:pt x="600" y="33"/>
                    <a:pt x="600" y="33"/>
                    <a:pt x="600" y="33"/>
                  </a:cubicBezTo>
                  <a:cubicBezTo>
                    <a:pt x="594" y="32"/>
                    <a:pt x="594" y="32"/>
                    <a:pt x="594" y="32"/>
                  </a:cubicBezTo>
                  <a:cubicBezTo>
                    <a:pt x="595" y="36"/>
                    <a:pt x="595" y="36"/>
                    <a:pt x="595" y="36"/>
                  </a:cubicBezTo>
                  <a:cubicBezTo>
                    <a:pt x="585" y="30"/>
                    <a:pt x="585" y="30"/>
                    <a:pt x="585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29"/>
                    <a:pt x="584" y="29"/>
                    <a:pt x="584" y="29"/>
                  </a:cubicBezTo>
                  <a:cubicBezTo>
                    <a:pt x="584" y="29"/>
                    <a:pt x="584" y="29"/>
                    <a:pt x="584" y="29"/>
                  </a:cubicBezTo>
                  <a:cubicBezTo>
                    <a:pt x="582" y="25"/>
                    <a:pt x="581" y="20"/>
                    <a:pt x="581" y="16"/>
                  </a:cubicBezTo>
                  <a:cubicBezTo>
                    <a:pt x="581" y="12"/>
                    <a:pt x="582" y="9"/>
                    <a:pt x="583" y="8"/>
                  </a:cubicBezTo>
                  <a:cubicBezTo>
                    <a:pt x="586" y="3"/>
                    <a:pt x="586" y="3"/>
                    <a:pt x="586" y="3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75" y="1"/>
                    <a:pt x="575" y="1"/>
                    <a:pt x="575" y="1"/>
                  </a:cubicBezTo>
                  <a:cubicBezTo>
                    <a:pt x="569" y="2"/>
                    <a:pt x="566" y="5"/>
                    <a:pt x="564" y="11"/>
                  </a:cubicBezTo>
                  <a:cubicBezTo>
                    <a:pt x="564" y="11"/>
                    <a:pt x="564" y="11"/>
                    <a:pt x="564" y="11"/>
                  </a:cubicBezTo>
                  <a:cubicBezTo>
                    <a:pt x="564" y="11"/>
                    <a:pt x="564" y="11"/>
                    <a:pt x="564" y="11"/>
                  </a:cubicBezTo>
                  <a:cubicBezTo>
                    <a:pt x="558" y="20"/>
                    <a:pt x="558" y="20"/>
                    <a:pt x="558" y="20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5" y="20"/>
                    <a:pt x="565" y="20"/>
                    <a:pt x="565" y="20"/>
                  </a:cubicBezTo>
                  <a:cubicBezTo>
                    <a:pt x="565" y="20"/>
                    <a:pt x="565" y="20"/>
                    <a:pt x="565" y="20"/>
                  </a:cubicBezTo>
                  <a:cubicBezTo>
                    <a:pt x="570" y="22"/>
                    <a:pt x="570" y="22"/>
                    <a:pt x="570" y="22"/>
                  </a:cubicBezTo>
                  <a:cubicBezTo>
                    <a:pt x="571" y="22"/>
                    <a:pt x="571" y="22"/>
                    <a:pt x="571" y="22"/>
                  </a:cubicBezTo>
                  <a:cubicBezTo>
                    <a:pt x="571" y="23"/>
                    <a:pt x="571" y="23"/>
                    <a:pt x="571" y="23"/>
                  </a:cubicBezTo>
                  <a:cubicBezTo>
                    <a:pt x="571" y="24"/>
                    <a:pt x="571" y="24"/>
                    <a:pt x="571" y="24"/>
                  </a:cubicBezTo>
                  <a:cubicBezTo>
                    <a:pt x="572" y="32"/>
                    <a:pt x="572" y="32"/>
                    <a:pt x="572" y="32"/>
                  </a:cubicBezTo>
                  <a:cubicBezTo>
                    <a:pt x="575" y="40"/>
                    <a:pt x="575" y="40"/>
                    <a:pt x="575" y="40"/>
                  </a:cubicBezTo>
                  <a:cubicBezTo>
                    <a:pt x="575" y="41"/>
                    <a:pt x="575" y="41"/>
                    <a:pt x="575" y="41"/>
                  </a:cubicBezTo>
                  <a:cubicBezTo>
                    <a:pt x="575" y="41"/>
                    <a:pt x="575" y="41"/>
                    <a:pt x="575" y="41"/>
                  </a:cubicBezTo>
                  <a:cubicBezTo>
                    <a:pt x="575" y="42"/>
                    <a:pt x="575" y="42"/>
                    <a:pt x="575" y="42"/>
                  </a:cubicBezTo>
                  <a:cubicBezTo>
                    <a:pt x="561" y="68"/>
                    <a:pt x="561" y="68"/>
                    <a:pt x="561" y="68"/>
                  </a:cubicBezTo>
                  <a:cubicBezTo>
                    <a:pt x="559" y="71"/>
                    <a:pt x="558" y="81"/>
                    <a:pt x="557" y="95"/>
                  </a:cubicBezTo>
                  <a:cubicBezTo>
                    <a:pt x="557" y="96"/>
                    <a:pt x="557" y="96"/>
                    <a:pt x="557" y="96"/>
                  </a:cubicBezTo>
                  <a:cubicBezTo>
                    <a:pt x="552" y="106"/>
                    <a:pt x="552" y="106"/>
                    <a:pt x="552" y="106"/>
                  </a:cubicBezTo>
                  <a:cubicBezTo>
                    <a:pt x="555" y="110"/>
                    <a:pt x="555" y="110"/>
                    <a:pt x="555" y="110"/>
                  </a:cubicBezTo>
                  <a:cubicBezTo>
                    <a:pt x="555" y="111"/>
                    <a:pt x="555" y="111"/>
                    <a:pt x="555" y="111"/>
                  </a:cubicBezTo>
                  <a:cubicBezTo>
                    <a:pt x="556" y="117"/>
                    <a:pt x="555" y="121"/>
                    <a:pt x="554" y="122"/>
                  </a:cubicBezTo>
                  <a:cubicBezTo>
                    <a:pt x="553" y="122"/>
                    <a:pt x="553" y="122"/>
                    <a:pt x="553" y="122"/>
                  </a:cubicBezTo>
                  <a:cubicBezTo>
                    <a:pt x="550" y="124"/>
                    <a:pt x="541" y="133"/>
                    <a:pt x="526" y="151"/>
                  </a:cubicBezTo>
                  <a:cubicBezTo>
                    <a:pt x="525" y="152"/>
                    <a:pt x="525" y="152"/>
                    <a:pt x="525" y="152"/>
                  </a:cubicBezTo>
                  <a:cubicBezTo>
                    <a:pt x="524" y="152"/>
                    <a:pt x="524" y="152"/>
                    <a:pt x="524" y="152"/>
                  </a:cubicBezTo>
                  <a:cubicBezTo>
                    <a:pt x="523" y="151"/>
                    <a:pt x="523" y="151"/>
                    <a:pt x="523" y="151"/>
                  </a:cubicBezTo>
                  <a:cubicBezTo>
                    <a:pt x="517" y="148"/>
                    <a:pt x="513" y="144"/>
                    <a:pt x="510" y="141"/>
                  </a:cubicBezTo>
                  <a:cubicBezTo>
                    <a:pt x="507" y="140"/>
                    <a:pt x="501" y="138"/>
                    <a:pt x="491" y="138"/>
                  </a:cubicBezTo>
                  <a:cubicBezTo>
                    <a:pt x="491" y="157"/>
                    <a:pt x="491" y="157"/>
                    <a:pt x="491" y="157"/>
                  </a:cubicBezTo>
                  <a:cubicBezTo>
                    <a:pt x="491" y="157"/>
                    <a:pt x="491" y="157"/>
                    <a:pt x="491" y="157"/>
                  </a:cubicBezTo>
                  <a:cubicBezTo>
                    <a:pt x="483" y="192"/>
                    <a:pt x="483" y="192"/>
                    <a:pt x="483" y="192"/>
                  </a:cubicBezTo>
                  <a:cubicBezTo>
                    <a:pt x="482" y="196"/>
                    <a:pt x="481" y="204"/>
                    <a:pt x="481" y="216"/>
                  </a:cubicBezTo>
                  <a:cubicBezTo>
                    <a:pt x="484" y="220"/>
                    <a:pt x="484" y="220"/>
                    <a:pt x="484" y="220"/>
                  </a:cubicBezTo>
                  <a:cubicBezTo>
                    <a:pt x="487" y="215"/>
                    <a:pt x="487" y="215"/>
                    <a:pt x="487" y="215"/>
                  </a:cubicBezTo>
                  <a:cubicBezTo>
                    <a:pt x="487" y="215"/>
                    <a:pt x="487" y="215"/>
                    <a:pt x="487" y="215"/>
                  </a:cubicBezTo>
                  <a:cubicBezTo>
                    <a:pt x="487" y="214"/>
                    <a:pt x="487" y="214"/>
                    <a:pt x="487" y="214"/>
                  </a:cubicBezTo>
                  <a:cubicBezTo>
                    <a:pt x="497" y="210"/>
                    <a:pt x="497" y="210"/>
                    <a:pt x="497" y="210"/>
                  </a:cubicBezTo>
                  <a:cubicBezTo>
                    <a:pt x="522" y="214"/>
                    <a:pt x="522" y="214"/>
                    <a:pt x="522" y="214"/>
                  </a:cubicBezTo>
                  <a:cubicBezTo>
                    <a:pt x="525" y="210"/>
                    <a:pt x="525" y="210"/>
                    <a:pt x="525" y="210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30" y="203"/>
                    <a:pt x="530" y="203"/>
                    <a:pt x="530" y="203"/>
                  </a:cubicBezTo>
                  <a:cubicBezTo>
                    <a:pt x="540" y="201"/>
                    <a:pt x="540" y="201"/>
                    <a:pt x="540" y="201"/>
                  </a:cubicBezTo>
                  <a:cubicBezTo>
                    <a:pt x="553" y="200"/>
                    <a:pt x="553" y="200"/>
                    <a:pt x="553" y="200"/>
                  </a:cubicBezTo>
                  <a:cubicBezTo>
                    <a:pt x="557" y="201"/>
                    <a:pt x="562" y="206"/>
                    <a:pt x="568" y="214"/>
                  </a:cubicBezTo>
                  <a:cubicBezTo>
                    <a:pt x="584" y="222"/>
                    <a:pt x="593" y="230"/>
                    <a:pt x="595" y="236"/>
                  </a:cubicBezTo>
                  <a:cubicBezTo>
                    <a:pt x="596" y="239"/>
                    <a:pt x="596" y="242"/>
                    <a:pt x="595" y="244"/>
                  </a:cubicBezTo>
                  <a:cubicBezTo>
                    <a:pt x="593" y="247"/>
                    <a:pt x="591" y="249"/>
                    <a:pt x="587" y="249"/>
                  </a:cubicBezTo>
                  <a:cubicBezTo>
                    <a:pt x="586" y="249"/>
                    <a:pt x="586" y="249"/>
                    <a:pt x="586" y="249"/>
                  </a:cubicBezTo>
                  <a:cubicBezTo>
                    <a:pt x="567" y="248"/>
                    <a:pt x="555" y="248"/>
                    <a:pt x="551" y="250"/>
                  </a:cubicBezTo>
                  <a:cubicBezTo>
                    <a:pt x="542" y="256"/>
                    <a:pt x="542" y="256"/>
                    <a:pt x="542" y="256"/>
                  </a:cubicBezTo>
                  <a:cubicBezTo>
                    <a:pt x="530" y="265"/>
                    <a:pt x="522" y="269"/>
                    <a:pt x="517" y="269"/>
                  </a:cubicBezTo>
                  <a:cubicBezTo>
                    <a:pt x="509" y="270"/>
                    <a:pt x="509" y="270"/>
                    <a:pt x="509" y="270"/>
                  </a:cubicBezTo>
                  <a:cubicBezTo>
                    <a:pt x="505" y="290"/>
                    <a:pt x="505" y="290"/>
                    <a:pt x="505" y="290"/>
                  </a:cubicBezTo>
                  <a:cubicBezTo>
                    <a:pt x="503" y="296"/>
                    <a:pt x="501" y="300"/>
                    <a:pt x="498" y="303"/>
                  </a:cubicBezTo>
                  <a:cubicBezTo>
                    <a:pt x="495" y="306"/>
                    <a:pt x="490" y="308"/>
                    <a:pt x="483" y="310"/>
                  </a:cubicBezTo>
                  <a:cubicBezTo>
                    <a:pt x="476" y="311"/>
                    <a:pt x="469" y="314"/>
                    <a:pt x="463" y="317"/>
                  </a:cubicBezTo>
                  <a:cubicBezTo>
                    <a:pt x="457" y="332"/>
                    <a:pt x="457" y="332"/>
                    <a:pt x="457" y="332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5" y="332"/>
                    <a:pt x="455" y="332"/>
                    <a:pt x="455" y="332"/>
                  </a:cubicBezTo>
                  <a:cubicBezTo>
                    <a:pt x="437" y="340"/>
                    <a:pt x="437" y="340"/>
                    <a:pt x="437" y="340"/>
                  </a:cubicBezTo>
                  <a:cubicBezTo>
                    <a:pt x="436" y="340"/>
                    <a:pt x="436" y="340"/>
                    <a:pt x="436" y="340"/>
                  </a:cubicBezTo>
                  <a:cubicBezTo>
                    <a:pt x="427" y="338"/>
                    <a:pt x="427" y="338"/>
                    <a:pt x="427" y="338"/>
                  </a:cubicBezTo>
                  <a:cubicBezTo>
                    <a:pt x="419" y="336"/>
                    <a:pt x="414" y="334"/>
                    <a:pt x="410" y="332"/>
                  </a:cubicBezTo>
                  <a:cubicBezTo>
                    <a:pt x="405" y="330"/>
                    <a:pt x="400" y="329"/>
                    <a:pt x="395" y="331"/>
                  </a:cubicBezTo>
                  <a:cubicBezTo>
                    <a:pt x="390" y="338"/>
                    <a:pt x="387" y="346"/>
                    <a:pt x="388" y="355"/>
                  </a:cubicBezTo>
                  <a:cubicBezTo>
                    <a:pt x="388" y="360"/>
                    <a:pt x="389" y="363"/>
                    <a:pt x="391" y="364"/>
                  </a:cubicBezTo>
                  <a:cubicBezTo>
                    <a:pt x="393" y="364"/>
                    <a:pt x="393" y="364"/>
                    <a:pt x="393" y="364"/>
                  </a:cubicBezTo>
                  <a:cubicBezTo>
                    <a:pt x="397" y="362"/>
                    <a:pt x="397" y="362"/>
                    <a:pt x="397" y="362"/>
                  </a:cubicBezTo>
                  <a:cubicBezTo>
                    <a:pt x="397" y="374"/>
                    <a:pt x="397" y="374"/>
                    <a:pt x="397" y="374"/>
                  </a:cubicBezTo>
                  <a:cubicBezTo>
                    <a:pt x="397" y="379"/>
                    <a:pt x="396" y="382"/>
                    <a:pt x="393" y="384"/>
                  </a:cubicBezTo>
                  <a:cubicBezTo>
                    <a:pt x="391" y="386"/>
                    <a:pt x="387" y="388"/>
                    <a:pt x="382" y="389"/>
                  </a:cubicBezTo>
                  <a:cubicBezTo>
                    <a:pt x="379" y="390"/>
                    <a:pt x="379" y="390"/>
                    <a:pt x="379" y="390"/>
                  </a:cubicBezTo>
                  <a:cubicBezTo>
                    <a:pt x="375" y="392"/>
                    <a:pt x="366" y="402"/>
                    <a:pt x="354" y="422"/>
                  </a:cubicBezTo>
                  <a:cubicBezTo>
                    <a:pt x="354" y="422"/>
                    <a:pt x="354" y="422"/>
                    <a:pt x="354" y="422"/>
                  </a:cubicBezTo>
                  <a:cubicBezTo>
                    <a:pt x="353" y="422"/>
                    <a:pt x="353" y="422"/>
                    <a:pt x="353" y="422"/>
                  </a:cubicBezTo>
                  <a:cubicBezTo>
                    <a:pt x="341" y="430"/>
                    <a:pt x="341" y="430"/>
                    <a:pt x="341" y="430"/>
                  </a:cubicBezTo>
                  <a:cubicBezTo>
                    <a:pt x="343" y="430"/>
                    <a:pt x="345" y="430"/>
                    <a:pt x="344" y="432"/>
                  </a:cubicBezTo>
                  <a:cubicBezTo>
                    <a:pt x="344" y="434"/>
                    <a:pt x="343" y="434"/>
                    <a:pt x="339" y="434"/>
                  </a:cubicBezTo>
                  <a:cubicBezTo>
                    <a:pt x="305" y="434"/>
                    <a:pt x="305" y="434"/>
                    <a:pt x="305" y="434"/>
                  </a:cubicBezTo>
                  <a:cubicBezTo>
                    <a:pt x="267" y="432"/>
                    <a:pt x="238" y="443"/>
                    <a:pt x="217" y="464"/>
                  </a:cubicBezTo>
                  <a:cubicBezTo>
                    <a:pt x="216" y="465"/>
                    <a:pt x="216" y="465"/>
                    <a:pt x="216" y="465"/>
                  </a:cubicBezTo>
                  <a:cubicBezTo>
                    <a:pt x="215" y="465"/>
                    <a:pt x="215" y="465"/>
                    <a:pt x="215" y="465"/>
                  </a:cubicBezTo>
                  <a:cubicBezTo>
                    <a:pt x="215" y="465"/>
                    <a:pt x="215" y="465"/>
                    <a:pt x="215" y="465"/>
                  </a:cubicBezTo>
                  <a:cubicBezTo>
                    <a:pt x="201" y="467"/>
                    <a:pt x="201" y="467"/>
                    <a:pt x="201" y="467"/>
                  </a:cubicBezTo>
                  <a:cubicBezTo>
                    <a:pt x="200" y="467"/>
                    <a:pt x="200" y="467"/>
                    <a:pt x="200" y="467"/>
                  </a:cubicBezTo>
                  <a:cubicBezTo>
                    <a:pt x="199" y="467"/>
                    <a:pt x="199" y="467"/>
                    <a:pt x="199" y="467"/>
                  </a:cubicBezTo>
                  <a:cubicBezTo>
                    <a:pt x="195" y="458"/>
                    <a:pt x="195" y="458"/>
                    <a:pt x="195" y="458"/>
                  </a:cubicBezTo>
                  <a:cubicBezTo>
                    <a:pt x="181" y="461"/>
                    <a:pt x="181" y="461"/>
                    <a:pt x="181" y="461"/>
                  </a:cubicBezTo>
                  <a:cubicBezTo>
                    <a:pt x="173" y="462"/>
                    <a:pt x="163" y="460"/>
                    <a:pt x="152" y="454"/>
                  </a:cubicBezTo>
                  <a:cubicBezTo>
                    <a:pt x="142" y="450"/>
                    <a:pt x="133" y="444"/>
                    <a:pt x="123" y="436"/>
                  </a:cubicBezTo>
                  <a:cubicBezTo>
                    <a:pt x="117" y="432"/>
                    <a:pt x="110" y="428"/>
                    <a:pt x="101" y="427"/>
                  </a:cubicBezTo>
                  <a:cubicBezTo>
                    <a:pt x="88" y="426"/>
                    <a:pt x="88" y="426"/>
                    <a:pt x="88" y="426"/>
                  </a:cubicBezTo>
                  <a:cubicBezTo>
                    <a:pt x="74" y="428"/>
                    <a:pt x="74" y="428"/>
                    <a:pt x="74" y="428"/>
                  </a:cubicBezTo>
                  <a:cubicBezTo>
                    <a:pt x="63" y="429"/>
                    <a:pt x="53" y="429"/>
                    <a:pt x="43" y="428"/>
                  </a:cubicBezTo>
                  <a:cubicBezTo>
                    <a:pt x="32" y="428"/>
                    <a:pt x="18" y="424"/>
                    <a:pt x="1" y="419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1" y="422"/>
                    <a:pt x="1" y="422"/>
                    <a:pt x="1" y="422"/>
                  </a:cubicBezTo>
                  <a:cubicBezTo>
                    <a:pt x="1" y="422"/>
                    <a:pt x="1" y="422"/>
                    <a:pt x="1" y="422"/>
                  </a:cubicBezTo>
                  <a:cubicBezTo>
                    <a:pt x="1" y="422"/>
                    <a:pt x="1" y="422"/>
                    <a:pt x="1" y="422"/>
                  </a:cubicBezTo>
                  <a:cubicBezTo>
                    <a:pt x="1" y="426"/>
                    <a:pt x="1" y="426"/>
                    <a:pt x="1" y="426"/>
                  </a:cubicBezTo>
                  <a:cubicBezTo>
                    <a:pt x="5" y="434"/>
                    <a:pt x="5" y="434"/>
                    <a:pt x="5" y="434"/>
                  </a:cubicBezTo>
                  <a:cubicBezTo>
                    <a:pt x="13" y="444"/>
                    <a:pt x="13" y="444"/>
                    <a:pt x="13" y="444"/>
                  </a:cubicBezTo>
                  <a:cubicBezTo>
                    <a:pt x="14" y="446"/>
                    <a:pt x="14" y="446"/>
                    <a:pt x="14" y="446"/>
                  </a:cubicBezTo>
                  <a:cubicBezTo>
                    <a:pt x="12" y="453"/>
                    <a:pt x="12" y="453"/>
                    <a:pt x="12" y="453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7" y="460"/>
                    <a:pt x="7" y="460"/>
                    <a:pt x="7" y="460"/>
                  </a:cubicBezTo>
                  <a:cubicBezTo>
                    <a:pt x="12" y="465"/>
                    <a:pt x="12" y="465"/>
                    <a:pt x="12" y="465"/>
                  </a:cubicBezTo>
                  <a:cubicBezTo>
                    <a:pt x="14" y="467"/>
                    <a:pt x="15" y="469"/>
                    <a:pt x="15" y="470"/>
                  </a:cubicBezTo>
                  <a:cubicBezTo>
                    <a:pt x="17" y="478"/>
                    <a:pt x="17" y="478"/>
                    <a:pt x="17" y="478"/>
                  </a:cubicBezTo>
                  <a:cubicBezTo>
                    <a:pt x="23" y="484"/>
                    <a:pt x="23" y="484"/>
                    <a:pt x="23" y="484"/>
                  </a:cubicBezTo>
                  <a:cubicBezTo>
                    <a:pt x="23" y="485"/>
                    <a:pt x="23" y="485"/>
                    <a:pt x="23" y="485"/>
                  </a:cubicBezTo>
                  <a:cubicBezTo>
                    <a:pt x="23" y="490"/>
                    <a:pt x="23" y="490"/>
                    <a:pt x="23" y="490"/>
                  </a:cubicBezTo>
                  <a:cubicBezTo>
                    <a:pt x="23" y="494"/>
                    <a:pt x="23" y="494"/>
                    <a:pt x="23" y="494"/>
                  </a:cubicBezTo>
                  <a:cubicBezTo>
                    <a:pt x="27" y="497"/>
                    <a:pt x="27" y="497"/>
                    <a:pt x="27" y="497"/>
                  </a:cubicBezTo>
                  <a:cubicBezTo>
                    <a:pt x="29" y="496"/>
                    <a:pt x="29" y="496"/>
                    <a:pt x="29" y="496"/>
                  </a:cubicBezTo>
                  <a:cubicBezTo>
                    <a:pt x="30" y="495"/>
                    <a:pt x="30" y="495"/>
                    <a:pt x="30" y="495"/>
                  </a:cubicBezTo>
                  <a:cubicBezTo>
                    <a:pt x="31" y="492"/>
                    <a:pt x="33" y="490"/>
                    <a:pt x="36" y="490"/>
                  </a:cubicBezTo>
                  <a:cubicBezTo>
                    <a:pt x="39" y="488"/>
                    <a:pt x="39" y="488"/>
                    <a:pt x="39" y="488"/>
                  </a:cubicBezTo>
                  <a:cubicBezTo>
                    <a:pt x="60" y="486"/>
                    <a:pt x="60" y="486"/>
                    <a:pt x="60" y="486"/>
                  </a:cubicBezTo>
                  <a:cubicBezTo>
                    <a:pt x="69" y="483"/>
                    <a:pt x="69" y="483"/>
                    <a:pt x="69" y="483"/>
                  </a:cubicBezTo>
                  <a:cubicBezTo>
                    <a:pt x="69" y="483"/>
                    <a:pt x="69" y="483"/>
                    <a:pt x="69" y="483"/>
                  </a:cubicBezTo>
                  <a:cubicBezTo>
                    <a:pt x="71" y="482"/>
                    <a:pt x="71" y="482"/>
                    <a:pt x="71" y="48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6" y="494"/>
                    <a:pt x="75" y="496"/>
                    <a:pt x="74" y="498"/>
                  </a:cubicBezTo>
                  <a:cubicBezTo>
                    <a:pt x="63" y="514"/>
                    <a:pt x="63" y="514"/>
                    <a:pt x="63" y="514"/>
                  </a:cubicBezTo>
                  <a:cubicBezTo>
                    <a:pt x="63" y="517"/>
                    <a:pt x="63" y="517"/>
                    <a:pt x="63" y="517"/>
                  </a:cubicBezTo>
                  <a:cubicBezTo>
                    <a:pt x="69" y="522"/>
                    <a:pt x="69" y="522"/>
                    <a:pt x="69" y="522"/>
                  </a:cubicBezTo>
                  <a:cubicBezTo>
                    <a:pt x="74" y="526"/>
                    <a:pt x="74" y="526"/>
                    <a:pt x="74" y="526"/>
                  </a:cubicBezTo>
                  <a:cubicBezTo>
                    <a:pt x="74" y="526"/>
                    <a:pt x="74" y="526"/>
                    <a:pt x="74" y="526"/>
                  </a:cubicBezTo>
                  <a:cubicBezTo>
                    <a:pt x="77" y="529"/>
                    <a:pt x="79" y="531"/>
                    <a:pt x="81" y="532"/>
                  </a:cubicBezTo>
                  <a:cubicBezTo>
                    <a:pt x="84" y="532"/>
                    <a:pt x="87" y="535"/>
                    <a:pt x="89" y="538"/>
                  </a:cubicBezTo>
                  <a:cubicBezTo>
                    <a:pt x="89" y="539"/>
                    <a:pt x="89" y="539"/>
                    <a:pt x="89" y="539"/>
                  </a:cubicBezTo>
                  <a:cubicBezTo>
                    <a:pt x="93" y="541"/>
                    <a:pt x="93" y="541"/>
                    <a:pt x="93" y="541"/>
                  </a:cubicBezTo>
                  <a:cubicBezTo>
                    <a:pt x="95" y="541"/>
                    <a:pt x="95" y="541"/>
                    <a:pt x="95" y="541"/>
                  </a:cubicBezTo>
                  <a:cubicBezTo>
                    <a:pt x="95" y="541"/>
                    <a:pt x="95" y="541"/>
                    <a:pt x="95" y="541"/>
                  </a:cubicBezTo>
                  <a:cubicBezTo>
                    <a:pt x="96" y="546"/>
                    <a:pt x="96" y="546"/>
                    <a:pt x="96" y="546"/>
                  </a:cubicBezTo>
                  <a:cubicBezTo>
                    <a:pt x="96" y="546"/>
                    <a:pt x="96" y="546"/>
                    <a:pt x="96" y="546"/>
                  </a:cubicBezTo>
                  <a:cubicBezTo>
                    <a:pt x="97" y="550"/>
                    <a:pt x="97" y="550"/>
                    <a:pt x="97" y="550"/>
                  </a:cubicBezTo>
                  <a:cubicBezTo>
                    <a:pt x="98" y="556"/>
                    <a:pt x="98" y="556"/>
                    <a:pt x="98" y="556"/>
                  </a:cubicBezTo>
                  <a:cubicBezTo>
                    <a:pt x="108" y="558"/>
                    <a:pt x="108" y="558"/>
                    <a:pt x="108" y="558"/>
                  </a:cubicBezTo>
                  <a:cubicBezTo>
                    <a:pt x="109" y="558"/>
                    <a:pt x="109" y="558"/>
                    <a:pt x="109" y="558"/>
                  </a:cubicBezTo>
                  <a:cubicBezTo>
                    <a:pt x="109" y="558"/>
                    <a:pt x="109" y="558"/>
                    <a:pt x="109" y="558"/>
                  </a:cubicBezTo>
                  <a:cubicBezTo>
                    <a:pt x="109" y="559"/>
                    <a:pt x="109" y="559"/>
                    <a:pt x="109" y="559"/>
                  </a:cubicBezTo>
                  <a:cubicBezTo>
                    <a:pt x="110" y="560"/>
                    <a:pt x="110" y="560"/>
                    <a:pt x="110" y="560"/>
                  </a:cubicBezTo>
                  <a:cubicBezTo>
                    <a:pt x="113" y="565"/>
                    <a:pt x="113" y="565"/>
                    <a:pt x="113" y="565"/>
                  </a:cubicBezTo>
                  <a:cubicBezTo>
                    <a:pt x="121" y="568"/>
                    <a:pt x="121" y="568"/>
                    <a:pt x="121" y="568"/>
                  </a:cubicBezTo>
                  <a:cubicBezTo>
                    <a:pt x="126" y="565"/>
                    <a:pt x="126" y="565"/>
                    <a:pt x="126" y="565"/>
                  </a:cubicBezTo>
                  <a:cubicBezTo>
                    <a:pt x="125" y="562"/>
                    <a:pt x="125" y="562"/>
                    <a:pt x="125" y="562"/>
                  </a:cubicBezTo>
                  <a:cubicBezTo>
                    <a:pt x="120" y="557"/>
                    <a:pt x="120" y="557"/>
                    <a:pt x="120" y="557"/>
                  </a:cubicBezTo>
                  <a:cubicBezTo>
                    <a:pt x="121" y="556"/>
                    <a:pt x="121" y="556"/>
                    <a:pt x="121" y="556"/>
                  </a:cubicBezTo>
                  <a:cubicBezTo>
                    <a:pt x="121" y="556"/>
                    <a:pt x="121" y="556"/>
                    <a:pt x="121" y="556"/>
                  </a:cubicBezTo>
                  <a:cubicBezTo>
                    <a:pt x="125" y="547"/>
                    <a:pt x="125" y="547"/>
                    <a:pt x="125" y="547"/>
                  </a:cubicBezTo>
                  <a:cubicBezTo>
                    <a:pt x="135" y="547"/>
                    <a:pt x="135" y="547"/>
                    <a:pt x="135" y="547"/>
                  </a:cubicBezTo>
                  <a:cubicBezTo>
                    <a:pt x="135" y="548"/>
                    <a:pt x="135" y="548"/>
                    <a:pt x="135" y="548"/>
                  </a:cubicBezTo>
                  <a:cubicBezTo>
                    <a:pt x="149" y="552"/>
                    <a:pt x="149" y="552"/>
                    <a:pt x="149" y="552"/>
                  </a:cubicBezTo>
                  <a:cubicBezTo>
                    <a:pt x="157" y="551"/>
                    <a:pt x="157" y="551"/>
                    <a:pt x="157" y="551"/>
                  </a:cubicBezTo>
                  <a:cubicBezTo>
                    <a:pt x="163" y="546"/>
                    <a:pt x="163" y="546"/>
                    <a:pt x="163" y="546"/>
                  </a:cubicBezTo>
                  <a:cubicBezTo>
                    <a:pt x="169" y="537"/>
                    <a:pt x="174" y="534"/>
                    <a:pt x="177" y="536"/>
                  </a:cubicBezTo>
                  <a:cubicBezTo>
                    <a:pt x="180" y="535"/>
                    <a:pt x="180" y="535"/>
                    <a:pt x="180" y="535"/>
                  </a:cubicBezTo>
                  <a:cubicBezTo>
                    <a:pt x="183" y="535"/>
                    <a:pt x="185" y="536"/>
                    <a:pt x="187" y="536"/>
                  </a:cubicBezTo>
                  <a:cubicBezTo>
                    <a:pt x="187" y="537"/>
                    <a:pt x="187" y="538"/>
                    <a:pt x="187" y="538"/>
                  </a:cubicBezTo>
                  <a:cubicBezTo>
                    <a:pt x="187" y="540"/>
                    <a:pt x="189" y="543"/>
                    <a:pt x="191" y="548"/>
                  </a:cubicBezTo>
                  <a:cubicBezTo>
                    <a:pt x="191" y="548"/>
                    <a:pt x="191" y="548"/>
                    <a:pt x="191" y="548"/>
                  </a:cubicBezTo>
                  <a:cubicBezTo>
                    <a:pt x="191" y="548"/>
                    <a:pt x="191" y="548"/>
                    <a:pt x="191" y="548"/>
                  </a:cubicBezTo>
                  <a:cubicBezTo>
                    <a:pt x="193" y="554"/>
                    <a:pt x="193" y="554"/>
                    <a:pt x="193" y="554"/>
                  </a:cubicBezTo>
                  <a:cubicBezTo>
                    <a:pt x="193" y="555"/>
                    <a:pt x="193" y="555"/>
                    <a:pt x="193" y="555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84" y="570"/>
                    <a:pt x="184" y="570"/>
                    <a:pt x="184" y="570"/>
                  </a:cubicBezTo>
                  <a:cubicBezTo>
                    <a:pt x="183" y="571"/>
                    <a:pt x="183" y="571"/>
                    <a:pt x="183" y="571"/>
                  </a:cubicBezTo>
                  <a:cubicBezTo>
                    <a:pt x="183" y="571"/>
                    <a:pt x="183" y="571"/>
                    <a:pt x="183" y="571"/>
                  </a:cubicBezTo>
                  <a:cubicBezTo>
                    <a:pt x="169" y="577"/>
                    <a:pt x="169" y="577"/>
                    <a:pt x="169" y="577"/>
                  </a:cubicBezTo>
                  <a:cubicBezTo>
                    <a:pt x="167" y="581"/>
                    <a:pt x="167" y="581"/>
                    <a:pt x="167" y="581"/>
                  </a:cubicBezTo>
                  <a:cubicBezTo>
                    <a:pt x="165" y="593"/>
                    <a:pt x="165" y="593"/>
                    <a:pt x="165" y="593"/>
                  </a:cubicBezTo>
                  <a:cubicBezTo>
                    <a:pt x="166" y="598"/>
                    <a:pt x="166" y="598"/>
                    <a:pt x="166" y="598"/>
                  </a:cubicBezTo>
                  <a:cubicBezTo>
                    <a:pt x="170" y="604"/>
                    <a:pt x="170" y="604"/>
                    <a:pt x="170" y="604"/>
                  </a:cubicBezTo>
                  <a:cubicBezTo>
                    <a:pt x="171" y="606"/>
                    <a:pt x="171" y="606"/>
                    <a:pt x="171" y="606"/>
                  </a:cubicBezTo>
                  <a:cubicBezTo>
                    <a:pt x="176" y="609"/>
                    <a:pt x="176" y="609"/>
                    <a:pt x="176" y="609"/>
                  </a:cubicBezTo>
                  <a:cubicBezTo>
                    <a:pt x="193" y="609"/>
                    <a:pt x="193" y="609"/>
                    <a:pt x="193" y="609"/>
                  </a:cubicBezTo>
                  <a:cubicBezTo>
                    <a:pt x="207" y="607"/>
                    <a:pt x="207" y="607"/>
                    <a:pt x="207" y="607"/>
                  </a:cubicBezTo>
                  <a:cubicBezTo>
                    <a:pt x="209" y="605"/>
                    <a:pt x="209" y="605"/>
                    <a:pt x="209" y="605"/>
                  </a:cubicBezTo>
                  <a:cubicBezTo>
                    <a:pt x="211" y="602"/>
                    <a:pt x="213" y="602"/>
                    <a:pt x="214" y="602"/>
                  </a:cubicBezTo>
                  <a:cubicBezTo>
                    <a:pt x="224" y="603"/>
                    <a:pt x="224" y="603"/>
                    <a:pt x="224" y="603"/>
                  </a:cubicBezTo>
                  <a:cubicBezTo>
                    <a:pt x="225" y="602"/>
                    <a:pt x="225" y="602"/>
                    <a:pt x="225" y="602"/>
                  </a:cubicBezTo>
                  <a:cubicBezTo>
                    <a:pt x="224" y="599"/>
                    <a:pt x="224" y="596"/>
                    <a:pt x="225" y="594"/>
                  </a:cubicBezTo>
                  <a:cubicBezTo>
                    <a:pt x="229" y="587"/>
                    <a:pt x="229" y="587"/>
                    <a:pt x="229" y="587"/>
                  </a:cubicBezTo>
                  <a:cubicBezTo>
                    <a:pt x="229" y="574"/>
                    <a:pt x="229" y="574"/>
                    <a:pt x="229" y="574"/>
                  </a:cubicBezTo>
                  <a:cubicBezTo>
                    <a:pt x="229" y="574"/>
                    <a:pt x="229" y="574"/>
                    <a:pt x="229" y="574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2"/>
                    <a:pt x="237" y="552"/>
                    <a:pt x="237" y="552"/>
                  </a:cubicBezTo>
                  <a:cubicBezTo>
                    <a:pt x="237" y="552"/>
                    <a:pt x="237" y="552"/>
                    <a:pt x="237" y="552"/>
                  </a:cubicBezTo>
                  <a:cubicBezTo>
                    <a:pt x="237" y="552"/>
                    <a:pt x="237" y="552"/>
                    <a:pt x="237" y="552"/>
                  </a:cubicBezTo>
                  <a:cubicBezTo>
                    <a:pt x="250" y="542"/>
                    <a:pt x="250" y="542"/>
                    <a:pt x="250" y="542"/>
                  </a:cubicBezTo>
                  <a:cubicBezTo>
                    <a:pt x="251" y="541"/>
                    <a:pt x="251" y="541"/>
                    <a:pt x="251" y="541"/>
                  </a:cubicBezTo>
                  <a:cubicBezTo>
                    <a:pt x="261" y="546"/>
                    <a:pt x="261" y="546"/>
                    <a:pt x="261" y="546"/>
                  </a:cubicBezTo>
                  <a:cubicBezTo>
                    <a:pt x="261" y="546"/>
                    <a:pt x="261" y="546"/>
                    <a:pt x="261" y="546"/>
                  </a:cubicBezTo>
                  <a:cubicBezTo>
                    <a:pt x="267" y="550"/>
                    <a:pt x="270" y="553"/>
                    <a:pt x="270" y="555"/>
                  </a:cubicBezTo>
                  <a:cubicBezTo>
                    <a:pt x="269" y="564"/>
                    <a:pt x="269" y="564"/>
                    <a:pt x="269" y="564"/>
                  </a:cubicBezTo>
                  <a:cubicBezTo>
                    <a:pt x="265" y="570"/>
                    <a:pt x="265" y="570"/>
                    <a:pt x="265" y="570"/>
                  </a:cubicBezTo>
                  <a:cubicBezTo>
                    <a:pt x="263" y="578"/>
                    <a:pt x="263" y="578"/>
                    <a:pt x="263" y="578"/>
                  </a:cubicBezTo>
                  <a:cubicBezTo>
                    <a:pt x="263" y="586"/>
                    <a:pt x="263" y="586"/>
                    <a:pt x="263" y="586"/>
                  </a:cubicBezTo>
                  <a:cubicBezTo>
                    <a:pt x="265" y="590"/>
                    <a:pt x="265" y="590"/>
                    <a:pt x="265" y="590"/>
                  </a:cubicBezTo>
                  <a:cubicBezTo>
                    <a:pt x="269" y="590"/>
                    <a:pt x="269" y="590"/>
                    <a:pt x="269" y="590"/>
                  </a:cubicBezTo>
                  <a:cubicBezTo>
                    <a:pt x="270" y="590"/>
                    <a:pt x="270" y="590"/>
                    <a:pt x="270" y="590"/>
                  </a:cubicBezTo>
                  <a:cubicBezTo>
                    <a:pt x="276" y="590"/>
                    <a:pt x="276" y="590"/>
                    <a:pt x="276" y="590"/>
                  </a:cubicBezTo>
                  <a:cubicBezTo>
                    <a:pt x="279" y="592"/>
                    <a:pt x="281" y="594"/>
                    <a:pt x="283" y="598"/>
                  </a:cubicBezTo>
                  <a:cubicBezTo>
                    <a:pt x="286" y="600"/>
                    <a:pt x="286" y="600"/>
                    <a:pt x="286" y="600"/>
                  </a:cubicBezTo>
                  <a:cubicBezTo>
                    <a:pt x="287" y="600"/>
                    <a:pt x="287" y="600"/>
                    <a:pt x="287" y="600"/>
                  </a:cubicBezTo>
                  <a:cubicBezTo>
                    <a:pt x="287" y="600"/>
                    <a:pt x="287" y="600"/>
                    <a:pt x="287" y="600"/>
                  </a:cubicBezTo>
                  <a:cubicBezTo>
                    <a:pt x="287" y="600"/>
                    <a:pt x="287" y="600"/>
                    <a:pt x="287" y="600"/>
                  </a:cubicBezTo>
                  <a:cubicBezTo>
                    <a:pt x="301" y="606"/>
                    <a:pt x="301" y="606"/>
                    <a:pt x="301" y="606"/>
                  </a:cubicBezTo>
                  <a:cubicBezTo>
                    <a:pt x="307" y="608"/>
                    <a:pt x="307" y="608"/>
                    <a:pt x="307" y="608"/>
                  </a:cubicBezTo>
                  <a:cubicBezTo>
                    <a:pt x="315" y="607"/>
                    <a:pt x="315" y="607"/>
                    <a:pt x="315" y="607"/>
                  </a:cubicBezTo>
                  <a:cubicBezTo>
                    <a:pt x="319" y="602"/>
                    <a:pt x="319" y="602"/>
                    <a:pt x="319" y="602"/>
                  </a:cubicBezTo>
                  <a:cubicBezTo>
                    <a:pt x="323" y="582"/>
                    <a:pt x="323" y="582"/>
                    <a:pt x="323" y="582"/>
                  </a:cubicBezTo>
                  <a:cubicBezTo>
                    <a:pt x="324" y="572"/>
                    <a:pt x="324" y="572"/>
                    <a:pt x="324" y="572"/>
                  </a:cubicBezTo>
                  <a:cubicBezTo>
                    <a:pt x="324" y="571"/>
                    <a:pt x="324" y="571"/>
                    <a:pt x="324" y="571"/>
                  </a:cubicBezTo>
                  <a:cubicBezTo>
                    <a:pt x="325" y="570"/>
                    <a:pt x="325" y="570"/>
                    <a:pt x="325" y="570"/>
                  </a:cubicBezTo>
                  <a:cubicBezTo>
                    <a:pt x="325" y="570"/>
                    <a:pt x="325" y="570"/>
                    <a:pt x="325" y="570"/>
                  </a:cubicBezTo>
                  <a:cubicBezTo>
                    <a:pt x="333" y="564"/>
                    <a:pt x="333" y="564"/>
                    <a:pt x="333" y="564"/>
                  </a:cubicBezTo>
                  <a:cubicBezTo>
                    <a:pt x="337" y="558"/>
                    <a:pt x="337" y="558"/>
                    <a:pt x="337" y="558"/>
                  </a:cubicBezTo>
                  <a:cubicBezTo>
                    <a:pt x="337" y="558"/>
                    <a:pt x="337" y="558"/>
                    <a:pt x="337" y="558"/>
                  </a:cubicBezTo>
                  <a:cubicBezTo>
                    <a:pt x="345" y="554"/>
                    <a:pt x="345" y="554"/>
                    <a:pt x="345" y="554"/>
                  </a:cubicBezTo>
                  <a:cubicBezTo>
                    <a:pt x="350" y="551"/>
                    <a:pt x="350" y="551"/>
                    <a:pt x="350" y="551"/>
                  </a:cubicBezTo>
                  <a:cubicBezTo>
                    <a:pt x="356" y="549"/>
                    <a:pt x="356" y="549"/>
                    <a:pt x="356" y="549"/>
                  </a:cubicBezTo>
                  <a:cubicBezTo>
                    <a:pt x="353" y="537"/>
                    <a:pt x="353" y="537"/>
                    <a:pt x="353" y="537"/>
                  </a:cubicBezTo>
                  <a:cubicBezTo>
                    <a:pt x="367" y="538"/>
                    <a:pt x="367" y="538"/>
                    <a:pt x="367" y="538"/>
                  </a:cubicBezTo>
                  <a:cubicBezTo>
                    <a:pt x="367" y="538"/>
                    <a:pt x="367" y="538"/>
                    <a:pt x="367" y="538"/>
                  </a:cubicBezTo>
                  <a:cubicBezTo>
                    <a:pt x="367" y="539"/>
                    <a:pt x="367" y="539"/>
                    <a:pt x="367" y="539"/>
                  </a:cubicBezTo>
                  <a:cubicBezTo>
                    <a:pt x="367" y="539"/>
                    <a:pt x="367" y="539"/>
                    <a:pt x="367" y="539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4" y="541"/>
                    <a:pt x="374" y="541"/>
                    <a:pt x="374" y="541"/>
                  </a:cubicBezTo>
                  <a:cubicBezTo>
                    <a:pt x="376" y="534"/>
                    <a:pt x="376" y="534"/>
                    <a:pt x="376" y="534"/>
                  </a:cubicBezTo>
                  <a:cubicBezTo>
                    <a:pt x="376" y="532"/>
                    <a:pt x="376" y="532"/>
                    <a:pt x="376" y="532"/>
                  </a:cubicBezTo>
                  <a:cubicBezTo>
                    <a:pt x="377" y="533"/>
                    <a:pt x="377" y="533"/>
                    <a:pt x="377" y="533"/>
                  </a:cubicBezTo>
                  <a:cubicBezTo>
                    <a:pt x="378" y="533"/>
                    <a:pt x="378" y="533"/>
                    <a:pt x="378" y="533"/>
                  </a:cubicBezTo>
                  <a:cubicBezTo>
                    <a:pt x="384" y="534"/>
                    <a:pt x="384" y="534"/>
                    <a:pt x="384" y="534"/>
                  </a:cubicBezTo>
                  <a:cubicBezTo>
                    <a:pt x="387" y="534"/>
                    <a:pt x="387" y="534"/>
                    <a:pt x="387" y="534"/>
                  </a:cubicBezTo>
                  <a:cubicBezTo>
                    <a:pt x="393" y="528"/>
                    <a:pt x="393" y="528"/>
                    <a:pt x="393" y="528"/>
                  </a:cubicBezTo>
                  <a:cubicBezTo>
                    <a:pt x="394" y="528"/>
                    <a:pt x="394" y="528"/>
                    <a:pt x="394" y="528"/>
                  </a:cubicBezTo>
                  <a:cubicBezTo>
                    <a:pt x="394" y="527"/>
                    <a:pt x="394" y="527"/>
                    <a:pt x="394" y="527"/>
                  </a:cubicBezTo>
                  <a:cubicBezTo>
                    <a:pt x="395" y="527"/>
                    <a:pt x="395" y="527"/>
                    <a:pt x="395" y="527"/>
                  </a:cubicBezTo>
                  <a:cubicBezTo>
                    <a:pt x="403" y="526"/>
                    <a:pt x="403" y="526"/>
                    <a:pt x="403" y="526"/>
                  </a:cubicBezTo>
                  <a:cubicBezTo>
                    <a:pt x="409" y="519"/>
                    <a:pt x="409" y="519"/>
                    <a:pt x="409" y="519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508"/>
                    <a:pt x="413" y="508"/>
                    <a:pt x="413" y="508"/>
                  </a:cubicBezTo>
                  <a:cubicBezTo>
                    <a:pt x="413" y="505"/>
                    <a:pt x="414" y="504"/>
                    <a:pt x="417" y="502"/>
                  </a:cubicBezTo>
                  <a:cubicBezTo>
                    <a:pt x="417" y="502"/>
                    <a:pt x="417" y="502"/>
                    <a:pt x="417" y="502"/>
                  </a:cubicBezTo>
                  <a:cubicBezTo>
                    <a:pt x="417" y="502"/>
                    <a:pt x="417" y="502"/>
                    <a:pt x="417" y="502"/>
                  </a:cubicBezTo>
                  <a:cubicBezTo>
                    <a:pt x="418" y="502"/>
                    <a:pt x="418" y="502"/>
                    <a:pt x="418" y="502"/>
                  </a:cubicBezTo>
                  <a:cubicBezTo>
                    <a:pt x="425" y="503"/>
                    <a:pt x="425" y="503"/>
                    <a:pt x="425" y="503"/>
                  </a:cubicBezTo>
                  <a:cubicBezTo>
                    <a:pt x="429" y="501"/>
                    <a:pt x="429" y="501"/>
                    <a:pt x="429" y="501"/>
                  </a:cubicBezTo>
                  <a:cubicBezTo>
                    <a:pt x="430" y="496"/>
                    <a:pt x="430" y="496"/>
                    <a:pt x="430" y="496"/>
                  </a:cubicBezTo>
                  <a:cubicBezTo>
                    <a:pt x="438" y="493"/>
                    <a:pt x="438" y="493"/>
                    <a:pt x="438" y="493"/>
                  </a:cubicBezTo>
                  <a:cubicBezTo>
                    <a:pt x="438" y="493"/>
                    <a:pt x="438" y="493"/>
                    <a:pt x="438" y="493"/>
                  </a:cubicBezTo>
                  <a:cubicBezTo>
                    <a:pt x="439" y="493"/>
                    <a:pt x="439" y="493"/>
                    <a:pt x="439" y="493"/>
                  </a:cubicBezTo>
                  <a:cubicBezTo>
                    <a:pt x="439" y="493"/>
                    <a:pt x="439" y="493"/>
                    <a:pt x="439" y="493"/>
                  </a:cubicBezTo>
                  <a:cubicBezTo>
                    <a:pt x="449" y="494"/>
                    <a:pt x="449" y="494"/>
                    <a:pt x="449" y="494"/>
                  </a:cubicBezTo>
                  <a:cubicBezTo>
                    <a:pt x="457" y="492"/>
                    <a:pt x="457" y="492"/>
                    <a:pt x="457" y="492"/>
                  </a:cubicBezTo>
                  <a:cubicBezTo>
                    <a:pt x="461" y="488"/>
                    <a:pt x="461" y="488"/>
                    <a:pt x="461" y="488"/>
                  </a:cubicBezTo>
                  <a:cubicBezTo>
                    <a:pt x="465" y="481"/>
                    <a:pt x="465" y="481"/>
                    <a:pt x="465" y="481"/>
                  </a:cubicBezTo>
                  <a:cubicBezTo>
                    <a:pt x="459" y="475"/>
                    <a:pt x="459" y="475"/>
                    <a:pt x="459" y="475"/>
                  </a:cubicBezTo>
                  <a:cubicBezTo>
                    <a:pt x="459" y="474"/>
                    <a:pt x="459" y="474"/>
                    <a:pt x="459" y="474"/>
                  </a:cubicBezTo>
                  <a:cubicBezTo>
                    <a:pt x="459" y="474"/>
                    <a:pt x="459" y="474"/>
                    <a:pt x="459" y="474"/>
                  </a:cubicBezTo>
                  <a:cubicBezTo>
                    <a:pt x="457" y="470"/>
                    <a:pt x="457" y="470"/>
                    <a:pt x="457" y="470"/>
                  </a:cubicBezTo>
                  <a:cubicBezTo>
                    <a:pt x="457" y="470"/>
                    <a:pt x="457" y="470"/>
                    <a:pt x="457" y="470"/>
                  </a:cubicBezTo>
                  <a:cubicBezTo>
                    <a:pt x="456" y="462"/>
                    <a:pt x="456" y="462"/>
                    <a:pt x="456" y="462"/>
                  </a:cubicBezTo>
                  <a:cubicBezTo>
                    <a:pt x="456" y="462"/>
                    <a:pt x="456" y="462"/>
                    <a:pt x="456" y="462"/>
                  </a:cubicBezTo>
                  <a:cubicBezTo>
                    <a:pt x="459" y="456"/>
                    <a:pt x="459" y="456"/>
                    <a:pt x="459" y="456"/>
                  </a:cubicBezTo>
                  <a:cubicBezTo>
                    <a:pt x="459" y="454"/>
                    <a:pt x="461" y="451"/>
                    <a:pt x="464" y="448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68" y="438"/>
                    <a:pt x="468" y="438"/>
                    <a:pt x="468" y="438"/>
                  </a:cubicBezTo>
                  <a:cubicBezTo>
                    <a:pt x="469" y="438"/>
                    <a:pt x="469" y="438"/>
                    <a:pt x="469" y="438"/>
                  </a:cubicBezTo>
                  <a:cubicBezTo>
                    <a:pt x="473" y="432"/>
                    <a:pt x="473" y="432"/>
                    <a:pt x="473" y="432"/>
                  </a:cubicBezTo>
                  <a:cubicBezTo>
                    <a:pt x="479" y="420"/>
                    <a:pt x="479" y="420"/>
                    <a:pt x="479" y="420"/>
                  </a:cubicBezTo>
                  <a:cubicBezTo>
                    <a:pt x="484" y="428"/>
                    <a:pt x="484" y="428"/>
                    <a:pt x="484" y="428"/>
                  </a:cubicBezTo>
                  <a:cubicBezTo>
                    <a:pt x="485" y="428"/>
                    <a:pt x="485" y="428"/>
                    <a:pt x="485" y="428"/>
                  </a:cubicBezTo>
                  <a:cubicBezTo>
                    <a:pt x="485" y="429"/>
                    <a:pt x="485" y="429"/>
                    <a:pt x="485" y="429"/>
                  </a:cubicBezTo>
                  <a:cubicBezTo>
                    <a:pt x="487" y="437"/>
                    <a:pt x="487" y="437"/>
                    <a:pt x="487" y="437"/>
                  </a:cubicBezTo>
                  <a:cubicBezTo>
                    <a:pt x="487" y="437"/>
                    <a:pt x="487" y="437"/>
                    <a:pt x="487" y="437"/>
                  </a:cubicBezTo>
                  <a:cubicBezTo>
                    <a:pt x="488" y="445"/>
                    <a:pt x="488" y="445"/>
                    <a:pt x="488" y="445"/>
                  </a:cubicBezTo>
                  <a:cubicBezTo>
                    <a:pt x="493" y="448"/>
                    <a:pt x="493" y="448"/>
                    <a:pt x="493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5" y="448"/>
                    <a:pt x="495" y="448"/>
                    <a:pt x="495" y="448"/>
                  </a:cubicBezTo>
                  <a:cubicBezTo>
                    <a:pt x="496" y="448"/>
                    <a:pt x="496" y="448"/>
                    <a:pt x="496" y="448"/>
                  </a:cubicBezTo>
                  <a:cubicBezTo>
                    <a:pt x="501" y="440"/>
                    <a:pt x="501" y="440"/>
                    <a:pt x="501" y="440"/>
                  </a:cubicBezTo>
                  <a:cubicBezTo>
                    <a:pt x="503" y="432"/>
                    <a:pt x="503" y="432"/>
                    <a:pt x="503" y="432"/>
                  </a:cubicBezTo>
                  <a:cubicBezTo>
                    <a:pt x="505" y="432"/>
                    <a:pt x="505" y="432"/>
                    <a:pt x="505" y="432"/>
                  </a:cubicBezTo>
                  <a:cubicBezTo>
                    <a:pt x="506" y="432"/>
                    <a:pt x="506" y="432"/>
                    <a:pt x="506" y="432"/>
                  </a:cubicBezTo>
                  <a:cubicBezTo>
                    <a:pt x="517" y="436"/>
                    <a:pt x="517" y="436"/>
                    <a:pt x="517" y="436"/>
                  </a:cubicBezTo>
                  <a:cubicBezTo>
                    <a:pt x="523" y="432"/>
                    <a:pt x="523" y="432"/>
                    <a:pt x="523" y="432"/>
                  </a:cubicBezTo>
                  <a:cubicBezTo>
                    <a:pt x="523" y="432"/>
                    <a:pt x="523" y="432"/>
                    <a:pt x="523" y="432"/>
                  </a:cubicBezTo>
                  <a:cubicBezTo>
                    <a:pt x="524" y="432"/>
                    <a:pt x="524" y="432"/>
                    <a:pt x="524" y="432"/>
                  </a:cubicBezTo>
                  <a:cubicBezTo>
                    <a:pt x="530" y="431"/>
                    <a:pt x="530" y="431"/>
                    <a:pt x="530" y="431"/>
                  </a:cubicBezTo>
                  <a:cubicBezTo>
                    <a:pt x="534" y="424"/>
                    <a:pt x="534" y="424"/>
                    <a:pt x="534" y="424"/>
                  </a:cubicBezTo>
                  <a:cubicBezTo>
                    <a:pt x="534" y="416"/>
                    <a:pt x="534" y="416"/>
                    <a:pt x="534" y="416"/>
                  </a:cubicBezTo>
                  <a:cubicBezTo>
                    <a:pt x="537" y="403"/>
                    <a:pt x="537" y="403"/>
                    <a:pt x="537" y="403"/>
                  </a:cubicBezTo>
                  <a:cubicBezTo>
                    <a:pt x="537" y="404"/>
                    <a:pt x="537" y="404"/>
                    <a:pt x="537" y="404"/>
                  </a:cubicBezTo>
                  <a:cubicBezTo>
                    <a:pt x="539" y="404"/>
                    <a:pt x="539" y="404"/>
                    <a:pt x="539" y="404"/>
                  </a:cubicBezTo>
                  <a:cubicBezTo>
                    <a:pt x="547" y="406"/>
                    <a:pt x="547" y="406"/>
                    <a:pt x="547" y="406"/>
                  </a:cubicBezTo>
                  <a:cubicBezTo>
                    <a:pt x="551" y="398"/>
                    <a:pt x="551" y="398"/>
                    <a:pt x="551" y="398"/>
                  </a:cubicBezTo>
                  <a:cubicBezTo>
                    <a:pt x="552" y="398"/>
                    <a:pt x="552" y="398"/>
                    <a:pt x="552" y="398"/>
                  </a:cubicBezTo>
                  <a:cubicBezTo>
                    <a:pt x="553" y="398"/>
                    <a:pt x="553" y="398"/>
                    <a:pt x="553" y="398"/>
                  </a:cubicBezTo>
                  <a:cubicBezTo>
                    <a:pt x="561" y="398"/>
                    <a:pt x="561" y="398"/>
                    <a:pt x="561" y="398"/>
                  </a:cubicBezTo>
                  <a:cubicBezTo>
                    <a:pt x="562" y="398"/>
                    <a:pt x="562" y="398"/>
                    <a:pt x="562" y="398"/>
                  </a:cubicBezTo>
                  <a:cubicBezTo>
                    <a:pt x="562" y="398"/>
                    <a:pt x="562" y="398"/>
                    <a:pt x="562" y="398"/>
                  </a:cubicBezTo>
                  <a:cubicBezTo>
                    <a:pt x="563" y="398"/>
                    <a:pt x="563" y="398"/>
                    <a:pt x="563" y="398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7" y="405"/>
                    <a:pt x="567" y="405"/>
                    <a:pt x="567" y="405"/>
                  </a:cubicBezTo>
                  <a:cubicBezTo>
                    <a:pt x="567" y="406"/>
                    <a:pt x="567" y="406"/>
                    <a:pt x="567" y="406"/>
                  </a:cubicBezTo>
                  <a:cubicBezTo>
                    <a:pt x="568" y="414"/>
                    <a:pt x="568" y="414"/>
                    <a:pt x="568" y="414"/>
                  </a:cubicBezTo>
                  <a:cubicBezTo>
                    <a:pt x="572" y="417"/>
                    <a:pt x="572" y="417"/>
                    <a:pt x="572" y="417"/>
                  </a:cubicBezTo>
                  <a:cubicBezTo>
                    <a:pt x="577" y="412"/>
                    <a:pt x="577" y="412"/>
                    <a:pt x="577" y="412"/>
                  </a:cubicBezTo>
                  <a:cubicBezTo>
                    <a:pt x="579" y="414"/>
                    <a:pt x="579" y="414"/>
                    <a:pt x="579" y="414"/>
                  </a:cubicBezTo>
                  <a:cubicBezTo>
                    <a:pt x="581" y="416"/>
                    <a:pt x="581" y="418"/>
                    <a:pt x="581" y="420"/>
                  </a:cubicBezTo>
                  <a:cubicBezTo>
                    <a:pt x="581" y="427"/>
                    <a:pt x="581" y="427"/>
                    <a:pt x="581" y="427"/>
                  </a:cubicBezTo>
                  <a:cubicBezTo>
                    <a:pt x="579" y="434"/>
                    <a:pt x="579" y="434"/>
                    <a:pt x="579" y="434"/>
                  </a:cubicBezTo>
                  <a:cubicBezTo>
                    <a:pt x="581" y="438"/>
                    <a:pt x="581" y="438"/>
                    <a:pt x="581" y="438"/>
                  </a:cubicBezTo>
                  <a:cubicBezTo>
                    <a:pt x="585" y="442"/>
                    <a:pt x="585" y="442"/>
                    <a:pt x="585" y="442"/>
                  </a:cubicBezTo>
                  <a:cubicBezTo>
                    <a:pt x="601" y="444"/>
                    <a:pt x="601" y="444"/>
                    <a:pt x="601" y="444"/>
                  </a:cubicBezTo>
                  <a:cubicBezTo>
                    <a:pt x="602" y="445"/>
                    <a:pt x="602" y="445"/>
                    <a:pt x="602" y="445"/>
                  </a:cubicBezTo>
                  <a:cubicBezTo>
                    <a:pt x="602" y="445"/>
                    <a:pt x="602" y="445"/>
                    <a:pt x="602" y="445"/>
                  </a:cubicBezTo>
                  <a:cubicBezTo>
                    <a:pt x="603" y="445"/>
                    <a:pt x="603" y="445"/>
                    <a:pt x="603" y="445"/>
                  </a:cubicBezTo>
                  <a:cubicBezTo>
                    <a:pt x="603" y="445"/>
                    <a:pt x="603" y="445"/>
                    <a:pt x="603" y="445"/>
                  </a:cubicBezTo>
                  <a:cubicBezTo>
                    <a:pt x="604" y="446"/>
                    <a:pt x="604" y="446"/>
                    <a:pt x="604" y="446"/>
                  </a:cubicBezTo>
                  <a:cubicBezTo>
                    <a:pt x="609" y="440"/>
                    <a:pt x="609" y="440"/>
                    <a:pt x="609" y="440"/>
                  </a:cubicBezTo>
                  <a:cubicBezTo>
                    <a:pt x="609" y="440"/>
                    <a:pt x="609" y="440"/>
                    <a:pt x="609" y="440"/>
                  </a:cubicBezTo>
                  <a:cubicBezTo>
                    <a:pt x="613" y="436"/>
                    <a:pt x="613" y="436"/>
                    <a:pt x="613" y="436"/>
                  </a:cubicBezTo>
                  <a:cubicBezTo>
                    <a:pt x="611" y="430"/>
                    <a:pt x="611" y="430"/>
                    <a:pt x="611" y="430"/>
                  </a:cubicBezTo>
                  <a:cubicBezTo>
                    <a:pt x="607" y="404"/>
                    <a:pt x="607" y="404"/>
                    <a:pt x="607" y="404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25" y="416"/>
                    <a:pt x="625" y="416"/>
                    <a:pt x="625" y="416"/>
                  </a:cubicBezTo>
                  <a:cubicBezTo>
                    <a:pt x="628" y="419"/>
                    <a:pt x="628" y="419"/>
                    <a:pt x="628" y="419"/>
                  </a:cubicBezTo>
                  <a:cubicBezTo>
                    <a:pt x="633" y="416"/>
                    <a:pt x="633" y="416"/>
                    <a:pt x="633" y="416"/>
                  </a:cubicBezTo>
                  <a:cubicBezTo>
                    <a:pt x="649" y="398"/>
                    <a:pt x="649" y="398"/>
                    <a:pt x="649" y="398"/>
                  </a:cubicBezTo>
                  <a:cubicBezTo>
                    <a:pt x="649" y="398"/>
                    <a:pt x="649" y="398"/>
                    <a:pt x="649" y="398"/>
                  </a:cubicBezTo>
                  <a:cubicBezTo>
                    <a:pt x="650" y="398"/>
                    <a:pt x="650" y="398"/>
                    <a:pt x="650" y="398"/>
                  </a:cubicBezTo>
                  <a:cubicBezTo>
                    <a:pt x="656" y="393"/>
                    <a:pt x="656" y="393"/>
                    <a:pt x="656" y="393"/>
                  </a:cubicBezTo>
                  <a:cubicBezTo>
                    <a:pt x="663" y="384"/>
                    <a:pt x="663" y="384"/>
                    <a:pt x="663" y="384"/>
                  </a:cubicBezTo>
                  <a:cubicBezTo>
                    <a:pt x="663" y="383"/>
                    <a:pt x="663" y="383"/>
                    <a:pt x="663" y="383"/>
                  </a:cubicBezTo>
                  <a:cubicBezTo>
                    <a:pt x="672" y="385"/>
                    <a:pt x="672" y="385"/>
                    <a:pt x="672" y="385"/>
                  </a:cubicBezTo>
                  <a:cubicBezTo>
                    <a:pt x="677" y="385"/>
                    <a:pt x="677" y="385"/>
                    <a:pt x="677" y="385"/>
                  </a:cubicBezTo>
                  <a:cubicBezTo>
                    <a:pt x="677" y="382"/>
                    <a:pt x="677" y="379"/>
                    <a:pt x="678" y="378"/>
                  </a:cubicBezTo>
                  <a:cubicBezTo>
                    <a:pt x="685" y="370"/>
                    <a:pt x="685" y="370"/>
                    <a:pt x="685" y="370"/>
                  </a:cubicBezTo>
                  <a:cubicBezTo>
                    <a:pt x="687" y="368"/>
                    <a:pt x="687" y="368"/>
                    <a:pt x="687" y="368"/>
                  </a:cubicBezTo>
                  <a:cubicBezTo>
                    <a:pt x="695" y="371"/>
                    <a:pt x="695" y="371"/>
                    <a:pt x="695" y="371"/>
                  </a:cubicBezTo>
                  <a:cubicBezTo>
                    <a:pt x="704" y="370"/>
                    <a:pt x="704" y="370"/>
                    <a:pt x="704" y="370"/>
                  </a:cubicBezTo>
                  <a:cubicBezTo>
                    <a:pt x="711" y="363"/>
                    <a:pt x="711" y="363"/>
                    <a:pt x="711" y="363"/>
                  </a:cubicBezTo>
                  <a:cubicBezTo>
                    <a:pt x="714" y="357"/>
                    <a:pt x="714" y="357"/>
                    <a:pt x="714" y="357"/>
                  </a:cubicBezTo>
                  <a:cubicBezTo>
                    <a:pt x="712" y="354"/>
                    <a:pt x="712" y="354"/>
                    <a:pt x="712" y="354"/>
                  </a:cubicBezTo>
                  <a:cubicBezTo>
                    <a:pt x="706" y="357"/>
                    <a:pt x="706" y="357"/>
                    <a:pt x="706" y="357"/>
                  </a:cubicBezTo>
                  <a:cubicBezTo>
                    <a:pt x="706" y="356"/>
                    <a:pt x="706" y="356"/>
                    <a:pt x="706" y="356"/>
                  </a:cubicBezTo>
                  <a:cubicBezTo>
                    <a:pt x="705" y="356"/>
                    <a:pt x="705" y="356"/>
                    <a:pt x="705" y="356"/>
                  </a:cubicBezTo>
                  <a:cubicBezTo>
                    <a:pt x="698" y="350"/>
                    <a:pt x="698" y="350"/>
                    <a:pt x="698" y="350"/>
                  </a:cubicBezTo>
                  <a:cubicBezTo>
                    <a:pt x="698" y="349"/>
                    <a:pt x="698" y="349"/>
                    <a:pt x="698" y="349"/>
                  </a:cubicBezTo>
                  <a:cubicBezTo>
                    <a:pt x="701" y="338"/>
                    <a:pt x="701" y="338"/>
                    <a:pt x="701" y="338"/>
                  </a:cubicBezTo>
                  <a:cubicBezTo>
                    <a:pt x="701" y="330"/>
                    <a:pt x="701" y="330"/>
                    <a:pt x="701" y="330"/>
                  </a:cubicBezTo>
                  <a:cubicBezTo>
                    <a:pt x="699" y="324"/>
                    <a:pt x="699" y="324"/>
                    <a:pt x="699" y="324"/>
                  </a:cubicBezTo>
                  <a:cubicBezTo>
                    <a:pt x="694" y="322"/>
                    <a:pt x="694" y="322"/>
                    <a:pt x="694" y="322"/>
                  </a:cubicBezTo>
                  <a:cubicBezTo>
                    <a:pt x="694" y="321"/>
                    <a:pt x="694" y="321"/>
                    <a:pt x="694" y="321"/>
                  </a:cubicBezTo>
                  <a:cubicBezTo>
                    <a:pt x="693" y="321"/>
                    <a:pt x="693" y="321"/>
                    <a:pt x="693" y="321"/>
                  </a:cubicBezTo>
                  <a:cubicBezTo>
                    <a:pt x="693" y="320"/>
                    <a:pt x="693" y="320"/>
                    <a:pt x="693" y="320"/>
                  </a:cubicBezTo>
                  <a:cubicBezTo>
                    <a:pt x="688" y="311"/>
                    <a:pt x="688" y="311"/>
                    <a:pt x="688" y="311"/>
                  </a:cubicBezTo>
                  <a:cubicBezTo>
                    <a:pt x="687" y="310"/>
                    <a:pt x="687" y="310"/>
                    <a:pt x="687" y="310"/>
                  </a:cubicBezTo>
                  <a:cubicBezTo>
                    <a:pt x="681" y="318"/>
                    <a:pt x="681" y="318"/>
                    <a:pt x="681" y="318"/>
                  </a:cubicBezTo>
                  <a:cubicBezTo>
                    <a:pt x="674" y="322"/>
                    <a:pt x="674" y="322"/>
                    <a:pt x="674" y="322"/>
                  </a:cubicBezTo>
                  <a:cubicBezTo>
                    <a:pt x="672" y="323"/>
                    <a:pt x="672" y="323"/>
                    <a:pt x="672" y="323"/>
                  </a:cubicBezTo>
                  <a:cubicBezTo>
                    <a:pt x="672" y="322"/>
                    <a:pt x="672" y="322"/>
                    <a:pt x="672" y="322"/>
                  </a:cubicBezTo>
                  <a:cubicBezTo>
                    <a:pt x="671" y="322"/>
                    <a:pt x="671" y="322"/>
                    <a:pt x="671" y="322"/>
                  </a:cubicBezTo>
                  <a:cubicBezTo>
                    <a:pt x="664" y="315"/>
                    <a:pt x="664" y="315"/>
                    <a:pt x="664" y="315"/>
                  </a:cubicBezTo>
                  <a:cubicBezTo>
                    <a:pt x="664" y="314"/>
                    <a:pt x="664" y="314"/>
                    <a:pt x="664" y="314"/>
                  </a:cubicBezTo>
                  <a:cubicBezTo>
                    <a:pt x="659" y="303"/>
                    <a:pt x="659" y="303"/>
                    <a:pt x="659" y="303"/>
                  </a:cubicBezTo>
                  <a:cubicBezTo>
                    <a:pt x="659" y="303"/>
                    <a:pt x="659" y="303"/>
                    <a:pt x="659" y="303"/>
                  </a:cubicBezTo>
                  <a:cubicBezTo>
                    <a:pt x="657" y="295"/>
                    <a:pt x="657" y="295"/>
                    <a:pt x="657" y="295"/>
                  </a:cubicBezTo>
                  <a:cubicBezTo>
                    <a:pt x="657" y="294"/>
                    <a:pt x="657" y="294"/>
                    <a:pt x="657" y="294"/>
                  </a:cubicBezTo>
                  <a:cubicBezTo>
                    <a:pt x="657" y="294"/>
                    <a:pt x="657" y="294"/>
                    <a:pt x="657" y="294"/>
                  </a:cubicBezTo>
                  <a:cubicBezTo>
                    <a:pt x="657" y="282"/>
                    <a:pt x="657" y="282"/>
                    <a:pt x="657" y="282"/>
                  </a:cubicBezTo>
                  <a:cubicBezTo>
                    <a:pt x="656" y="275"/>
                    <a:pt x="656" y="275"/>
                    <a:pt x="656" y="275"/>
                  </a:cubicBezTo>
                  <a:cubicBezTo>
                    <a:pt x="650" y="273"/>
                    <a:pt x="650" y="273"/>
                    <a:pt x="650" y="273"/>
                  </a:cubicBezTo>
                  <a:cubicBezTo>
                    <a:pt x="650" y="273"/>
                    <a:pt x="650" y="273"/>
                    <a:pt x="650" y="273"/>
                  </a:cubicBezTo>
                  <a:cubicBezTo>
                    <a:pt x="650" y="273"/>
                    <a:pt x="650" y="273"/>
                    <a:pt x="650" y="273"/>
                  </a:cubicBezTo>
                  <a:cubicBezTo>
                    <a:pt x="637" y="263"/>
                    <a:pt x="637" y="263"/>
                    <a:pt x="637" y="263"/>
                  </a:cubicBezTo>
                  <a:cubicBezTo>
                    <a:pt x="638" y="262"/>
                    <a:pt x="638" y="262"/>
                    <a:pt x="638" y="262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4"/>
                    <a:pt x="644" y="254"/>
                    <a:pt x="644" y="254"/>
                  </a:cubicBezTo>
                  <a:cubicBezTo>
                    <a:pt x="645" y="254"/>
                    <a:pt x="645" y="254"/>
                    <a:pt x="645" y="254"/>
                  </a:cubicBezTo>
                  <a:cubicBezTo>
                    <a:pt x="645" y="254"/>
                    <a:pt x="645" y="254"/>
                    <a:pt x="645" y="254"/>
                  </a:cubicBezTo>
                  <a:cubicBezTo>
                    <a:pt x="651" y="254"/>
                    <a:pt x="651" y="254"/>
                    <a:pt x="651" y="254"/>
                  </a:cubicBezTo>
                  <a:cubicBezTo>
                    <a:pt x="652" y="254"/>
                    <a:pt x="652" y="254"/>
                    <a:pt x="652" y="254"/>
                  </a:cubicBezTo>
                  <a:cubicBezTo>
                    <a:pt x="654" y="254"/>
                    <a:pt x="656" y="255"/>
                    <a:pt x="657" y="257"/>
                  </a:cubicBezTo>
                  <a:cubicBezTo>
                    <a:pt x="663" y="261"/>
                    <a:pt x="663" y="261"/>
                    <a:pt x="663" y="261"/>
                  </a:cubicBezTo>
                  <a:cubicBezTo>
                    <a:pt x="669" y="256"/>
                    <a:pt x="669" y="256"/>
                    <a:pt x="669" y="256"/>
                  </a:cubicBezTo>
                  <a:cubicBezTo>
                    <a:pt x="673" y="250"/>
                    <a:pt x="673" y="250"/>
                    <a:pt x="673" y="250"/>
                  </a:cubicBezTo>
                  <a:cubicBezTo>
                    <a:pt x="673" y="245"/>
                    <a:pt x="673" y="245"/>
                    <a:pt x="673" y="245"/>
                  </a:cubicBezTo>
                  <a:cubicBezTo>
                    <a:pt x="672" y="232"/>
                    <a:pt x="672" y="232"/>
                    <a:pt x="672" y="232"/>
                  </a:cubicBezTo>
                  <a:cubicBezTo>
                    <a:pt x="671" y="227"/>
                    <a:pt x="671" y="227"/>
                    <a:pt x="671" y="227"/>
                  </a:cubicBezTo>
                  <a:cubicBezTo>
                    <a:pt x="662" y="226"/>
                    <a:pt x="662" y="226"/>
                    <a:pt x="662" y="226"/>
                  </a:cubicBezTo>
                  <a:cubicBezTo>
                    <a:pt x="662" y="220"/>
                    <a:pt x="662" y="220"/>
                    <a:pt x="662" y="220"/>
                  </a:cubicBezTo>
                  <a:cubicBezTo>
                    <a:pt x="654" y="210"/>
                    <a:pt x="654" y="210"/>
                    <a:pt x="654" y="210"/>
                  </a:cubicBezTo>
                  <a:cubicBezTo>
                    <a:pt x="653" y="210"/>
                    <a:pt x="653" y="210"/>
                    <a:pt x="653" y="210"/>
                  </a:cubicBezTo>
                  <a:cubicBezTo>
                    <a:pt x="649" y="203"/>
                    <a:pt x="649" y="203"/>
                    <a:pt x="649" y="203"/>
                  </a:cubicBezTo>
                  <a:cubicBezTo>
                    <a:pt x="649" y="202"/>
                    <a:pt x="649" y="202"/>
                    <a:pt x="649" y="202"/>
                  </a:cubicBezTo>
                  <a:cubicBezTo>
                    <a:pt x="649" y="201"/>
                    <a:pt x="649" y="201"/>
                    <a:pt x="649" y="201"/>
                  </a:cubicBezTo>
                  <a:cubicBezTo>
                    <a:pt x="649" y="201"/>
                    <a:pt x="649" y="201"/>
                    <a:pt x="649" y="201"/>
                  </a:cubicBezTo>
                  <a:cubicBezTo>
                    <a:pt x="657" y="190"/>
                    <a:pt x="657" y="190"/>
                    <a:pt x="657" y="190"/>
                  </a:cubicBezTo>
                  <a:cubicBezTo>
                    <a:pt x="657" y="189"/>
                    <a:pt x="657" y="189"/>
                    <a:pt x="657" y="189"/>
                  </a:cubicBezTo>
                  <a:cubicBezTo>
                    <a:pt x="658" y="189"/>
                    <a:pt x="658" y="189"/>
                    <a:pt x="658" y="189"/>
                  </a:cubicBezTo>
                  <a:cubicBezTo>
                    <a:pt x="658" y="188"/>
                    <a:pt x="658" y="188"/>
                    <a:pt x="658" y="188"/>
                  </a:cubicBezTo>
                  <a:cubicBezTo>
                    <a:pt x="659" y="188"/>
                    <a:pt x="659" y="188"/>
                    <a:pt x="659" y="188"/>
                  </a:cubicBezTo>
                  <a:cubicBezTo>
                    <a:pt x="662" y="188"/>
                    <a:pt x="662" y="188"/>
                    <a:pt x="662" y="188"/>
                  </a:cubicBezTo>
                  <a:cubicBezTo>
                    <a:pt x="667" y="184"/>
                    <a:pt x="667" y="184"/>
                    <a:pt x="667" y="184"/>
                  </a:cubicBezTo>
                  <a:cubicBezTo>
                    <a:pt x="672" y="168"/>
                    <a:pt x="672" y="168"/>
                    <a:pt x="672" y="168"/>
                  </a:cubicBezTo>
                  <a:cubicBezTo>
                    <a:pt x="672" y="168"/>
                    <a:pt x="672" y="168"/>
                    <a:pt x="672" y="168"/>
                  </a:cubicBezTo>
                  <a:cubicBezTo>
                    <a:pt x="672" y="168"/>
                    <a:pt x="672" y="168"/>
                    <a:pt x="672" y="168"/>
                  </a:cubicBezTo>
                  <a:cubicBezTo>
                    <a:pt x="679" y="161"/>
                    <a:pt x="679" y="161"/>
                    <a:pt x="679" y="161"/>
                  </a:cubicBezTo>
                  <a:cubicBezTo>
                    <a:pt x="679" y="160"/>
                    <a:pt x="679" y="160"/>
                    <a:pt x="679" y="160"/>
                  </a:cubicBezTo>
                  <a:cubicBezTo>
                    <a:pt x="679" y="160"/>
                    <a:pt x="679" y="160"/>
                    <a:pt x="679" y="160"/>
                  </a:cubicBezTo>
                  <a:cubicBezTo>
                    <a:pt x="679" y="160"/>
                    <a:pt x="679" y="160"/>
                    <a:pt x="679" y="160"/>
                  </a:cubicBezTo>
                  <a:cubicBezTo>
                    <a:pt x="687" y="158"/>
                    <a:pt x="687" y="158"/>
                    <a:pt x="687" y="158"/>
                  </a:cubicBezTo>
                  <a:cubicBezTo>
                    <a:pt x="687" y="159"/>
                    <a:pt x="687" y="159"/>
                    <a:pt x="687" y="159"/>
                  </a:cubicBezTo>
                  <a:cubicBezTo>
                    <a:pt x="691" y="163"/>
                    <a:pt x="691" y="163"/>
                    <a:pt x="691" y="163"/>
                  </a:cubicBezTo>
                  <a:cubicBezTo>
                    <a:pt x="693" y="164"/>
                    <a:pt x="693" y="164"/>
                    <a:pt x="693" y="164"/>
                  </a:cubicBezTo>
                  <a:cubicBezTo>
                    <a:pt x="696" y="151"/>
                    <a:pt x="696" y="151"/>
                    <a:pt x="696" y="151"/>
                  </a:cubicBezTo>
                  <a:cubicBezTo>
                    <a:pt x="693" y="142"/>
                    <a:pt x="693" y="142"/>
                    <a:pt x="693" y="142"/>
                  </a:cubicBezTo>
                  <a:cubicBezTo>
                    <a:pt x="693" y="142"/>
                    <a:pt x="693" y="142"/>
                    <a:pt x="693" y="142"/>
                  </a:cubicBezTo>
                  <a:cubicBezTo>
                    <a:pt x="693" y="141"/>
                    <a:pt x="693" y="141"/>
                    <a:pt x="693" y="141"/>
                  </a:cubicBezTo>
                  <a:cubicBezTo>
                    <a:pt x="694" y="131"/>
                    <a:pt x="694" y="131"/>
                    <a:pt x="694" y="131"/>
                  </a:cubicBezTo>
                  <a:cubicBezTo>
                    <a:pt x="694" y="130"/>
                    <a:pt x="694" y="130"/>
                    <a:pt x="694" y="130"/>
                  </a:cubicBezTo>
                  <a:cubicBezTo>
                    <a:pt x="699" y="125"/>
                    <a:pt x="699" y="125"/>
                    <a:pt x="699" y="125"/>
                  </a:cubicBezTo>
                  <a:cubicBezTo>
                    <a:pt x="702" y="120"/>
                    <a:pt x="702" y="120"/>
                    <a:pt x="702" y="120"/>
                  </a:cubicBezTo>
                  <a:cubicBezTo>
                    <a:pt x="702" y="115"/>
                    <a:pt x="702" y="115"/>
                    <a:pt x="702" y="115"/>
                  </a:cubicBezTo>
                  <a:cubicBezTo>
                    <a:pt x="702" y="112"/>
                    <a:pt x="701" y="108"/>
                    <a:pt x="699" y="102"/>
                  </a:cubicBezTo>
                  <a:cubicBezTo>
                    <a:pt x="699" y="102"/>
                    <a:pt x="699" y="102"/>
                    <a:pt x="699" y="102"/>
                  </a:cubicBezTo>
                  <a:cubicBezTo>
                    <a:pt x="699" y="102"/>
                    <a:pt x="699" y="102"/>
                    <a:pt x="699" y="102"/>
                  </a:cubicBezTo>
                  <a:cubicBezTo>
                    <a:pt x="699" y="93"/>
                    <a:pt x="699" y="93"/>
                    <a:pt x="699" y="93"/>
                  </a:cubicBezTo>
                  <a:cubicBezTo>
                    <a:pt x="699" y="92"/>
                    <a:pt x="699" y="92"/>
                    <a:pt x="699" y="92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99" y="80"/>
                    <a:pt x="698" y="78"/>
                    <a:pt x="698" y="76"/>
                  </a:cubicBezTo>
                  <a:lnTo>
                    <a:pt x="699" y="64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6"/>
            <p:cNvSpPr>
              <a:spLocks/>
            </p:cNvSpPr>
            <p:nvPr/>
          </p:nvSpPr>
          <p:spPr bwMode="auto">
            <a:xfrm>
              <a:off x="5086350" y="2503488"/>
              <a:ext cx="1714500" cy="1449388"/>
            </a:xfrm>
            <a:custGeom>
              <a:avLst/>
              <a:gdLst>
                <a:gd name="T0" fmla="*/ 268 w 456"/>
                <a:gd name="T1" fmla="*/ 154 h 386"/>
                <a:gd name="T2" fmla="*/ 258 w 456"/>
                <a:gd name="T3" fmla="*/ 160 h 386"/>
                <a:gd name="T4" fmla="*/ 222 w 456"/>
                <a:gd name="T5" fmla="*/ 128 h 386"/>
                <a:gd name="T6" fmla="*/ 196 w 456"/>
                <a:gd name="T7" fmla="*/ 107 h 386"/>
                <a:gd name="T8" fmla="*/ 199 w 456"/>
                <a:gd name="T9" fmla="*/ 78 h 386"/>
                <a:gd name="T10" fmla="*/ 170 w 456"/>
                <a:gd name="T11" fmla="*/ 86 h 386"/>
                <a:gd name="T12" fmla="*/ 148 w 456"/>
                <a:gd name="T13" fmla="*/ 58 h 386"/>
                <a:gd name="T14" fmla="*/ 138 w 456"/>
                <a:gd name="T15" fmla="*/ 24 h 386"/>
                <a:gd name="T16" fmla="*/ 128 w 456"/>
                <a:gd name="T17" fmla="*/ 7 h 386"/>
                <a:gd name="T18" fmla="*/ 105 w 456"/>
                <a:gd name="T19" fmla="*/ 15 h 386"/>
                <a:gd name="T20" fmla="*/ 89 w 456"/>
                <a:gd name="T21" fmla="*/ 32 h 386"/>
                <a:gd name="T22" fmla="*/ 49 w 456"/>
                <a:gd name="T23" fmla="*/ 44 h 386"/>
                <a:gd name="T24" fmla="*/ 25 w 456"/>
                <a:gd name="T25" fmla="*/ 73 h 386"/>
                <a:gd name="T26" fmla="*/ 2 w 456"/>
                <a:gd name="T27" fmla="*/ 92 h 386"/>
                <a:gd name="T28" fmla="*/ 33 w 456"/>
                <a:gd name="T29" fmla="*/ 119 h 386"/>
                <a:gd name="T30" fmla="*/ 56 w 456"/>
                <a:gd name="T31" fmla="*/ 127 h 386"/>
                <a:gd name="T32" fmla="*/ 112 w 456"/>
                <a:gd name="T33" fmla="*/ 150 h 386"/>
                <a:gd name="T34" fmla="*/ 152 w 456"/>
                <a:gd name="T35" fmla="*/ 142 h 386"/>
                <a:gd name="T36" fmla="*/ 186 w 456"/>
                <a:gd name="T37" fmla="*/ 156 h 386"/>
                <a:gd name="T38" fmla="*/ 216 w 456"/>
                <a:gd name="T39" fmla="*/ 168 h 386"/>
                <a:gd name="T40" fmla="*/ 262 w 456"/>
                <a:gd name="T41" fmla="*/ 203 h 386"/>
                <a:gd name="T42" fmla="*/ 274 w 456"/>
                <a:gd name="T43" fmla="*/ 220 h 386"/>
                <a:gd name="T44" fmla="*/ 271 w 456"/>
                <a:gd name="T45" fmla="*/ 288 h 386"/>
                <a:gd name="T46" fmla="*/ 252 w 456"/>
                <a:gd name="T47" fmla="*/ 322 h 386"/>
                <a:gd name="T48" fmla="*/ 224 w 456"/>
                <a:gd name="T49" fmla="*/ 333 h 386"/>
                <a:gd name="T50" fmla="*/ 250 w 456"/>
                <a:gd name="T51" fmla="*/ 352 h 386"/>
                <a:gd name="T52" fmla="*/ 262 w 456"/>
                <a:gd name="T53" fmla="*/ 348 h 386"/>
                <a:gd name="T54" fmla="*/ 263 w 456"/>
                <a:gd name="T55" fmla="*/ 335 h 386"/>
                <a:gd name="T56" fmla="*/ 276 w 456"/>
                <a:gd name="T57" fmla="*/ 322 h 386"/>
                <a:gd name="T58" fmla="*/ 288 w 456"/>
                <a:gd name="T59" fmla="*/ 332 h 386"/>
                <a:gd name="T60" fmla="*/ 322 w 456"/>
                <a:gd name="T61" fmla="*/ 346 h 386"/>
                <a:gd name="T62" fmla="*/ 334 w 456"/>
                <a:gd name="T63" fmla="*/ 366 h 386"/>
                <a:gd name="T64" fmla="*/ 364 w 456"/>
                <a:gd name="T65" fmla="*/ 375 h 386"/>
                <a:gd name="T66" fmla="*/ 364 w 456"/>
                <a:gd name="T67" fmla="*/ 357 h 386"/>
                <a:gd name="T68" fmla="*/ 368 w 456"/>
                <a:gd name="T69" fmla="*/ 350 h 386"/>
                <a:gd name="T70" fmla="*/ 383 w 456"/>
                <a:gd name="T71" fmla="*/ 324 h 386"/>
                <a:gd name="T72" fmla="*/ 385 w 456"/>
                <a:gd name="T73" fmla="*/ 307 h 386"/>
                <a:gd name="T74" fmla="*/ 400 w 456"/>
                <a:gd name="T75" fmla="*/ 290 h 386"/>
                <a:gd name="T76" fmla="*/ 423 w 456"/>
                <a:gd name="T77" fmla="*/ 286 h 386"/>
                <a:gd name="T78" fmla="*/ 446 w 456"/>
                <a:gd name="T79" fmla="*/ 278 h 386"/>
                <a:gd name="T80" fmla="*/ 453 w 456"/>
                <a:gd name="T81" fmla="*/ 244 h 386"/>
                <a:gd name="T82" fmla="*/ 412 w 456"/>
                <a:gd name="T83" fmla="*/ 218 h 386"/>
                <a:gd name="T84" fmla="*/ 396 w 456"/>
                <a:gd name="T85" fmla="*/ 246 h 386"/>
                <a:gd name="T86" fmla="*/ 408 w 456"/>
                <a:gd name="T87" fmla="*/ 255 h 386"/>
                <a:gd name="T88" fmla="*/ 406 w 456"/>
                <a:gd name="T89" fmla="*/ 270 h 386"/>
                <a:gd name="T90" fmla="*/ 389 w 456"/>
                <a:gd name="T91" fmla="*/ 275 h 386"/>
                <a:gd name="T92" fmla="*/ 374 w 456"/>
                <a:gd name="T93" fmla="*/ 284 h 386"/>
                <a:gd name="T94" fmla="*/ 363 w 456"/>
                <a:gd name="T95" fmla="*/ 273 h 386"/>
                <a:gd name="T96" fmla="*/ 356 w 456"/>
                <a:gd name="T97" fmla="*/ 256 h 386"/>
                <a:gd name="T98" fmla="*/ 350 w 456"/>
                <a:gd name="T99" fmla="*/ 238 h 386"/>
                <a:gd name="T100" fmla="*/ 326 w 456"/>
                <a:gd name="T101" fmla="*/ 208 h 386"/>
                <a:gd name="T102" fmla="*/ 299 w 456"/>
                <a:gd name="T103" fmla="*/ 188 h 386"/>
                <a:gd name="T104" fmla="*/ 300 w 456"/>
                <a:gd name="T105" fmla="*/ 168 h 386"/>
                <a:gd name="T106" fmla="*/ 325 w 456"/>
                <a:gd name="T107" fmla="*/ 142 h 386"/>
                <a:gd name="T108" fmla="*/ 296 w 456"/>
                <a:gd name="T109" fmla="*/ 143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56" h="386">
                  <a:moveTo>
                    <a:pt x="271" y="140"/>
                  </a:moveTo>
                  <a:cubicBezTo>
                    <a:pt x="265" y="140"/>
                    <a:pt x="265" y="140"/>
                    <a:pt x="265" y="140"/>
                  </a:cubicBezTo>
                  <a:cubicBezTo>
                    <a:pt x="263" y="144"/>
                    <a:pt x="263" y="144"/>
                    <a:pt x="263" y="144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8" y="154"/>
                    <a:pt x="268" y="154"/>
                    <a:pt x="268" y="154"/>
                  </a:cubicBezTo>
                  <a:cubicBezTo>
                    <a:pt x="268" y="154"/>
                    <a:pt x="268" y="154"/>
                    <a:pt x="268" y="154"/>
                  </a:cubicBezTo>
                  <a:cubicBezTo>
                    <a:pt x="268" y="155"/>
                    <a:pt x="268" y="155"/>
                    <a:pt x="268" y="155"/>
                  </a:cubicBezTo>
                  <a:cubicBezTo>
                    <a:pt x="268" y="156"/>
                    <a:pt x="268" y="156"/>
                    <a:pt x="268" y="156"/>
                  </a:cubicBezTo>
                  <a:cubicBezTo>
                    <a:pt x="259" y="160"/>
                    <a:pt x="259" y="160"/>
                    <a:pt x="259" y="160"/>
                  </a:cubicBezTo>
                  <a:cubicBezTo>
                    <a:pt x="258" y="160"/>
                    <a:pt x="258" y="160"/>
                    <a:pt x="258" y="160"/>
                  </a:cubicBezTo>
                  <a:cubicBezTo>
                    <a:pt x="258" y="160"/>
                    <a:pt x="258" y="160"/>
                    <a:pt x="258" y="160"/>
                  </a:cubicBezTo>
                  <a:cubicBezTo>
                    <a:pt x="258" y="160"/>
                    <a:pt x="258" y="160"/>
                    <a:pt x="258" y="160"/>
                  </a:cubicBezTo>
                  <a:cubicBezTo>
                    <a:pt x="258" y="160"/>
                    <a:pt x="258" y="160"/>
                    <a:pt x="258" y="160"/>
                  </a:cubicBezTo>
                  <a:cubicBezTo>
                    <a:pt x="251" y="160"/>
                    <a:pt x="247" y="158"/>
                    <a:pt x="246" y="155"/>
                  </a:cubicBezTo>
                  <a:cubicBezTo>
                    <a:pt x="244" y="150"/>
                    <a:pt x="244" y="150"/>
                    <a:pt x="244" y="150"/>
                  </a:cubicBezTo>
                  <a:cubicBezTo>
                    <a:pt x="232" y="148"/>
                    <a:pt x="232" y="148"/>
                    <a:pt x="232" y="148"/>
                  </a:cubicBezTo>
                  <a:cubicBezTo>
                    <a:pt x="228" y="132"/>
                    <a:pt x="228" y="132"/>
                    <a:pt x="228" y="132"/>
                  </a:cubicBezTo>
                  <a:cubicBezTo>
                    <a:pt x="226" y="132"/>
                    <a:pt x="224" y="131"/>
                    <a:pt x="223" y="129"/>
                  </a:cubicBezTo>
                  <a:cubicBezTo>
                    <a:pt x="222" y="128"/>
                    <a:pt x="222" y="128"/>
                    <a:pt x="222" y="128"/>
                  </a:cubicBezTo>
                  <a:cubicBezTo>
                    <a:pt x="220" y="126"/>
                    <a:pt x="219" y="124"/>
                    <a:pt x="216" y="124"/>
                  </a:cubicBezTo>
                  <a:cubicBezTo>
                    <a:pt x="213" y="122"/>
                    <a:pt x="210" y="120"/>
                    <a:pt x="208" y="116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196" y="107"/>
                    <a:pt x="196" y="107"/>
                    <a:pt x="196" y="107"/>
                  </a:cubicBezTo>
                  <a:cubicBezTo>
                    <a:pt x="196" y="107"/>
                    <a:pt x="196" y="107"/>
                    <a:pt x="196" y="107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1"/>
                    <a:pt x="195" y="101"/>
                    <a:pt x="195" y="101"/>
                  </a:cubicBezTo>
                  <a:cubicBezTo>
                    <a:pt x="208" y="84"/>
                    <a:pt x="208" y="84"/>
                    <a:pt x="208" y="84"/>
                  </a:cubicBezTo>
                  <a:cubicBezTo>
                    <a:pt x="208" y="82"/>
                    <a:pt x="208" y="82"/>
                    <a:pt x="208" y="81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199" y="78"/>
                    <a:pt x="199" y="78"/>
                    <a:pt x="199" y="78"/>
                  </a:cubicBezTo>
                  <a:cubicBezTo>
                    <a:pt x="198" y="78"/>
                    <a:pt x="198" y="78"/>
                    <a:pt x="198" y="78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80" y="80"/>
                    <a:pt x="180" y="80"/>
                    <a:pt x="180" y="80"/>
                  </a:cubicBezTo>
                  <a:cubicBezTo>
                    <a:pt x="174" y="82"/>
                    <a:pt x="174" y="82"/>
                    <a:pt x="174" y="82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0" y="86"/>
                    <a:pt x="170" y="86"/>
                    <a:pt x="170" y="86"/>
                  </a:cubicBezTo>
                  <a:cubicBezTo>
                    <a:pt x="168" y="88"/>
                    <a:pt x="166" y="90"/>
                    <a:pt x="162" y="89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62" y="88"/>
                    <a:pt x="162" y="88"/>
                    <a:pt x="162" y="88"/>
                  </a:cubicBezTo>
                  <a:cubicBezTo>
                    <a:pt x="156" y="84"/>
                    <a:pt x="156" y="84"/>
                    <a:pt x="156" y="8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52" y="72"/>
                    <a:pt x="150" y="69"/>
                    <a:pt x="150" y="67"/>
                  </a:cubicBezTo>
                  <a:cubicBezTo>
                    <a:pt x="148" y="58"/>
                    <a:pt x="148" y="58"/>
                    <a:pt x="148" y="58"/>
                  </a:cubicBezTo>
                  <a:cubicBezTo>
                    <a:pt x="144" y="54"/>
                    <a:pt x="144" y="54"/>
                    <a:pt x="144" y="54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4" y="12"/>
                    <a:pt x="134" y="12"/>
                    <a:pt x="134" y="12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7"/>
                    <a:pt x="128" y="7"/>
                    <a:pt x="128" y="7"/>
                  </a:cubicBezTo>
                  <a:cubicBezTo>
                    <a:pt x="128" y="7"/>
                    <a:pt x="128" y="7"/>
                    <a:pt x="128" y="7"/>
                  </a:cubicBezTo>
                  <a:cubicBezTo>
                    <a:pt x="128" y="7"/>
                    <a:pt x="128" y="7"/>
                    <a:pt x="128" y="7"/>
                  </a:cubicBezTo>
                  <a:cubicBezTo>
                    <a:pt x="123" y="1"/>
                    <a:pt x="123" y="1"/>
                    <a:pt x="123" y="1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08" y="2"/>
                    <a:pt x="108" y="2"/>
                    <a:pt x="108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6" y="34"/>
                    <a:pt x="82" y="36"/>
                    <a:pt x="77" y="37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6" y="42"/>
                    <a:pt x="53" y="44"/>
                    <a:pt x="49" y="44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4" y="62"/>
                    <a:pt x="32" y="65"/>
                    <a:pt x="30" y="66"/>
                  </a:cubicBezTo>
                  <a:cubicBezTo>
                    <a:pt x="25" y="72"/>
                    <a:pt x="25" y="72"/>
                    <a:pt x="25" y="72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2" y="75"/>
                    <a:pt x="22" y="75"/>
                    <a:pt x="22" y="75"/>
                  </a:cubicBezTo>
                  <a:cubicBezTo>
                    <a:pt x="20" y="76"/>
                    <a:pt x="18" y="76"/>
                    <a:pt x="16" y="7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2" y="92"/>
                    <a:pt x="2" y="92"/>
                    <a:pt x="2" y="92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4" y="112"/>
                    <a:pt x="4" y="112"/>
                    <a:pt x="4" y="112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5" y="116"/>
                    <a:pt x="5" y="116"/>
                    <a:pt x="5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20" y="118"/>
                    <a:pt x="20" y="118"/>
                    <a:pt x="20" y="118"/>
                  </a:cubicBezTo>
                  <a:cubicBezTo>
                    <a:pt x="33" y="119"/>
                    <a:pt x="33" y="119"/>
                    <a:pt x="33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40" y="118"/>
                    <a:pt x="40" y="118"/>
                    <a:pt x="40" y="118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51" y="122"/>
                    <a:pt x="51" y="122"/>
                    <a:pt x="51" y="122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68" y="131"/>
                    <a:pt x="68" y="131"/>
                    <a:pt x="68" y="131"/>
                  </a:cubicBezTo>
                  <a:cubicBezTo>
                    <a:pt x="69" y="131"/>
                    <a:pt x="69" y="131"/>
                    <a:pt x="69" y="131"/>
                  </a:cubicBezTo>
                  <a:cubicBezTo>
                    <a:pt x="77" y="136"/>
                    <a:pt x="77" y="136"/>
                    <a:pt x="77" y="136"/>
                  </a:cubicBezTo>
                  <a:cubicBezTo>
                    <a:pt x="96" y="154"/>
                    <a:pt x="96" y="154"/>
                    <a:pt x="96" y="154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09" y="156"/>
                    <a:pt x="109" y="156"/>
                    <a:pt x="109" y="156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0" y="139"/>
                    <a:pt x="110" y="139"/>
                    <a:pt x="110" y="139"/>
                  </a:cubicBezTo>
                  <a:cubicBezTo>
                    <a:pt x="110" y="136"/>
                    <a:pt x="113" y="134"/>
                    <a:pt x="118" y="132"/>
                  </a:cubicBezTo>
                  <a:cubicBezTo>
                    <a:pt x="118" y="131"/>
                    <a:pt x="118" y="131"/>
                    <a:pt x="118" y="131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6" y="145"/>
                    <a:pt x="146" y="145"/>
                    <a:pt x="146" y="145"/>
                  </a:cubicBezTo>
                  <a:cubicBezTo>
                    <a:pt x="151" y="142"/>
                    <a:pt x="151" y="142"/>
                    <a:pt x="151" y="142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5" y="142"/>
                    <a:pt x="155" y="142"/>
                    <a:pt x="155" y="142"/>
                  </a:cubicBezTo>
                  <a:cubicBezTo>
                    <a:pt x="160" y="138"/>
                    <a:pt x="160" y="138"/>
                    <a:pt x="160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2" y="138"/>
                    <a:pt x="162" y="138"/>
                    <a:pt x="162" y="138"/>
                  </a:cubicBezTo>
                  <a:cubicBezTo>
                    <a:pt x="176" y="148"/>
                    <a:pt x="176" y="148"/>
                    <a:pt x="176" y="148"/>
                  </a:cubicBezTo>
                  <a:cubicBezTo>
                    <a:pt x="177" y="149"/>
                    <a:pt x="177" y="149"/>
                    <a:pt x="177" y="149"/>
                  </a:cubicBezTo>
                  <a:cubicBezTo>
                    <a:pt x="186" y="156"/>
                    <a:pt x="186" y="156"/>
                    <a:pt x="186" y="156"/>
                  </a:cubicBezTo>
                  <a:cubicBezTo>
                    <a:pt x="188" y="158"/>
                    <a:pt x="192" y="161"/>
                    <a:pt x="194" y="165"/>
                  </a:cubicBezTo>
                  <a:cubicBezTo>
                    <a:pt x="199" y="170"/>
                    <a:pt x="199" y="170"/>
                    <a:pt x="199" y="170"/>
                  </a:cubicBezTo>
                  <a:cubicBezTo>
                    <a:pt x="202" y="169"/>
                    <a:pt x="202" y="169"/>
                    <a:pt x="202" y="169"/>
                  </a:cubicBezTo>
                  <a:cubicBezTo>
                    <a:pt x="206" y="162"/>
                    <a:pt x="206" y="162"/>
                    <a:pt x="206" y="162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6" y="168"/>
                    <a:pt x="216" y="168"/>
                    <a:pt x="216" y="168"/>
                  </a:cubicBezTo>
                  <a:cubicBezTo>
                    <a:pt x="216" y="168"/>
                    <a:pt x="216" y="168"/>
                    <a:pt x="216" y="168"/>
                  </a:cubicBezTo>
                  <a:cubicBezTo>
                    <a:pt x="222" y="176"/>
                    <a:pt x="222" y="176"/>
                    <a:pt x="222" y="176"/>
                  </a:cubicBezTo>
                  <a:cubicBezTo>
                    <a:pt x="240" y="190"/>
                    <a:pt x="240" y="190"/>
                    <a:pt x="240" y="190"/>
                  </a:cubicBezTo>
                  <a:cubicBezTo>
                    <a:pt x="240" y="190"/>
                    <a:pt x="240" y="190"/>
                    <a:pt x="240" y="190"/>
                  </a:cubicBezTo>
                  <a:cubicBezTo>
                    <a:pt x="246" y="196"/>
                    <a:pt x="246" y="196"/>
                    <a:pt x="246" y="196"/>
                  </a:cubicBezTo>
                  <a:cubicBezTo>
                    <a:pt x="261" y="191"/>
                    <a:pt x="261" y="191"/>
                    <a:pt x="261" y="191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74" y="218"/>
                    <a:pt x="274" y="218"/>
                    <a:pt x="274" y="218"/>
                  </a:cubicBezTo>
                  <a:cubicBezTo>
                    <a:pt x="274" y="219"/>
                    <a:pt x="274" y="219"/>
                    <a:pt x="274" y="219"/>
                  </a:cubicBezTo>
                  <a:cubicBezTo>
                    <a:pt x="274" y="219"/>
                    <a:pt x="274" y="219"/>
                    <a:pt x="274" y="219"/>
                  </a:cubicBezTo>
                  <a:cubicBezTo>
                    <a:pt x="274" y="220"/>
                    <a:pt x="274" y="220"/>
                    <a:pt x="274" y="220"/>
                  </a:cubicBezTo>
                  <a:cubicBezTo>
                    <a:pt x="280" y="247"/>
                    <a:pt x="280" y="247"/>
                    <a:pt x="280" y="247"/>
                  </a:cubicBezTo>
                  <a:cubicBezTo>
                    <a:pt x="286" y="258"/>
                    <a:pt x="286" y="258"/>
                    <a:pt x="286" y="258"/>
                  </a:cubicBezTo>
                  <a:cubicBezTo>
                    <a:pt x="278" y="279"/>
                    <a:pt x="278" y="279"/>
                    <a:pt x="278" y="279"/>
                  </a:cubicBezTo>
                  <a:cubicBezTo>
                    <a:pt x="278" y="280"/>
                    <a:pt x="278" y="280"/>
                    <a:pt x="278" y="280"/>
                  </a:cubicBezTo>
                  <a:cubicBezTo>
                    <a:pt x="272" y="282"/>
                    <a:pt x="272" y="282"/>
                    <a:pt x="272" y="282"/>
                  </a:cubicBezTo>
                  <a:cubicBezTo>
                    <a:pt x="272" y="288"/>
                    <a:pt x="272" y="288"/>
                    <a:pt x="272" y="288"/>
                  </a:cubicBezTo>
                  <a:cubicBezTo>
                    <a:pt x="271" y="288"/>
                    <a:pt x="271" y="288"/>
                    <a:pt x="271" y="288"/>
                  </a:cubicBezTo>
                  <a:cubicBezTo>
                    <a:pt x="264" y="299"/>
                    <a:pt x="264" y="299"/>
                    <a:pt x="264" y="299"/>
                  </a:cubicBezTo>
                  <a:cubicBezTo>
                    <a:pt x="264" y="299"/>
                    <a:pt x="264" y="299"/>
                    <a:pt x="264" y="299"/>
                  </a:cubicBezTo>
                  <a:cubicBezTo>
                    <a:pt x="254" y="300"/>
                    <a:pt x="254" y="300"/>
                    <a:pt x="254" y="300"/>
                  </a:cubicBezTo>
                  <a:cubicBezTo>
                    <a:pt x="244" y="308"/>
                    <a:pt x="244" y="308"/>
                    <a:pt x="244" y="308"/>
                  </a:cubicBezTo>
                  <a:cubicBezTo>
                    <a:pt x="246" y="309"/>
                    <a:pt x="247" y="310"/>
                    <a:pt x="250" y="311"/>
                  </a:cubicBezTo>
                  <a:cubicBezTo>
                    <a:pt x="254" y="312"/>
                    <a:pt x="254" y="316"/>
                    <a:pt x="252" y="321"/>
                  </a:cubicBezTo>
                  <a:cubicBezTo>
                    <a:pt x="252" y="322"/>
                    <a:pt x="252" y="322"/>
                    <a:pt x="252" y="322"/>
                  </a:cubicBezTo>
                  <a:cubicBezTo>
                    <a:pt x="246" y="328"/>
                    <a:pt x="246" y="328"/>
                    <a:pt x="246" y="328"/>
                  </a:cubicBezTo>
                  <a:cubicBezTo>
                    <a:pt x="245" y="328"/>
                    <a:pt x="245" y="328"/>
                    <a:pt x="245" y="328"/>
                  </a:cubicBezTo>
                  <a:cubicBezTo>
                    <a:pt x="245" y="329"/>
                    <a:pt x="245" y="329"/>
                    <a:pt x="245" y="329"/>
                  </a:cubicBezTo>
                  <a:cubicBezTo>
                    <a:pt x="244" y="329"/>
                    <a:pt x="244" y="329"/>
                    <a:pt x="244" y="329"/>
                  </a:cubicBezTo>
                  <a:cubicBezTo>
                    <a:pt x="244" y="329"/>
                    <a:pt x="244" y="329"/>
                    <a:pt x="244" y="329"/>
                  </a:cubicBezTo>
                  <a:cubicBezTo>
                    <a:pt x="225" y="326"/>
                    <a:pt x="225" y="326"/>
                    <a:pt x="225" y="326"/>
                  </a:cubicBezTo>
                  <a:cubicBezTo>
                    <a:pt x="224" y="333"/>
                    <a:pt x="224" y="333"/>
                    <a:pt x="224" y="333"/>
                  </a:cubicBezTo>
                  <a:cubicBezTo>
                    <a:pt x="226" y="348"/>
                    <a:pt x="226" y="348"/>
                    <a:pt x="226" y="348"/>
                  </a:cubicBezTo>
                  <a:cubicBezTo>
                    <a:pt x="242" y="354"/>
                    <a:pt x="242" y="354"/>
                    <a:pt x="242" y="354"/>
                  </a:cubicBezTo>
                  <a:cubicBezTo>
                    <a:pt x="242" y="355"/>
                    <a:pt x="242" y="355"/>
                    <a:pt x="242" y="355"/>
                  </a:cubicBezTo>
                  <a:cubicBezTo>
                    <a:pt x="242" y="355"/>
                    <a:pt x="242" y="355"/>
                    <a:pt x="242" y="355"/>
                  </a:cubicBezTo>
                  <a:cubicBezTo>
                    <a:pt x="248" y="353"/>
                    <a:pt x="248" y="353"/>
                    <a:pt x="248" y="353"/>
                  </a:cubicBezTo>
                  <a:cubicBezTo>
                    <a:pt x="249" y="353"/>
                    <a:pt x="249" y="353"/>
                    <a:pt x="249" y="353"/>
                  </a:cubicBezTo>
                  <a:cubicBezTo>
                    <a:pt x="250" y="352"/>
                    <a:pt x="250" y="352"/>
                    <a:pt x="250" y="352"/>
                  </a:cubicBezTo>
                  <a:cubicBezTo>
                    <a:pt x="250" y="353"/>
                    <a:pt x="250" y="353"/>
                    <a:pt x="250" y="353"/>
                  </a:cubicBezTo>
                  <a:cubicBezTo>
                    <a:pt x="250" y="353"/>
                    <a:pt x="250" y="353"/>
                    <a:pt x="250" y="353"/>
                  </a:cubicBezTo>
                  <a:cubicBezTo>
                    <a:pt x="255" y="356"/>
                    <a:pt x="255" y="356"/>
                    <a:pt x="255" y="356"/>
                  </a:cubicBezTo>
                  <a:cubicBezTo>
                    <a:pt x="262" y="356"/>
                    <a:pt x="262" y="356"/>
                    <a:pt x="262" y="356"/>
                  </a:cubicBezTo>
                  <a:cubicBezTo>
                    <a:pt x="264" y="355"/>
                    <a:pt x="264" y="355"/>
                    <a:pt x="264" y="355"/>
                  </a:cubicBezTo>
                  <a:cubicBezTo>
                    <a:pt x="262" y="348"/>
                    <a:pt x="262" y="348"/>
                    <a:pt x="262" y="348"/>
                  </a:cubicBezTo>
                  <a:cubicBezTo>
                    <a:pt x="262" y="348"/>
                    <a:pt x="262" y="348"/>
                    <a:pt x="262" y="348"/>
                  </a:cubicBezTo>
                  <a:cubicBezTo>
                    <a:pt x="262" y="348"/>
                    <a:pt x="262" y="348"/>
                    <a:pt x="262" y="348"/>
                  </a:cubicBezTo>
                  <a:cubicBezTo>
                    <a:pt x="260" y="340"/>
                    <a:pt x="260" y="340"/>
                    <a:pt x="260" y="340"/>
                  </a:cubicBezTo>
                  <a:cubicBezTo>
                    <a:pt x="260" y="339"/>
                    <a:pt x="260" y="339"/>
                    <a:pt x="260" y="339"/>
                  </a:cubicBezTo>
                  <a:cubicBezTo>
                    <a:pt x="260" y="338"/>
                    <a:pt x="260" y="338"/>
                    <a:pt x="260" y="338"/>
                  </a:cubicBezTo>
                  <a:cubicBezTo>
                    <a:pt x="260" y="338"/>
                    <a:pt x="260" y="338"/>
                    <a:pt x="260" y="338"/>
                  </a:cubicBezTo>
                  <a:cubicBezTo>
                    <a:pt x="260" y="338"/>
                    <a:pt x="260" y="338"/>
                    <a:pt x="260" y="338"/>
                  </a:cubicBezTo>
                  <a:cubicBezTo>
                    <a:pt x="263" y="335"/>
                    <a:pt x="263" y="335"/>
                    <a:pt x="263" y="335"/>
                  </a:cubicBezTo>
                  <a:cubicBezTo>
                    <a:pt x="264" y="334"/>
                    <a:pt x="264" y="334"/>
                    <a:pt x="264" y="334"/>
                  </a:cubicBezTo>
                  <a:cubicBezTo>
                    <a:pt x="264" y="334"/>
                    <a:pt x="264" y="334"/>
                    <a:pt x="264" y="334"/>
                  </a:cubicBezTo>
                  <a:cubicBezTo>
                    <a:pt x="264" y="334"/>
                    <a:pt x="264" y="334"/>
                    <a:pt x="264" y="334"/>
                  </a:cubicBezTo>
                  <a:cubicBezTo>
                    <a:pt x="268" y="328"/>
                    <a:pt x="268" y="328"/>
                    <a:pt x="268" y="328"/>
                  </a:cubicBezTo>
                  <a:cubicBezTo>
                    <a:pt x="269" y="327"/>
                    <a:pt x="269" y="327"/>
                    <a:pt x="269" y="327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6" y="321"/>
                    <a:pt x="276" y="321"/>
                    <a:pt x="276" y="321"/>
                  </a:cubicBezTo>
                  <a:cubicBezTo>
                    <a:pt x="277" y="321"/>
                    <a:pt x="277" y="321"/>
                    <a:pt x="277" y="321"/>
                  </a:cubicBezTo>
                  <a:cubicBezTo>
                    <a:pt x="277" y="321"/>
                    <a:pt x="277" y="321"/>
                    <a:pt x="277" y="321"/>
                  </a:cubicBezTo>
                  <a:cubicBezTo>
                    <a:pt x="286" y="320"/>
                    <a:pt x="286" y="320"/>
                    <a:pt x="286" y="320"/>
                  </a:cubicBezTo>
                  <a:cubicBezTo>
                    <a:pt x="286" y="322"/>
                    <a:pt x="286" y="322"/>
                    <a:pt x="286" y="322"/>
                  </a:cubicBezTo>
                  <a:cubicBezTo>
                    <a:pt x="286" y="325"/>
                    <a:pt x="286" y="327"/>
                    <a:pt x="286" y="328"/>
                  </a:cubicBezTo>
                  <a:cubicBezTo>
                    <a:pt x="288" y="332"/>
                    <a:pt x="288" y="332"/>
                    <a:pt x="288" y="332"/>
                  </a:cubicBezTo>
                  <a:cubicBezTo>
                    <a:pt x="290" y="337"/>
                    <a:pt x="290" y="337"/>
                    <a:pt x="290" y="337"/>
                  </a:cubicBezTo>
                  <a:cubicBezTo>
                    <a:pt x="298" y="342"/>
                    <a:pt x="298" y="342"/>
                    <a:pt x="298" y="342"/>
                  </a:cubicBezTo>
                  <a:cubicBezTo>
                    <a:pt x="320" y="344"/>
                    <a:pt x="320" y="344"/>
                    <a:pt x="320" y="344"/>
                  </a:cubicBezTo>
                  <a:cubicBezTo>
                    <a:pt x="321" y="344"/>
                    <a:pt x="321" y="344"/>
                    <a:pt x="321" y="344"/>
                  </a:cubicBezTo>
                  <a:cubicBezTo>
                    <a:pt x="322" y="344"/>
                    <a:pt x="322" y="344"/>
                    <a:pt x="322" y="344"/>
                  </a:cubicBezTo>
                  <a:cubicBezTo>
                    <a:pt x="322" y="345"/>
                    <a:pt x="322" y="345"/>
                    <a:pt x="322" y="345"/>
                  </a:cubicBezTo>
                  <a:cubicBezTo>
                    <a:pt x="322" y="346"/>
                    <a:pt x="322" y="346"/>
                    <a:pt x="322" y="346"/>
                  </a:cubicBezTo>
                  <a:cubicBezTo>
                    <a:pt x="322" y="353"/>
                    <a:pt x="322" y="353"/>
                    <a:pt x="322" y="353"/>
                  </a:cubicBezTo>
                  <a:cubicBezTo>
                    <a:pt x="328" y="360"/>
                    <a:pt x="328" y="360"/>
                    <a:pt x="328" y="360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4" y="363"/>
                    <a:pt x="334" y="363"/>
                    <a:pt x="334" y="363"/>
                  </a:cubicBezTo>
                  <a:cubicBezTo>
                    <a:pt x="334" y="366"/>
                    <a:pt x="334" y="366"/>
                    <a:pt x="334" y="366"/>
                  </a:cubicBezTo>
                  <a:cubicBezTo>
                    <a:pt x="334" y="370"/>
                    <a:pt x="334" y="370"/>
                    <a:pt x="334" y="370"/>
                  </a:cubicBezTo>
                  <a:cubicBezTo>
                    <a:pt x="332" y="378"/>
                    <a:pt x="332" y="378"/>
                    <a:pt x="332" y="378"/>
                  </a:cubicBezTo>
                  <a:cubicBezTo>
                    <a:pt x="335" y="380"/>
                    <a:pt x="335" y="380"/>
                    <a:pt x="335" y="380"/>
                  </a:cubicBezTo>
                  <a:cubicBezTo>
                    <a:pt x="338" y="380"/>
                    <a:pt x="341" y="380"/>
                    <a:pt x="344" y="382"/>
                  </a:cubicBezTo>
                  <a:cubicBezTo>
                    <a:pt x="353" y="386"/>
                    <a:pt x="353" y="386"/>
                    <a:pt x="353" y="386"/>
                  </a:cubicBezTo>
                  <a:cubicBezTo>
                    <a:pt x="358" y="382"/>
                    <a:pt x="358" y="382"/>
                    <a:pt x="358" y="382"/>
                  </a:cubicBezTo>
                  <a:cubicBezTo>
                    <a:pt x="364" y="375"/>
                    <a:pt x="364" y="375"/>
                    <a:pt x="364" y="375"/>
                  </a:cubicBezTo>
                  <a:cubicBezTo>
                    <a:pt x="365" y="372"/>
                    <a:pt x="365" y="372"/>
                    <a:pt x="365" y="372"/>
                  </a:cubicBezTo>
                  <a:cubicBezTo>
                    <a:pt x="365" y="372"/>
                    <a:pt x="365" y="372"/>
                    <a:pt x="365" y="372"/>
                  </a:cubicBezTo>
                  <a:cubicBezTo>
                    <a:pt x="366" y="371"/>
                    <a:pt x="366" y="371"/>
                    <a:pt x="366" y="371"/>
                  </a:cubicBezTo>
                  <a:cubicBezTo>
                    <a:pt x="367" y="370"/>
                    <a:pt x="367" y="370"/>
                    <a:pt x="367" y="370"/>
                  </a:cubicBezTo>
                  <a:cubicBezTo>
                    <a:pt x="367" y="370"/>
                    <a:pt x="367" y="370"/>
                    <a:pt x="367" y="370"/>
                  </a:cubicBezTo>
                  <a:cubicBezTo>
                    <a:pt x="365" y="361"/>
                    <a:pt x="365" y="361"/>
                    <a:pt x="365" y="361"/>
                  </a:cubicBezTo>
                  <a:cubicBezTo>
                    <a:pt x="364" y="357"/>
                    <a:pt x="364" y="357"/>
                    <a:pt x="364" y="357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4" y="355"/>
                    <a:pt x="364" y="355"/>
                    <a:pt x="364" y="355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74" y="345"/>
                    <a:pt x="374" y="345"/>
                    <a:pt x="374" y="345"/>
                  </a:cubicBezTo>
                  <a:cubicBezTo>
                    <a:pt x="375" y="345"/>
                    <a:pt x="375" y="345"/>
                    <a:pt x="375" y="345"/>
                  </a:cubicBezTo>
                  <a:cubicBezTo>
                    <a:pt x="388" y="345"/>
                    <a:pt x="388" y="345"/>
                    <a:pt x="388" y="345"/>
                  </a:cubicBezTo>
                  <a:cubicBezTo>
                    <a:pt x="390" y="344"/>
                    <a:pt x="390" y="344"/>
                    <a:pt x="390" y="344"/>
                  </a:cubicBezTo>
                  <a:cubicBezTo>
                    <a:pt x="390" y="338"/>
                    <a:pt x="390" y="338"/>
                    <a:pt x="390" y="338"/>
                  </a:cubicBezTo>
                  <a:cubicBezTo>
                    <a:pt x="388" y="332"/>
                    <a:pt x="388" y="332"/>
                    <a:pt x="388" y="332"/>
                  </a:cubicBezTo>
                  <a:cubicBezTo>
                    <a:pt x="383" y="324"/>
                    <a:pt x="383" y="324"/>
                    <a:pt x="383" y="324"/>
                  </a:cubicBezTo>
                  <a:cubicBezTo>
                    <a:pt x="383" y="324"/>
                    <a:pt x="383" y="324"/>
                    <a:pt x="383" y="324"/>
                  </a:cubicBezTo>
                  <a:cubicBezTo>
                    <a:pt x="383" y="324"/>
                    <a:pt x="383" y="324"/>
                    <a:pt x="383" y="324"/>
                  </a:cubicBezTo>
                  <a:cubicBezTo>
                    <a:pt x="383" y="314"/>
                    <a:pt x="383" y="314"/>
                    <a:pt x="383" y="314"/>
                  </a:cubicBezTo>
                  <a:cubicBezTo>
                    <a:pt x="383" y="313"/>
                    <a:pt x="383" y="313"/>
                    <a:pt x="383" y="313"/>
                  </a:cubicBezTo>
                  <a:cubicBezTo>
                    <a:pt x="383" y="313"/>
                    <a:pt x="383" y="313"/>
                    <a:pt x="383" y="313"/>
                  </a:cubicBezTo>
                  <a:cubicBezTo>
                    <a:pt x="385" y="307"/>
                    <a:pt x="385" y="307"/>
                    <a:pt x="385" y="307"/>
                  </a:cubicBezTo>
                  <a:cubicBezTo>
                    <a:pt x="385" y="307"/>
                    <a:pt x="385" y="307"/>
                    <a:pt x="385" y="307"/>
                  </a:cubicBezTo>
                  <a:cubicBezTo>
                    <a:pt x="386" y="307"/>
                    <a:pt x="386" y="307"/>
                    <a:pt x="386" y="307"/>
                  </a:cubicBezTo>
                  <a:cubicBezTo>
                    <a:pt x="386" y="307"/>
                    <a:pt x="386" y="307"/>
                    <a:pt x="386" y="307"/>
                  </a:cubicBezTo>
                  <a:cubicBezTo>
                    <a:pt x="396" y="291"/>
                    <a:pt x="396" y="291"/>
                    <a:pt x="396" y="291"/>
                  </a:cubicBezTo>
                  <a:cubicBezTo>
                    <a:pt x="397" y="291"/>
                    <a:pt x="397" y="291"/>
                    <a:pt x="397" y="291"/>
                  </a:cubicBezTo>
                  <a:cubicBezTo>
                    <a:pt x="397" y="291"/>
                    <a:pt x="397" y="291"/>
                    <a:pt x="397" y="291"/>
                  </a:cubicBezTo>
                  <a:cubicBezTo>
                    <a:pt x="398" y="290"/>
                    <a:pt x="398" y="290"/>
                    <a:pt x="398" y="290"/>
                  </a:cubicBezTo>
                  <a:cubicBezTo>
                    <a:pt x="400" y="290"/>
                    <a:pt x="400" y="290"/>
                    <a:pt x="400" y="290"/>
                  </a:cubicBezTo>
                  <a:cubicBezTo>
                    <a:pt x="404" y="291"/>
                    <a:pt x="404" y="291"/>
                    <a:pt x="404" y="291"/>
                  </a:cubicBezTo>
                  <a:cubicBezTo>
                    <a:pt x="414" y="296"/>
                    <a:pt x="414" y="296"/>
                    <a:pt x="414" y="296"/>
                  </a:cubicBezTo>
                  <a:cubicBezTo>
                    <a:pt x="420" y="298"/>
                    <a:pt x="420" y="298"/>
                    <a:pt x="420" y="298"/>
                  </a:cubicBezTo>
                  <a:cubicBezTo>
                    <a:pt x="420" y="295"/>
                    <a:pt x="420" y="295"/>
                    <a:pt x="420" y="295"/>
                  </a:cubicBezTo>
                  <a:cubicBezTo>
                    <a:pt x="419" y="294"/>
                    <a:pt x="419" y="294"/>
                    <a:pt x="419" y="294"/>
                  </a:cubicBezTo>
                  <a:cubicBezTo>
                    <a:pt x="419" y="293"/>
                    <a:pt x="419" y="293"/>
                    <a:pt x="419" y="293"/>
                  </a:cubicBezTo>
                  <a:cubicBezTo>
                    <a:pt x="419" y="290"/>
                    <a:pt x="420" y="288"/>
                    <a:pt x="423" y="286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0" y="280"/>
                    <a:pt x="430" y="280"/>
                    <a:pt x="430" y="280"/>
                  </a:cubicBezTo>
                  <a:cubicBezTo>
                    <a:pt x="434" y="279"/>
                    <a:pt x="437" y="278"/>
                    <a:pt x="438" y="278"/>
                  </a:cubicBezTo>
                  <a:cubicBezTo>
                    <a:pt x="445" y="278"/>
                    <a:pt x="445" y="278"/>
                    <a:pt x="445" y="278"/>
                  </a:cubicBezTo>
                  <a:cubicBezTo>
                    <a:pt x="446" y="278"/>
                    <a:pt x="446" y="278"/>
                    <a:pt x="446" y="278"/>
                  </a:cubicBezTo>
                  <a:cubicBezTo>
                    <a:pt x="446" y="278"/>
                    <a:pt x="446" y="278"/>
                    <a:pt x="446" y="278"/>
                  </a:cubicBezTo>
                  <a:cubicBezTo>
                    <a:pt x="450" y="278"/>
                    <a:pt x="450" y="278"/>
                    <a:pt x="450" y="278"/>
                  </a:cubicBezTo>
                  <a:cubicBezTo>
                    <a:pt x="452" y="268"/>
                    <a:pt x="452" y="268"/>
                    <a:pt x="452" y="268"/>
                  </a:cubicBezTo>
                  <a:cubicBezTo>
                    <a:pt x="452" y="262"/>
                    <a:pt x="452" y="262"/>
                    <a:pt x="452" y="262"/>
                  </a:cubicBezTo>
                  <a:cubicBezTo>
                    <a:pt x="452" y="257"/>
                    <a:pt x="452" y="254"/>
                    <a:pt x="454" y="254"/>
                  </a:cubicBezTo>
                  <a:cubicBezTo>
                    <a:pt x="456" y="248"/>
                    <a:pt x="456" y="248"/>
                    <a:pt x="456" y="248"/>
                  </a:cubicBezTo>
                  <a:cubicBezTo>
                    <a:pt x="453" y="244"/>
                    <a:pt x="453" y="244"/>
                    <a:pt x="453" y="244"/>
                  </a:cubicBezTo>
                  <a:cubicBezTo>
                    <a:pt x="448" y="240"/>
                    <a:pt x="448" y="240"/>
                    <a:pt x="448" y="240"/>
                  </a:cubicBezTo>
                  <a:cubicBezTo>
                    <a:pt x="438" y="238"/>
                    <a:pt x="438" y="238"/>
                    <a:pt x="438" y="238"/>
                  </a:cubicBezTo>
                  <a:cubicBezTo>
                    <a:pt x="436" y="238"/>
                    <a:pt x="432" y="236"/>
                    <a:pt x="426" y="230"/>
                  </a:cubicBezTo>
                  <a:cubicBezTo>
                    <a:pt x="420" y="228"/>
                    <a:pt x="420" y="228"/>
                    <a:pt x="420" y="228"/>
                  </a:cubicBezTo>
                  <a:cubicBezTo>
                    <a:pt x="420" y="228"/>
                    <a:pt x="420" y="228"/>
                    <a:pt x="420" y="228"/>
                  </a:cubicBezTo>
                  <a:cubicBezTo>
                    <a:pt x="420" y="227"/>
                    <a:pt x="420" y="227"/>
                    <a:pt x="420" y="227"/>
                  </a:cubicBezTo>
                  <a:cubicBezTo>
                    <a:pt x="412" y="218"/>
                    <a:pt x="412" y="218"/>
                    <a:pt x="412" y="218"/>
                  </a:cubicBezTo>
                  <a:cubicBezTo>
                    <a:pt x="406" y="218"/>
                    <a:pt x="406" y="218"/>
                    <a:pt x="406" y="218"/>
                  </a:cubicBezTo>
                  <a:cubicBezTo>
                    <a:pt x="405" y="218"/>
                    <a:pt x="405" y="218"/>
                    <a:pt x="405" y="218"/>
                  </a:cubicBezTo>
                  <a:cubicBezTo>
                    <a:pt x="405" y="218"/>
                    <a:pt x="405" y="218"/>
                    <a:pt x="405" y="218"/>
                  </a:cubicBezTo>
                  <a:cubicBezTo>
                    <a:pt x="399" y="215"/>
                    <a:pt x="399" y="215"/>
                    <a:pt x="399" y="215"/>
                  </a:cubicBezTo>
                  <a:cubicBezTo>
                    <a:pt x="395" y="220"/>
                    <a:pt x="395" y="220"/>
                    <a:pt x="395" y="220"/>
                  </a:cubicBezTo>
                  <a:cubicBezTo>
                    <a:pt x="394" y="238"/>
                    <a:pt x="394" y="238"/>
                    <a:pt x="394" y="238"/>
                  </a:cubicBezTo>
                  <a:cubicBezTo>
                    <a:pt x="396" y="246"/>
                    <a:pt x="396" y="246"/>
                    <a:pt x="396" y="246"/>
                  </a:cubicBezTo>
                  <a:cubicBezTo>
                    <a:pt x="398" y="246"/>
                    <a:pt x="398" y="246"/>
                    <a:pt x="398" y="246"/>
                  </a:cubicBezTo>
                  <a:cubicBezTo>
                    <a:pt x="399" y="246"/>
                    <a:pt x="399" y="246"/>
                    <a:pt x="399" y="246"/>
                  </a:cubicBezTo>
                  <a:cubicBezTo>
                    <a:pt x="404" y="248"/>
                    <a:pt x="404" y="248"/>
                    <a:pt x="404" y="248"/>
                  </a:cubicBezTo>
                  <a:cubicBezTo>
                    <a:pt x="404" y="248"/>
                    <a:pt x="404" y="248"/>
                    <a:pt x="404" y="248"/>
                  </a:cubicBezTo>
                  <a:cubicBezTo>
                    <a:pt x="404" y="248"/>
                    <a:pt x="404" y="248"/>
                    <a:pt x="404" y="248"/>
                  </a:cubicBezTo>
                  <a:cubicBezTo>
                    <a:pt x="407" y="255"/>
                    <a:pt x="407" y="255"/>
                    <a:pt x="407" y="255"/>
                  </a:cubicBezTo>
                  <a:cubicBezTo>
                    <a:pt x="408" y="255"/>
                    <a:pt x="408" y="255"/>
                    <a:pt x="408" y="255"/>
                  </a:cubicBezTo>
                  <a:cubicBezTo>
                    <a:pt x="408" y="256"/>
                    <a:pt x="408" y="256"/>
                    <a:pt x="408" y="256"/>
                  </a:cubicBezTo>
                  <a:cubicBezTo>
                    <a:pt x="408" y="256"/>
                    <a:pt x="408" y="256"/>
                    <a:pt x="408" y="256"/>
                  </a:cubicBezTo>
                  <a:cubicBezTo>
                    <a:pt x="408" y="256"/>
                    <a:pt x="408" y="256"/>
                    <a:pt x="408" y="256"/>
                  </a:cubicBezTo>
                  <a:cubicBezTo>
                    <a:pt x="406" y="268"/>
                    <a:pt x="406" y="268"/>
                    <a:pt x="406" y="268"/>
                  </a:cubicBezTo>
                  <a:cubicBezTo>
                    <a:pt x="406" y="269"/>
                    <a:pt x="406" y="269"/>
                    <a:pt x="406" y="269"/>
                  </a:cubicBezTo>
                  <a:cubicBezTo>
                    <a:pt x="406" y="270"/>
                    <a:pt x="406" y="270"/>
                    <a:pt x="406" y="270"/>
                  </a:cubicBezTo>
                  <a:cubicBezTo>
                    <a:pt x="406" y="270"/>
                    <a:pt x="406" y="270"/>
                    <a:pt x="406" y="270"/>
                  </a:cubicBezTo>
                  <a:cubicBezTo>
                    <a:pt x="404" y="271"/>
                    <a:pt x="402" y="272"/>
                    <a:pt x="400" y="273"/>
                  </a:cubicBezTo>
                  <a:cubicBezTo>
                    <a:pt x="399" y="274"/>
                    <a:pt x="399" y="274"/>
                    <a:pt x="399" y="274"/>
                  </a:cubicBezTo>
                  <a:cubicBezTo>
                    <a:pt x="399" y="273"/>
                    <a:pt x="399" y="273"/>
                    <a:pt x="399" y="273"/>
                  </a:cubicBezTo>
                  <a:cubicBezTo>
                    <a:pt x="398" y="273"/>
                    <a:pt x="398" y="273"/>
                    <a:pt x="398" y="273"/>
                  </a:cubicBezTo>
                  <a:cubicBezTo>
                    <a:pt x="396" y="272"/>
                    <a:pt x="396" y="272"/>
                    <a:pt x="396" y="272"/>
                  </a:cubicBezTo>
                  <a:cubicBezTo>
                    <a:pt x="389" y="275"/>
                    <a:pt x="389" y="275"/>
                    <a:pt x="389" y="275"/>
                  </a:cubicBezTo>
                  <a:cubicBezTo>
                    <a:pt x="389" y="275"/>
                    <a:pt x="389" y="275"/>
                    <a:pt x="389" y="275"/>
                  </a:cubicBezTo>
                  <a:cubicBezTo>
                    <a:pt x="389" y="276"/>
                    <a:pt x="389" y="276"/>
                    <a:pt x="389" y="276"/>
                  </a:cubicBezTo>
                  <a:cubicBezTo>
                    <a:pt x="390" y="276"/>
                    <a:pt x="390" y="276"/>
                    <a:pt x="390" y="276"/>
                  </a:cubicBezTo>
                  <a:cubicBezTo>
                    <a:pt x="391" y="287"/>
                    <a:pt x="391" y="287"/>
                    <a:pt x="391" y="287"/>
                  </a:cubicBezTo>
                  <a:cubicBezTo>
                    <a:pt x="391" y="289"/>
                    <a:pt x="390" y="290"/>
                    <a:pt x="388" y="290"/>
                  </a:cubicBezTo>
                  <a:cubicBezTo>
                    <a:pt x="384" y="290"/>
                    <a:pt x="384" y="290"/>
                    <a:pt x="384" y="290"/>
                  </a:cubicBezTo>
                  <a:cubicBezTo>
                    <a:pt x="381" y="290"/>
                    <a:pt x="380" y="289"/>
                    <a:pt x="379" y="288"/>
                  </a:cubicBezTo>
                  <a:cubicBezTo>
                    <a:pt x="374" y="284"/>
                    <a:pt x="374" y="284"/>
                    <a:pt x="374" y="284"/>
                  </a:cubicBezTo>
                  <a:cubicBezTo>
                    <a:pt x="374" y="284"/>
                    <a:pt x="374" y="284"/>
                    <a:pt x="374" y="284"/>
                  </a:cubicBezTo>
                  <a:cubicBezTo>
                    <a:pt x="373" y="284"/>
                    <a:pt x="373" y="284"/>
                    <a:pt x="373" y="284"/>
                  </a:cubicBezTo>
                  <a:cubicBezTo>
                    <a:pt x="373" y="283"/>
                    <a:pt x="373" y="283"/>
                    <a:pt x="373" y="283"/>
                  </a:cubicBezTo>
                  <a:cubicBezTo>
                    <a:pt x="370" y="276"/>
                    <a:pt x="370" y="276"/>
                    <a:pt x="370" y="276"/>
                  </a:cubicBezTo>
                  <a:cubicBezTo>
                    <a:pt x="370" y="276"/>
                    <a:pt x="368" y="274"/>
                    <a:pt x="364" y="273"/>
                  </a:cubicBezTo>
                  <a:cubicBezTo>
                    <a:pt x="363" y="273"/>
                    <a:pt x="363" y="273"/>
                    <a:pt x="363" y="273"/>
                  </a:cubicBezTo>
                  <a:cubicBezTo>
                    <a:pt x="363" y="273"/>
                    <a:pt x="363" y="273"/>
                    <a:pt x="363" y="273"/>
                  </a:cubicBezTo>
                  <a:cubicBezTo>
                    <a:pt x="357" y="269"/>
                    <a:pt x="357" y="269"/>
                    <a:pt x="357" y="269"/>
                  </a:cubicBezTo>
                  <a:cubicBezTo>
                    <a:pt x="356" y="269"/>
                    <a:pt x="356" y="269"/>
                    <a:pt x="356" y="269"/>
                  </a:cubicBezTo>
                  <a:cubicBezTo>
                    <a:pt x="356" y="268"/>
                    <a:pt x="356" y="268"/>
                    <a:pt x="356" y="268"/>
                  </a:cubicBezTo>
                  <a:cubicBezTo>
                    <a:pt x="356" y="268"/>
                    <a:pt x="356" y="268"/>
                    <a:pt x="356" y="268"/>
                  </a:cubicBezTo>
                  <a:cubicBezTo>
                    <a:pt x="355" y="262"/>
                    <a:pt x="355" y="262"/>
                    <a:pt x="355" y="262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8" y="253"/>
                    <a:pt x="358" y="253"/>
                    <a:pt x="358" y="253"/>
                  </a:cubicBezTo>
                  <a:cubicBezTo>
                    <a:pt x="358" y="251"/>
                    <a:pt x="358" y="251"/>
                    <a:pt x="358" y="251"/>
                  </a:cubicBezTo>
                  <a:cubicBezTo>
                    <a:pt x="356" y="244"/>
                    <a:pt x="356" y="244"/>
                    <a:pt x="356" y="244"/>
                  </a:cubicBezTo>
                  <a:cubicBezTo>
                    <a:pt x="350" y="239"/>
                    <a:pt x="350" y="239"/>
                    <a:pt x="350" y="239"/>
                  </a:cubicBezTo>
                  <a:cubicBezTo>
                    <a:pt x="350" y="238"/>
                    <a:pt x="350" y="238"/>
                    <a:pt x="350" y="238"/>
                  </a:cubicBezTo>
                  <a:cubicBezTo>
                    <a:pt x="349" y="222"/>
                    <a:pt x="349" y="222"/>
                    <a:pt x="349" y="222"/>
                  </a:cubicBezTo>
                  <a:cubicBezTo>
                    <a:pt x="345" y="218"/>
                    <a:pt x="345" y="218"/>
                    <a:pt x="345" y="218"/>
                  </a:cubicBezTo>
                  <a:cubicBezTo>
                    <a:pt x="344" y="218"/>
                    <a:pt x="344" y="218"/>
                    <a:pt x="344" y="218"/>
                  </a:cubicBezTo>
                  <a:cubicBezTo>
                    <a:pt x="344" y="217"/>
                    <a:pt x="344" y="217"/>
                    <a:pt x="344" y="217"/>
                  </a:cubicBezTo>
                  <a:cubicBezTo>
                    <a:pt x="344" y="217"/>
                    <a:pt x="344" y="217"/>
                    <a:pt x="344" y="217"/>
                  </a:cubicBezTo>
                  <a:cubicBezTo>
                    <a:pt x="341" y="210"/>
                    <a:pt x="341" y="210"/>
                    <a:pt x="341" y="210"/>
                  </a:cubicBezTo>
                  <a:cubicBezTo>
                    <a:pt x="326" y="208"/>
                    <a:pt x="326" y="208"/>
                    <a:pt x="326" y="208"/>
                  </a:cubicBezTo>
                  <a:cubicBezTo>
                    <a:pt x="323" y="207"/>
                    <a:pt x="320" y="204"/>
                    <a:pt x="319" y="201"/>
                  </a:cubicBezTo>
                  <a:cubicBezTo>
                    <a:pt x="312" y="201"/>
                    <a:pt x="312" y="201"/>
                    <a:pt x="312" y="201"/>
                  </a:cubicBezTo>
                  <a:cubicBezTo>
                    <a:pt x="310" y="200"/>
                    <a:pt x="308" y="199"/>
                    <a:pt x="305" y="196"/>
                  </a:cubicBezTo>
                  <a:cubicBezTo>
                    <a:pt x="304" y="195"/>
                    <a:pt x="304" y="195"/>
                    <a:pt x="304" y="195"/>
                  </a:cubicBezTo>
                  <a:cubicBezTo>
                    <a:pt x="302" y="194"/>
                    <a:pt x="301" y="191"/>
                    <a:pt x="299" y="188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298" y="180"/>
                    <a:pt x="298" y="180"/>
                    <a:pt x="298" y="180"/>
                  </a:cubicBezTo>
                  <a:cubicBezTo>
                    <a:pt x="298" y="180"/>
                    <a:pt x="298" y="180"/>
                    <a:pt x="298" y="180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2" y="162"/>
                    <a:pt x="302" y="162"/>
                    <a:pt x="302" y="162"/>
                  </a:cubicBezTo>
                  <a:cubicBezTo>
                    <a:pt x="302" y="162"/>
                    <a:pt x="302" y="162"/>
                    <a:pt x="302" y="162"/>
                  </a:cubicBezTo>
                  <a:cubicBezTo>
                    <a:pt x="302" y="162"/>
                    <a:pt x="302" y="162"/>
                    <a:pt x="302" y="162"/>
                  </a:cubicBezTo>
                  <a:cubicBezTo>
                    <a:pt x="303" y="162"/>
                    <a:pt x="303" y="162"/>
                    <a:pt x="303" y="162"/>
                  </a:cubicBezTo>
                  <a:cubicBezTo>
                    <a:pt x="318" y="155"/>
                    <a:pt x="318" y="155"/>
                    <a:pt x="318" y="155"/>
                  </a:cubicBezTo>
                  <a:cubicBezTo>
                    <a:pt x="324" y="148"/>
                    <a:pt x="324" y="148"/>
                    <a:pt x="324" y="148"/>
                  </a:cubicBezTo>
                  <a:cubicBezTo>
                    <a:pt x="325" y="142"/>
                    <a:pt x="325" y="142"/>
                    <a:pt x="325" y="142"/>
                  </a:cubicBezTo>
                  <a:cubicBezTo>
                    <a:pt x="324" y="138"/>
                    <a:pt x="324" y="138"/>
                    <a:pt x="324" y="138"/>
                  </a:cubicBezTo>
                  <a:cubicBezTo>
                    <a:pt x="322" y="132"/>
                    <a:pt x="320" y="129"/>
                    <a:pt x="320" y="127"/>
                  </a:cubicBezTo>
                  <a:cubicBezTo>
                    <a:pt x="317" y="128"/>
                    <a:pt x="317" y="128"/>
                    <a:pt x="317" y="128"/>
                  </a:cubicBezTo>
                  <a:cubicBezTo>
                    <a:pt x="312" y="127"/>
                    <a:pt x="312" y="127"/>
                    <a:pt x="312" y="127"/>
                  </a:cubicBezTo>
                  <a:cubicBezTo>
                    <a:pt x="310" y="128"/>
                    <a:pt x="307" y="131"/>
                    <a:pt x="303" y="136"/>
                  </a:cubicBezTo>
                  <a:cubicBezTo>
                    <a:pt x="296" y="143"/>
                    <a:pt x="296" y="143"/>
                    <a:pt x="296" y="143"/>
                  </a:cubicBezTo>
                  <a:cubicBezTo>
                    <a:pt x="296" y="143"/>
                    <a:pt x="296" y="143"/>
                    <a:pt x="296" y="143"/>
                  </a:cubicBezTo>
                  <a:cubicBezTo>
                    <a:pt x="295" y="143"/>
                    <a:pt x="295" y="143"/>
                    <a:pt x="295" y="143"/>
                  </a:cubicBezTo>
                  <a:cubicBezTo>
                    <a:pt x="290" y="144"/>
                    <a:pt x="286" y="145"/>
                    <a:pt x="284" y="144"/>
                  </a:cubicBezTo>
                  <a:lnTo>
                    <a:pt x="271" y="140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7"/>
            <p:cNvSpPr>
              <a:spLocks/>
            </p:cNvSpPr>
            <p:nvPr/>
          </p:nvSpPr>
          <p:spPr bwMode="auto">
            <a:xfrm>
              <a:off x="6303963" y="3006725"/>
              <a:ext cx="346075" cy="571500"/>
            </a:xfrm>
            <a:custGeom>
              <a:avLst/>
              <a:gdLst>
                <a:gd name="T0" fmla="*/ 46 w 92"/>
                <a:gd name="T1" fmla="*/ 29 h 152"/>
                <a:gd name="T2" fmla="*/ 46 w 92"/>
                <a:gd name="T3" fmla="*/ 43 h 152"/>
                <a:gd name="T4" fmla="*/ 42 w 92"/>
                <a:gd name="T5" fmla="*/ 54 h 152"/>
                <a:gd name="T6" fmla="*/ 38 w 92"/>
                <a:gd name="T7" fmla="*/ 62 h 152"/>
                <a:gd name="T8" fmla="*/ 37 w 92"/>
                <a:gd name="T9" fmla="*/ 61 h 152"/>
                <a:gd name="T10" fmla="*/ 22 w 92"/>
                <a:gd name="T11" fmla="*/ 65 h 152"/>
                <a:gd name="T12" fmla="*/ 6 w 92"/>
                <a:gd name="T13" fmla="*/ 67 h 152"/>
                <a:gd name="T14" fmla="*/ 4 w 92"/>
                <a:gd name="T15" fmla="*/ 70 h 152"/>
                <a:gd name="T16" fmla="*/ 19 w 92"/>
                <a:gd name="T17" fmla="*/ 72 h 152"/>
                <a:gd name="T18" fmla="*/ 20 w 92"/>
                <a:gd name="T19" fmla="*/ 72 h 152"/>
                <a:gd name="T20" fmla="*/ 24 w 92"/>
                <a:gd name="T21" fmla="*/ 81 h 152"/>
                <a:gd name="T22" fmla="*/ 30 w 92"/>
                <a:gd name="T23" fmla="*/ 92 h 152"/>
                <a:gd name="T24" fmla="*/ 35 w 92"/>
                <a:gd name="T25" fmla="*/ 108 h 152"/>
                <a:gd name="T26" fmla="*/ 36 w 92"/>
                <a:gd name="T27" fmla="*/ 108 h 152"/>
                <a:gd name="T28" fmla="*/ 38 w 92"/>
                <a:gd name="T29" fmla="*/ 116 h 152"/>
                <a:gd name="T30" fmla="*/ 36 w 92"/>
                <a:gd name="T31" fmla="*/ 124 h 152"/>
                <a:gd name="T32" fmla="*/ 36 w 92"/>
                <a:gd name="T33" fmla="*/ 132 h 152"/>
                <a:gd name="T34" fmla="*/ 50 w 92"/>
                <a:gd name="T35" fmla="*/ 140 h 152"/>
                <a:gd name="T36" fmla="*/ 58 w 92"/>
                <a:gd name="T37" fmla="*/ 151 h 152"/>
                <a:gd name="T38" fmla="*/ 62 w 92"/>
                <a:gd name="T39" fmla="*/ 152 h 152"/>
                <a:gd name="T40" fmla="*/ 61 w 92"/>
                <a:gd name="T41" fmla="*/ 139 h 152"/>
                <a:gd name="T42" fmla="*/ 70 w 92"/>
                <a:gd name="T43" fmla="*/ 134 h 152"/>
                <a:gd name="T44" fmla="*/ 71 w 92"/>
                <a:gd name="T45" fmla="*/ 134 h 152"/>
                <a:gd name="T46" fmla="*/ 72 w 92"/>
                <a:gd name="T47" fmla="*/ 134 h 152"/>
                <a:gd name="T48" fmla="*/ 78 w 92"/>
                <a:gd name="T49" fmla="*/ 133 h 152"/>
                <a:gd name="T50" fmla="*/ 79 w 92"/>
                <a:gd name="T51" fmla="*/ 122 h 152"/>
                <a:gd name="T52" fmla="*/ 74 w 92"/>
                <a:gd name="T53" fmla="*/ 116 h 152"/>
                <a:gd name="T54" fmla="*/ 69 w 92"/>
                <a:gd name="T55" fmla="*/ 116 h 152"/>
                <a:gd name="T56" fmla="*/ 66 w 92"/>
                <a:gd name="T57" fmla="*/ 105 h 152"/>
                <a:gd name="T58" fmla="*/ 68 w 92"/>
                <a:gd name="T59" fmla="*/ 84 h 152"/>
                <a:gd name="T60" fmla="*/ 82 w 92"/>
                <a:gd name="T61" fmla="*/ 80 h 152"/>
                <a:gd name="T62" fmla="*/ 92 w 92"/>
                <a:gd name="T63" fmla="*/ 54 h 152"/>
                <a:gd name="T64" fmla="*/ 84 w 92"/>
                <a:gd name="T65" fmla="*/ 48 h 152"/>
                <a:gd name="T66" fmla="*/ 83 w 92"/>
                <a:gd name="T67" fmla="*/ 48 h 152"/>
                <a:gd name="T68" fmla="*/ 76 w 92"/>
                <a:gd name="T69" fmla="*/ 48 h 152"/>
                <a:gd name="T70" fmla="*/ 72 w 92"/>
                <a:gd name="T71" fmla="*/ 42 h 152"/>
                <a:gd name="T72" fmla="*/ 71 w 92"/>
                <a:gd name="T73" fmla="*/ 42 h 152"/>
                <a:gd name="T74" fmla="*/ 73 w 92"/>
                <a:gd name="T75" fmla="*/ 26 h 152"/>
                <a:gd name="T76" fmla="*/ 76 w 92"/>
                <a:gd name="T77" fmla="*/ 18 h 152"/>
                <a:gd name="T78" fmla="*/ 78 w 92"/>
                <a:gd name="T79" fmla="*/ 10 h 152"/>
                <a:gd name="T80" fmla="*/ 64 w 92"/>
                <a:gd name="T81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2" h="152">
                  <a:moveTo>
                    <a:pt x="54" y="9"/>
                  </a:moveTo>
                  <a:cubicBezTo>
                    <a:pt x="46" y="29"/>
                    <a:pt x="46" y="29"/>
                    <a:pt x="46" y="29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2" y="57"/>
                    <a:pt x="41" y="60"/>
                    <a:pt x="38" y="61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2" y="65"/>
                    <a:pt x="22" y="65"/>
                    <a:pt x="22" y="65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9" y="86"/>
                    <a:pt x="30" y="88"/>
                    <a:pt x="30" y="92"/>
                  </a:cubicBezTo>
                  <a:cubicBezTo>
                    <a:pt x="30" y="103"/>
                    <a:pt x="30" y="103"/>
                    <a:pt x="30" y="103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36" y="124"/>
                    <a:pt x="36" y="124"/>
                    <a:pt x="36" y="124"/>
                  </a:cubicBezTo>
                  <a:cubicBezTo>
                    <a:pt x="35" y="128"/>
                    <a:pt x="35" y="128"/>
                    <a:pt x="35" y="12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46" y="137"/>
                    <a:pt x="49" y="138"/>
                    <a:pt x="50" y="140"/>
                  </a:cubicBezTo>
                  <a:cubicBezTo>
                    <a:pt x="53" y="146"/>
                    <a:pt x="53" y="146"/>
                    <a:pt x="53" y="146"/>
                  </a:cubicBezTo>
                  <a:cubicBezTo>
                    <a:pt x="56" y="148"/>
                    <a:pt x="58" y="150"/>
                    <a:pt x="58" y="151"/>
                  </a:cubicBezTo>
                  <a:cubicBezTo>
                    <a:pt x="62" y="152"/>
                    <a:pt x="62" y="152"/>
                    <a:pt x="62" y="152"/>
                  </a:cubicBezTo>
                  <a:cubicBezTo>
                    <a:pt x="62" y="152"/>
                    <a:pt x="62" y="152"/>
                    <a:pt x="62" y="152"/>
                  </a:cubicBezTo>
                  <a:cubicBezTo>
                    <a:pt x="61" y="144"/>
                    <a:pt x="61" y="144"/>
                    <a:pt x="61" y="144"/>
                  </a:cubicBezTo>
                  <a:cubicBezTo>
                    <a:pt x="60" y="142"/>
                    <a:pt x="60" y="140"/>
                    <a:pt x="61" y="139"/>
                  </a:cubicBezTo>
                  <a:cubicBezTo>
                    <a:pt x="62" y="138"/>
                    <a:pt x="63" y="137"/>
                    <a:pt x="64" y="136"/>
                  </a:cubicBezTo>
                  <a:cubicBezTo>
                    <a:pt x="70" y="134"/>
                    <a:pt x="70" y="134"/>
                    <a:pt x="70" y="134"/>
                  </a:cubicBezTo>
                  <a:cubicBezTo>
                    <a:pt x="70" y="134"/>
                    <a:pt x="70" y="134"/>
                    <a:pt x="70" y="134"/>
                  </a:cubicBezTo>
                  <a:cubicBezTo>
                    <a:pt x="71" y="134"/>
                    <a:pt x="71" y="134"/>
                    <a:pt x="71" y="134"/>
                  </a:cubicBezTo>
                  <a:cubicBezTo>
                    <a:pt x="71" y="134"/>
                    <a:pt x="71" y="134"/>
                    <a:pt x="71" y="134"/>
                  </a:cubicBezTo>
                  <a:cubicBezTo>
                    <a:pt x="72" y="134"/>
                    <a:pt x="72" y="134"/>
                    <a:pt x="72" y="134"/>
                  </a:cubicBezTo>
                  <a:cubicBezTo>
                    <a:pt x="74" y="135"/>
                    <a:pt x="74" y="135"/>
                    <a:pt x="74" y="135"/>
                  </a:cubicBezTo>
                  <a:cubicBezTo>
                    <a:pt x="78" y="133"/>
                    <a:pt x="78" y="133"/>
                    <a:pt x="78" y="133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9" y="122"/>
                    <a:pt x="79" y="122"/>
                    <a:pt x="79" y="122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74" y="116"/>
                    <a:pt x="74" y="116"/>
                    <a:pt x="74" y="116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68" y="84"/>
                    <a:pt x="68" y="84"/>
                    <a:pt x="68" y="84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82" y="80"/>
                    <a:pt x="82" y="80"/>
                    <a:pt x="82" y="80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92" y="54"/>
                    <a:pt x="92" y="54"/>
                    <a:pt x="92" y="54"/>
                  </a:cubicBezTo>
                  <a:cubicBezTo>
                    <a:pt x="90" y="51"/>
                    <a:pt x="89" y="49"/>
                    <a:pt x="87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77" y="49"/>
                    <a:pt x="77" y="49"/>
                    <a:pt x="77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4" y="22"/>
                    <a:pt x="75" y="20"/>
                    <a:pt x="76" y="18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54" y="9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8"/>
            <p:cNvSpPr>
              <a:spLocks/>
            </p:cNvSpPr>
            <p:nvPr/>
          </p:nvSpPr>
          <p:spPr bwMode="auto">
            <a:xfrm>
              <a:off x="3030538" y="1503363"/>
              <a:ext cx="2451100" cy="1852613"/>
            </a:xfrm>
            <a:custGeom>
              <a:avLst/>
              <a:gdLst>
                <a:gd name="T0" fmla="*/ 639 w 652"/>
                <a:gd name="T1" fmla="*/ 228 h 493"/>
                <a:gd name="T2" fmla="*/ 612 w 652"/>
                <a:gd name="T3" fmla="*/ 204 h 493"/>
                <a:gd name="T4" fmla="*/ 596 w 652"/>
                <a:gd name="T5" fmla="*/ 184 h 493"/>
                <a:gd name="T6" fmla="*/ 520 w 652"/>
                <a:gd name="T7" fmla="*/ 166 h 493"/>
                <a:gd name="T8" fmla="*/ 524 w 652"/>
                <a:gd name="T9" fmla="*/ 90 h 493"/>
                <a:gd name="T10" fmla="*/ 470 w 652"/>
                <a:gd name="T11" fmla="*/ 25 h 493"/>
                <a:gd name="T12" fmla="*/ 443 w 652"/>
                <a:gd name="T13" fmla="*/ 7 h 493"/>
                <a:gd name="T14" fmla="*/ 401 w 652"/>
                <a:gd name="T15" fmla="*/ 61 h 493"/>
                <a:gd name="T16" fmla="*/ 309 w 652"/>
                <a:gd name="T17" fmla="*/ 112 h 493"/>
                <a:gd name="T18" fmla="*/ 291 w 652"/>
                <a:gd name="T19" fmla="*/ 115 h 493"/>
                <a:gd name="T20" fmla="*/ 237 w 652"/>
                <a:gd name="T21" fmla="*/ 110 h 493"/>
                <a:gd name="T22" fmla="*/ 245 w 652"/>
                <a:gd name="T23" fmla="*/ 168 h 493"/>
                <a:gd name="T24" fmla="*/ 234 w 652"/>
                <a:gd name="T25" fmla="*/ 198 h 493"/>
                <a:gd name="T26" fmla="*/ 226 w 652"/>
                <a:gd name="T27" fmla="*/ 196 h 493"/>
                <a:gd name="T28" fmla="*/ 202 w 652"/>
                <a:gd name="T29" fmla="*/ 224 h 493"/>
                <a:gd name="T30" fmla="*/ 165 w 652"/>
                <a:gd name="T31" fmla="*/ 234 h 493"/>
                <a:gd name="T32" fmla="*/ 92 w 652"/>
                <a:gd name="T33" fmla="*/ 253 h 493"/>
                <a:gd name="T34" fmla="*/ 53 w 652"/>
                <a:gd name="T35" fmla="*/ 247 h 493"/>
                <a:gd name="T36" fmla="*/ 33 w 652"/>
                <a:gd name="T37" fmla="*/ 240 h 493"/>
                <a:gd name="T38" fmla="*/ 5 w 652"/>
                <a:gd name="T39" fmla="*/ 284 h 493"/>
                <a:gd name="T40" fmla="*/ 27 w 652"/>
                <a:gd name="T41" fmla="*/ 303 h 493"/>
                <a:gd name="T42" fmla="*/ 21 w 652"/>
                <a:gd name="T43" fmla="*/ 356 h 493"/>
                <a:gd name="T44" fmla="*/ 21 w 652"/>
                <a:gd name="T45" fmla="*/ 367 h 493"/>
                <a:gd name="T46" fmla="*/ 60 w 652"/>
                <a:gd name="T47" fmla="*/ 417 h 493"/>
                <a:gd name="T48" fmla="*/ 85 w 652"/>
                <a:gd name="T49" fmla="*/ 443 h 493"/>
                <a:gd name="T50" fmla="*/ 105 w 652"/>
                <a:gd name="T51" fmla="*/ 490 h 493"/>
                <a:gd name="T52" fmla="*/ 130 w 652"/>
                <a:gd name="T53" fmla="*/ 493 h 493"/>
                <a:gd name="T54" fmla="*/ 145 w 652"/>
                <a:gd name="T55" fmla="*/ 466 h 493"/>
                <a:gd name="T56" fmla="*/ 165 w 652"/>
                <a:gd name="T57" fmla="*/ 468 h 493"/>
                <a:gd name="T58" fmla="*/ 230 w 652"/>
                <a:gd name="T59" fmla="*/ 465 h 493"/>
                <a:gd name="T60" fmla="*/ 251 w 652"/>
                <a:gd name="T61" fmla="*/ 480 h 493"/>
                <a:gd name="T62" fmla="*/ 285 w 652"/>
                <a:gd name="T63" fmla="*/ 480 h 493"/>
                <a:gd name="T64" fmla="*/ 360 w 652"/>
                <a:gd name="T65" fmla="*/ 470 h 493"/>
                <a:gd name="T66" fmla="*/ 413 w 652"/>
                <a:gd name="T67" fmla="*/ 472 h 493"/>
                <a:gd name="T68" fmla="*/ 446 w 652"/>
                <a:gd name="T69" fmla="*/ 484 h 493"/>
                <a:gd name="T70" fmla="*/ 473 w 652"/>
                <a:gd name="T71" fmla="*/ 491 h 493"/>
                <a:gd name="T72" fmla="*/ 469 w 652"/>
                <a:gd name="T73" fmla="*/ 470 h 493"/>
                <a:gd name="T74" fmla="*/ 477 w 652"/>
                <a:gd name="T75" fmla="*/ 460 h 493"/>
                <a:gd name="T76" fmla="*/ 479 w 652"/>
                <a:gd name="T77" fmla="*/ 446 h 493"/>
                <a:gd name="T78" fmla="*/ 461 w 652"/>
                <a:gd name="T79" fmla="*/ 428 h 493"/>
                <a:gd name="T80" fmla="*/ 462 w 652"/>
                <a:gd name="T81" fmla="*/ 414 h 493"/>
                <a:gd name="T82" fmla="*/ 494 w 652"/>
                <a:gd name="T83" fmla="*/ 396 h 493"/>
                <a:gd name="T84" fmla="*/ 527 w 652"/>
                <a:gd name="T85" fmla="*/ 390 h 493"/>
                <a:gd name="T86" fmla="*/ 544 w 652"/>
                <a:gd name="T87" fmla="*/ 375 h 493"/>
                <a:gd name="T88" fmla="*/ 545 w 652"/>
                <a:gd name="T89" fmla="*/ 367 h 493"/>
                <a:gd name="T90" fmla="*/ 547 w 652"/>
                <a:gd name="T91" fmla="*/ 343 h 493"/>
                <a:gd name="T92" fmla="*/ 585 w 652"/>
                <a:gd name="T93" fmla="*/ 314 h 493"/>
                <a:gd name="T94" fmla="*/ 603 w 652"/>
                <a:gd name="T95" fmla="*/ 302 h 493"/>
                <a:gd name="T96" fmla="*/ 635 w 652"/>
                <a:gd name="T97" fmla="*/ 294 h 493"/>
                <a:gd name="T98" fmla="*/ 648 w 652"/>
                <a:gd name="T99" fmla="*/ 281 h 493"/>
                <a:gd name="T100" fmla="*/ 651 w 652"/>
                <a:gd name="T101" fmla="*/ 266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52" h="493">
                  <a:moveTo>
                    <a:pt x="651" y="265"/>
                  </a:moveTo>
                  <a:cubicBezTo>
                    <a:pt x="652" y="265"/>
                    <a:pt x="652" y="265"/>
                    <a:pt x="652" y="265"/>
                  </a:cubicBezTo>
                  <a:cubicBezTo>
                    <a:pt x="652" y="265"/>
                    <a:pt x="652" y="265"/>
                    <a:pt x="652" y="265"/>
                  </a:cubicBezTo>
                  <a:cubicBezTo>
                    <a:pt x="652" y="264"/>
                    <a:pt x="652" y="264"/>
                    <a:pt x="652" y="264"/>
                  </a:cubicBezTo>
                  <a:cubicBezTo>
                    <a:pt x="639" y="228"/>
                    <a:pt x="639" y="228"/>
                    <a:pt x="639" y="228"/>
                  </a:cubicBezTo>
                  <a:cubicBezTo>
                    <a:pt x="631" y="222"/>
                    <a:pt x="631" y="222"/>
                    <a:pt x="631" y="222"/>
                  </a:cubicBezTo>
                  <a:cubicBezTo>
                    <a:pt x="631" y="221"/>
                    <a:pt x="631" y="221"/>
                    <a:pt x="631" y="221"/>
                  </a:cubicBezTo>
                  <a:cubicBezTo>
                    <a:pt x="629" y="206"/>
                    <a:pt x="629" y="206"/>
                    <a:pt x="629" y="206"/>
                  </a:cubicBezTo>
                  <a:cubicBezTo>
                    <a:pt x="613" y="204"/>
                    <a:pt x="613" y="204"/>
                    <a:pt x="613" y="204"/>
                  </a:cubicBezTo>
                  <a:cubicBezTo>
                    <a:pt x="612" y="204"/>
                    <a:pt x="612" y="204"/>
                    <a:pt x="612" y="204"/>
                  </a:cubicBezTo>
                  <a:cubicBezTo>
                    <a:pt x="611" y="204"/>
                    <a:pt x="611" y="204"/>
                    <a:pt x="611" y="204"/>
                  </a:cubicBezTo>
                  <a:cubicBezTo>
                    <a:pt x="611" y="203"/>
                    <a:pt x="611" y="203"/>
                    <a:pt x="611" y="203"/>
                  </a:cubicBezTo>
                  <a:cubicBezTo>
                    <a:pt x="611" y="202"/>
                    <a:pt x="611" y="202"/>
                    <a:pt x="611" y="202"/>
                  </a:cubicBezTo>
                  <a:cubicBezTo>
                    <a:pt x="611" y="202"/>
                    <a:pt x="611" y="202"/>
                    <a:pt x="611" y="202"/>
                  </a:cubicBezTo>
                  <a:cubicBezTo>
                    <a:pt x="609" y="196"/>
                    <a:pt x="604" y="190"/>
                    <a:pt x="596" y="184"/>
                  </a:cubicBezTo>
                  <a:cubicBezTo>
                    <a:pt x="591" y="180"/>
                    <a:pt x="587" y="178"/>
                    <a:pt x="583" y="177"/>
                  </a:cubicBezTo>
                  <a:cubicBezTo>
                    <a:pt x="581" y="176"/>
                    <a:pt x="578" y="174"/>
                    <a:pt x="576" y="173"/>
                  </a:cubicBezTo>
                  <a:cubicBezTo>
                    <a:pt x="571" y="169"/>
                    <a:pt x="553" y="166"/>
                    <a:pt x="521" y="166"/>
                  </a:cubicBezTo>
                  <a:cubicBezTo>
                    <a:pt x="520" y="166"/>
                    <a:pt x="520" y="166"/>
                    <a:pt x="520" y="166"/>
                  </a:cubicBezTo>
                  <a:cubicBezTo>
                    <a:pt x="520" y="166"/>
                    <a:pt x="520" y="166"/>
                    <a:pt x="520" y="166"/>
                  </a:cubicBezTo>
                  <a:cubicBezTo>
                    <a:pt x="516" y="160"/>
                    <a:pt x="516" y="160"/>
                    <a:pt x="516" y="160"/>
                  </a:cubicBezTo>
                  <a:cubicBezTo>
                    <a:pt x="515" y="156"/>
                    <a:pt x="513" y="153"/>
                    <a:pt x="513" y="150"/>
                  </a:cubicBezTo>
                  <a:cubicBezTo>
                    <a:pt x="513" y="145"/>
                    <a:pt x="518" y="131"/>
                    <a:pt x="529" y="107"/>
                  </a:cubicBezTo>
                  <a:cubicBezTo>
                    <a:pt x="524" y="90"/>
                    <a:pt x="524" y="90"/>
                    <a:pt x="524" y="90"/>
                  </a:cubicBezTo>
                  <a:cubicBezTo>
                    <a:pt x="524" y="90"/>
                    <a:pt x="524" y="90"/>
                    <a:pt x="524" y="90"/>
                  </a:cubicBezTo>
                  <a:cubicBezTo>
                    <a:pt x="518" y="62"/>
                    <a:pt x="518" y="62"/>
                    <a:pt x="518" y="62"/>
                  </a:cubicBezTo>
                  <a:cubicBezTo>
                    <a:pt x="517" y="58"/>
                    <a:pt x="510" y="54"/>
                    <a:pt x="498" y="50"/>
                  </a:cubicBezTo>
                  <a:cubicBezTo>
                    <a:pt x="496" y="50"/>
                    <a:pt x="493" y="49"/>
                    <a:pt x="491" y="47"/>
                  </a:cubicBezTo>
                  <a:cubicBezTo>
                    <a:pt x="487" y="45"/>
                    <a:pt x="483" y="42"/>
                    <a:pt x="482" y="37"/>
                  </a:cubicBezTo>
                  <a:cubicBezTo>
                    <a:pt x="479" y="32"/>
                    <a:pt x="475" y="28"/>
                    <a:pt x="470" y="25"/>
                  </a:cubicBezTo>
                  <a:cubicBezTo>
                    <a:pt x="469" y="25"/>
                    <a:pt x="469" y="25"/>
                    <a:pt x="469" y="25"/>
                  </a:cubicBezTo>
                  <a:cubicBezTo>
                    <a:pt x="469" y="24"/>
                    <a:pt x="469" y="24"/>
                    <a:pt x="469" y="24"/>
                  </a:cubicBezTo>
                  <a:cubicBezTo>
                    <a:pt x="464" y="0"/>
                    <a:pt x="464" y="0"/>
                    <a:pt x="464" y="0"/>
                  </a:cubicBezTo>
                  <a:cubicBezTo>
                    <a:pt x="445" y="2"/>
                    <a:pt x="445" y="2"/>
                    <a:pt x="445" y="2"/>
                  </a:cubicBezTo>
                  <a:cubicBezTo>
                    <a:pt x="443" y="7"/>
                    <a:pt x="443" y="7"/>
                    <a:pt x="443" y="7"/>
                  </a:cubicBezTo>
                  <a:cubicBezTo>
                    <a:pt x="441" y="15"/>
                    <a:pt x="438" y="19"/>
                    <a:pt x="435" y="19"/>
                  </a:cubicBezTo>
                  <a:cubicBezTo>
                    <a:pt x="423" y="23"/>
                    <a:pt x="423" y="23"/>
                    <a:pt x="423" y="23"/>
                  </a:cubicBezTo>
                  <a:cubicBezTo>
                    <a:pt x="415" y="26"/>
                    <a:pt x="411" y="29"/>
                    <a:pt x="408" y="33"/>
                  </a:cubicBezTo>
                  <a:cubicBezTo>
                    <a:pt x="407" y="34"/>
                    <a:pt x="406" y="39"/>
                    <a:pt x="405" y="46"/>
                  </a:cubicBezTo>
                  <a:cubicBezTo>
                    <a:pt x="404" y="53"/>
                    <a:pt x="403" y="58"/>
                    <a:pt x="401" y="61"/>
                  </a:cubicBezTo>
                  <a:cubicBezTo>
                    <a:pt x="399" y="66"/>
                    <a:pt x="395" y="70"/>
                    <a:pt x="389" y="72"/>
                  </a:cubicBezTo>
                  <a:cubicBezTo>
                    <a:pt x="379" y="76"/>
                    <a:pt x="361" y="70"/>
                    <a:pt x="337" y="52"/>
                  </a:cubicBezTo>
                  <a:cubicBezTo>
                    <a:pt x="304" y="94"/>
                    <a:pt x="304" y="94"/>
                    <a:pt x="304" y="94"/>
                  </a:cubicBezTo>
                  <a:cubicBezTo>
                    <a:pt x="308" y="112"/>
                    <a:pt x="308" y="112"/>
                    <a:pt x="308" y="112"/>
                  </a:cubicBezTo>
                  <a:cubicBezTo>
                    <a:pt x="309" y="112"/>
                    <a:pt x="309" y="112"/>
                    <a:pt x="309" y="112"/>
                  </a:cubicBezTo>
                  <a:cubicBezTo>
                    <a:pt x="309" y="112"/>
                    <a:pt x="309" y="112"/>
                    <a:pt x="309" y="112"/>
                  </a:cubicBezTo>
                  <a:cubicBezTo>
                    <a:pt x="308" y="113"/>
                    <a:pt x="308" y="113"/>
                    <a:pt x="308" y="113"/>
                  </a:cubicBezTo>
                  <a:cubicBezTo>
                    <a:pt x="308" y="113"/>
                    <a:pt x="308" y="113"/>
                    <a:pt x="308" y="113"/>
                  </a:cubicBezTo>
                  <a:cubicBezTo>
                    <a:pt x="307" y="116"/>
                    <a:pt x="304" y="117"/>
                    <a:pt x="301" y="118"/>
                  </a:cubicBezTo>
                  <a:cubicBezTo>
                    <a:pt x="298" y="118"/>
                    <a:pt x="295" y="117"/>
                    <a:pt x="291" y="115"/>
                  </a:cubicBezTo>
                  <a:cubicBezTo>
                    <a:pt x="288" y="112"/>
                    <a:pt x="279" y="110"/>
                    <a:pt x="264" y="110"/>
                  </a:cubicBezTo>
                  <a:cubicBezTo>
                    <a:pt x="257" y="109"/>
                    <a:pt x="257" y="109"/>
                    <a:pt x="257" y="109"/>
                  </a:cubicBezTo>
                  <a:cubicBezTo>
                    <a:pt x="257" y="109"/>
                    <a:pt x="257" y="109"/>
                    <a:pt x="257" y="109"/>
                  </a:cubicBezTo>
                  <a:cubicBezTo>
                    <a:pt x="247" y="108"/>
                    <a:pt x="247" y="108"/>
                    <a:pt x="247" y="108"/>
                  </a:cubicBezTo>
                  <a:cubicBezTo>
                    <a:pt x="237" y="110"/>
                    <a:pt x="237" y="110"/>
                    <a:pt x="237" y="110"/>
                  </a:cubicBezTo>
                  <a:cubicBezTo>
                    <a:pt x="241" y="117"/>
                    <a:pt x="241" y="117"/>
                    <a:pt x="241" y="117"/>
                  </a:cubicBezTo>
                  <a:cubicBezTo>
                    <a:pt x="245" y="122"/>
                    <a:pt x="247" y="126"/>
                    <a:pt x="247" y="128"/>
                  </a:cubicBezTo>
                  <a:cubicBezTo>
                    <a:pt x="242" y="154"/>
                    <a:pt x="242" y="154"/>
                    <a:pt x="242" y="154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5" y="168"/>
                    <a:pt x="245" y="168"/>
                    <a:pt x="245" y="168"/>
                  </a:cubicBezTo>
                  <a:cubicBezTo>
                    <a:pt x="245" y="168"/>
                    <a:pt x="245" y="168"/>
                    <a:pt x="245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36" y="194"/>
                    <a:pt x="236" y="194"/>
                    <a:pt x="236" y="194"/>
                  </a:cubicBezTo>
                  <a:cubicBezTo>
                    <a:pt x="236" y="197"/>
                    <a:pt x="235" y="198"/>
                    <a:pt x="234" y="198"/>
                  </a:cubicBezTo>
                  <a:cubicBezTo>
                    <a:pt x="233" y="198"/>
                    <a:pt x="233" y="198"/>
                    <a:pt x="233" y="198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195"/>
                    <a:pt x="232" y="195"/>
                    <a:pt x="232" y="195"/>
                  </a:cubicBezTo>
                  <a:cubicBezTo>
                    <a:pt x="231" y="192"/>
                    <a:pt x="230" y="190"/>
                    <a:pt x="229" y="191"/>
                  </a:cubicBezTo>
                  <a:cubicBezTo>
                    <a:pt x="228" y="191"/>
                    <a:pt x="227" y="193"/>
                    <a:pt x="226" y="196"/>
                  </a:cubicBezTo>
                  <a:cubicBezTo>
                    <a:pt x="225" y="204"/>
                    <a:pt x="220" y="210"/>
                    <a:pt x="213" y="216"/>
                  </a:cubicBezTo>
                  <a:cubicBezTo>
                    <a:pt x="206" y="222"/>
                    <a:pt x="206" y="222"/>
                    <a:pt x="206" y="222"/>
                  </a:cubicBezTo>
                  <a:cubicBezTo>
                    <a:pt x="203" y="224"/>
                    <a:pt x="203" y="224"/>
                    <a:pt x="203" y="224"/>
                  </a:cubicBezTo>
                  <a:cubicBezTo>
                    <a:pt x="203" y="224"/>
                    <a:pt x="203" y="224"/>
                    <a:pt x="203" y="224"/>
                  </a:cubicBezTo>
                  <a:cubicBezTo>
                    <a:pt x="202" y="224"/>
                    <a:pt x="202" y="224"/>
                    <a:pt x="202" y="224"/>
                  </a:cubicBezTo>
                  <a:cubicBezTo>
                    <a:pt x="176" y="224"/>
                    <a:pt x="176" y="224"/>
                    <a:pt x="176" y="224"/>
                  </a:cubicBezTo>
                  <a:cubicBezTo>
                    <a:pt x="166" y="234"/>
                    <a:pt x="166" y="234"/>
                    <a:pt x="166" y="234"/>
                  </a:cubicBezTo>
                  <a:cubicBezTo>
                    <a:pt x="166" y="234"/>
                    <a:pt x="166" y="234"/>
                    <a:pt x="166" y="234"/>
                  </a:cubicBezTo>
                  <a:cubicBezTo>
                    <a:pt x="165" y="234"/>
                    <a:pt x="165" y="234"/>
                    <a:pt x="165" y="234"/>
                  </a:cubicBezTo>
                  <a:cubicBezTo>
                    <a:pt x="165" y="234"/>
                    <a:pt x="165" y="234"/>
                    <a:pt x="165" y="234"/>
                  </a:cubicBezTo>
                  <a:cubicBezTo>
                    <a:pt x="137" y="230"/>
                    <a:pt x="137" y="230"/>
                    <a:pt x="137" y="230"/>
                  </a:cubicBezTo>
                  <a:cubicBezTo>
                    <a:pt x="133" y="234"/>
                    <a:pt x="128" y="236"/>
                    <a:pt x="124" y="235"/>
                  </a:cubicBezTo>
                  <a:cubicBezTo>
                    <a:pt x="120" y="234"/>
                    <a:pt x="113" y="236"/>
                    <a:pt x="103" y="239"/>
                  </a:cubicBezTo>
                  <a:cubicBezTo>
                    <a:pt x="92" y="252"/>
                    <a:pt x="92" y="252"/>
                    <a:pt x="92" y="252"/>
                  </a:cubicBezTo>
                  <a:cubicBezTo>
                    <a:pt x="92" y="253"/>
                    <a:pt x="92" y="253"/>
                    <a:pt x="92" y="253"/>
                  </a:cubicBezTo>
                  <a:cubicBezTo>
                    <a:pt x="74" y="254"/>
                    <a:pt x="74" y="254"/>
                    <a:pt x="74" y="254"/>
                  </a:cubicBezTo>
                  <a:cubicBezTo>
                    <a:pt x="74" y="239"/>
                    <a:pt x="74" y="239"/>
                    <a:pt x="74" y="239"/>
                  </a:cubicBezTo>
                  <a:cubicBezTo>
                    <a:pt x="63" y="239"/>
                    <a:pt x="63" y="239"/>
                    <a:pt x="63" y="239"/>
                  </a:cubicBezTo>
                  <a:cubicBezTo>
                    <a:pt x="61" y="245"/>
                    <a:pt x="61" y="245"/>
                    <a:pt x="61" y="245"/>
                  </a:cubicBezTo>
                  <a:cubicBezTo>
                    <a:pt x="53" y="247"/>
                    <a:pt x="53" y="247"/>
                    <a:pt x="53" y="247"/>
                  </a:cubicBezTo>
                  <a:cubicBezTo>
                    <a:pt x="52" y="247"/>
                    <a:pt x="52" y="247"/>
                    <a:pt x="52" y="247"/>
                  </a:cubicBezTo>
                  <a:cubicBezTo>
                    <a:pt x="52" y="247"/>
                    <a:pt x="52" y="247"/>
                    <a:pt x="52" y="247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46" y="244"/>
                    <a:pt x="39" y="241"/>
                    <a:pt x="33" y="240"/>
                  </a:cubicBezTo>
                  <a:cubicBezTo>
                    <a:pt x="29" y="240"/>
                    <a:pt x="25" y="242"/>
                    <a:pt x="19" y="248"/>
                  </a:cubicBezTo>
                  <a:cubicBezTo>
                    <a:pt x="12" y="254"/>
                    <a:pt x="7" y="259"/>
                    <a:pt x="5" y="264"/>
                  </a:cubicBezTo>
                  <a:cubicBezTo>
                    <a:pt x="6" y="264"/>
                    <a:pt x="7" y="266"/>
                    <a:pt x="7" y="268"/>
                  </a:cubicBezTo>
                  <a:cubicBezTo>
                    <a:pt x="7" y="271"/>
                    <a:pt x="8" y="274"/>
                    <a:pt x="8" y="277"/>
                  </a:cubicBezTo>
                  <a:cubicBezTo>
                    <a:pt x="7" y="280"/>
                    <a:pt x="6" y="282"/>
                    <a:pt x="5" y="284"/>
                  </a:cubicBezTo>
                  <a:cubicBezTo>
                    <a:pt x="3" y="285"/>
                    <a:pt x="1" y="288"/>
                    <a:pt x="0" y="295"/>
                  </a:cubicBezTo>
                  <a:cubicBezTo>
                    <a:pt x="7" y="299"/>
                    <a:pt x="7" y="299"/>
                    <a:pt x="7" y="299"/>
                  </a:cubicBezTo>
                  <a:cubicBezTo>
                    <a:pt x="15" y="290"/>
                    <a:pt x="15" y="290"/>
                    <a:pt x="15" y="290"/>
                  </a:cubicBezTo>
                  <a:cubicBezTo>
                    <a:pt x="27" y="302"/>
                    <a:pt x="27" y="302"/>
                    <a:pt x="27" y="302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9" y="325"/>
                    <a:pt x="29" y="325"/>
                    <a:pt x="29" y="325"/>
                  </a:cubicBezTo>
                  <a:cubicBezTo>
                    <a:pt x="29" y="326"/>
                    <a:pt x="29" y="326"/>
                    <a:pt x="29" y="326"/>
                  </a:cubicBezTo>
                  <a:cubicBezTo>
                    <a:pt x="29" y="326"/>
                    <a:pt x="29" y="326"/>
                    <a:pt x="29" y="326"/>
                  </a:cubicBezTo>
                  <a:cubicBezTo>
                    <a:pt x="22" y="356"/>
                    <a:pt x="22" y="356"/>
                    <a:pt x="22" y="356"/>
                  </a:cubicBezTo>
                  <a:cubicBezTo>
                    <a:pt x="21" y="356"/>
                    <a:pt x="21" y="356"/>
                    <a:pt x="21" y="356"/>
                  </a:cubicBezTo>
                  <a:cubicBezTo>
                    <a:pt x="11" y="356"/>
                    <a:pt x="5" y="356"/>
                    <a:pt x="3" y="358"/>
                  </a:cubicBezTo>
                  <a:cubicBezTo>
                    <a:pt x="3" y="360"/>
                    <a:pt x="7" y="363"/>
                    <a:pt x="14" y="368"/>
                  </a:cubicBezTo>
                  <a:cubicBezTo>
                    <a:pt x="20" y="367"/>
                    <a:pt x="20" y="367"/>
                    <a:pt x="20" y="367"/>
                  </a:cubicBezTo>
                  <a:cubicBezTo>
                    <a:pt x="21" y="367"/>
                    <a:pt x="21" y="367"/>
                    <a:pt x="21" y="367"/>
                  </a:cubicBezTo>
                  <a:cubicBezTo>
                    <a:pt x="21" y="367"/>
                    <a:pt x="21" y="367"/>
                    <a:pt x="21" y="367"/>
                  </a:cubicBezTo>
                  <a:cubicBezTo>
                    <a:pt x="35" y="380"/>
                    <a:pt x="35" y="380"/>
                    <a:pt x="35" y="380"/>
                  </a:cubicBezTo>
                  <a:cubicBezTo>
                    <a:pt x="40" y="384"/>
                    <a:pt x="39" y="392"/>
                    <a:pt x="33" y="403"/>
                  </a:cubicBezTo>
                  <a:cubicBezTo>
                    <a:pt x="35" y="416"/>
                    <a:pt x="35" y="416"/>
                    <a:pt x="35" y="416"/>
                  </a:cubicBezTo>
                  <a:cubicBezTo>
                    <a:pt x="40" y="417"/>
                    <a:pt x="40" y="417"/>
                    <a:pt x="40" y="417"/>
                  </a:cubicBezTo>
                  <a:cubicBezTo>
                    <a:pt x="60" y="417"/>
                    <a:pt x="60" y="417"/>
                    <a:pt x="60" y="417"/>
                  </a:cubicBezTo>
                  <a:cubicBezTo>
                    <a:pt x="50" y="426"/>
                    <a:pt x="50" y="426"/>
                    <a:pt x="50" y="426"/>
                  </a:cubicBezTo>
                  <a:cubicBezTo>
                    <a:pt x="56" y="430"/>
                    <a:pt x="56" y="430"/>
                    <a:pt x="56" y="430"/>
                  </a:cubicBezTo>
                  <a:cubicBezTo>
                    <a:pt x="56" y="430"/>
                    <a:pt x="56" y="430"/>
                    <a:pt x="56" y="430"/>
                  </a:cubicBezTo>
                  <a:cubicBezTo>
                    <a:pt x="64" y="434"/>
                    <a:pt x="64" y="434"/>
                    <a:pt x="64" y="434"/>
                  </a:cubicBezTo>
                  <a:cubicBezTo>
                    <a:pt x="85" y="443"/>
                    <a:pt x="85" y="443"/>
                    <a:pt x="85" y="443"/>
                  </a:cubicBezTo>
                  <a:cubicBezTo>
                    <a:pt x="86" y="444"/>
                    <a:pt x="86" y="444"/>
                    <a:pt x="86" y="444"/>
                  </a:cubicBezTo>
                  <a:cubicBezTo>
                    <a:pt x="87" y="444"/>
                    <a:pt x="87" y="444"/>
                    <a:pt x="87" y="444"/>
                  </a:cubicBezTo>
                  <a:cubicBezTo>
                    <a:pt x="89" y="476"/>
                    <a:pt x="89" y="476"/>
                    <a:pt x="89" y="476"/>
                  </a:cubicBezTo>
                  <a:cubicBezTo>
                    <a:pt x="89" y="483"/>
                    <a:pt x="94" y="488"/>
                    <a:pt x="103" y="491"/>
                  </a:cubicBezTo>
                  <a:cubicBezTo>
                    <a:pt x="105" y="490"/>
                    <a:pt x="105" y="490"/>
                    <a:pt x="105" y="490"/>
                  </a:cubicBezTo>
                  <a:cubicBezTo>
                    <a:pt x="105" y="490"/>
                    <a:pt x="105" y="490"/>
                    <a:pt x="105" y="490"/>
                  </a:cubicBezTo>
                  <a:cubicBezTo>
                    <a:pt x="106" y="490"/>
                    <a:pt x="106" y="490"/>
                    <a:pt x="106" y="490"/>
                  </a:cubicBezTo>
                  <a:cubicBezTo>
                    <a:pt x="128" y="493"/>
                    <a:pt x="128" y="493"/>
                    <a:pt x="128" y="493"/>
                  </a:cubicBezTo>
                  <a:cubicBezTo>
                    <a:pt x="130" y="493"/>
                    <a:pt x="130" y="493"/>
                    <a:pt x="130" y="493"/>
                  </a:cubicBezTo>
                  <a:cubicBezTo>
                    <a:pt x="130" y="493"/>
                    <a:pt x="130" y="493"/>
                    <a:pt x="130" y="493"/>
                  </a:cubicBezTo>
                  <a:cubicBezTo>
                    <a:pt x="130" y="492"/>
                    <a:pt x="130" y="492"/>
                    <a:pt x="130" y="492"/>
                  </a:cubicBezTo>
                  <a:cubicBezTo>
                    <a:pt x="133" y="488"/>
                    <a:pt x="134" y="484"/>
                    <a:pt x="134" y="484"/>
                  </a:cubicBezTo>
                  <a:cubicBezTo>
                    <a:pt x="134" y="483"/>
                    <a:pt x="134" y="483"/>
                    <a:pt x="134" y="483"/>
                  </a:cubicBezTo>
                  <a:cubicBezTo>
                    <a:pt x="134" y="479"/>
                    <a:pt x="135" y="476"/>
                    <a:pt x="139" y="474"/>
                  </a:cubicBezTo>
                  <a:cubicBezTo>
                    <a:pt x="142" y="471"/>
                    <a:pt x="144" y="469"/>
                    <a:pt x="145" y="466"/>
                  </a:cubicBezTo>
                  <a:cubicBezTo>
                    <a:pt x="145" y="466"/>
                    <a:pt x="145" y="466"/>
                    <a:pt x="145" y="466"/>
                  </a:cubicBezTo>
                  <a:cubicBezTo>
                    <a:pt x="147" y="462"/>
                    <a:pt x="151" y="462"/>
                    <a:pt x="157" y="464"/>
                  </a:cubicBezTo>
                  <a:cubicBezTo>
                    <a:pt x="158" y="464"/>
                    <a:pt x="158" y="464"/>
                    <a:pt x="158" y="464"/>
                  </a:cubicBezTo>
                  <a:cubicBezTo>
                    <a:pt x="158" y="464"/>
                    <a:pt x="158" y="464"/>
                    <a:pt x="158" y="464"/>
                  </a:cubicBezTo>
                  <a:cubicBezTo>
                    <a:pt x="165" y="468"/>
                    <a:pt x="165" y="468"/>
                    <a:pt x="165" y="468"/>
                  </a:cubicBezTo>
                  <a:cubicBezTo>
                    <a:pt x="191" y="473"/>
                    <a:pt x="191" y="473"/>
                    <a:pt x="191" y="473"/>
                  </a:cubicBezTo>
                  <a:cubicBezTo>
                    <a:pt x="206" y="472"/>
                    <a:pt x="206" y="472"/>
                    <a:pt x="206" y="472"/>
                  </a:cubicBezTo>
                  <a:cubicBezTo>
                    <a:pt x="217" y="467"/>
                    <a:pt x="217" y="467"/>
                    <a:pt x="217" y="467"/>
                  </a:cubicBezTo>
                  <a:cubicBezTo>
                    <a:pt x="219" y="464"/>
                    <a:pt x="221" y="463"/>
                    <a:pt x="222" y="462"/>
                  </a:cubicBezTo>
                  <a:cubicBezTo>
                    <a:pt x="224" y="462"/>
                    <a:pt x="227" y="462"/>
                    <a:pt x="230" y="465"/>
                  </a:cubicBezTo>
                  <a:cubicBezTo>
                    <a:pt x="232" y="466"/>
                    <a:pt x="232" y="466"/>
                    <a:pt x="232" y="466"/>
                  </a:cubicBezTo>
                  <a:cubicBezTo>
                    <a:pt x="233" y="467"/>
                    <a:pt x="235" y="470"/>
                    <a:pt x="236" y="474"/>
                  </a:cubicBezTo>
                  <a:cubicBezTo>
                    <a:pt x="244" y="480"/>
                    <a:pt x="244" y="480"/>
                    <a:pt x="244" y="480"/>
                  </a:cubicBezTo>
                  <a:cubicBezTo>
                    <a:pt x="250" y="480"/>
                    <a:pt x="250" y="480"/>
                    <a:pt x="250" y="480"/>
                  </a:cubicBezTo>
                  <a:cubicBezTo>
                    <a:pt x="251" y="480"/>
                    <a:pt x="251" y="480"/>
                    <a:pt x="251" y="480"/>
                  </a:cubicBezTo>
                  <a:cubicBezTo>
                    <a:pt x="251" y="480"/>
                    <a:pt x="251" y="480"/>
                    <a:pt x="251" y="480"/>
                  </a:cubicBezTo>
                  <a:cubicBezTo>
                    <a:pt x="252" y="480"/>
                    <a:pt x="252" y="480"/>
                    <a:pt x="252" y="480"/>
                  </a:cubicBezTo>
                  <a:cubicBezTo>
                    <a:pt x="260" y="484"/>
                    <a:pt x="260" y="484"/>
                    <a:pt x="260" y="484"/>
                  </a:cubicBezTo>
                  <a:cubicBezTo>
                    <a:pt x="276" y="482"/>
                    <a:pt x="276" y="482"/>
                    <a:pt x="276" y="482"/>
                  </a:cubicBezTo>
                  <a:cubicBezTo>
                    <a:pt x="285" y="480"/>
                    <a:pt x="285" y="480"/>
                    <a:pt x="285" y="480"/>
                  </a:cubicBezTo>
                  <a:cubicBezTo>
                    <a:pt x="307" y="482"/>
                    <a:pt x="307" y="482"/>
                    <a:pt x="307" y="482"/>
                  </a:cubicBezTo>
                  <a:cubicBezTo>
                    <a:pt x="317" y="479"/>
                    <a:pt x="317" y="479"/>
                    <a:pt x="317" y="479"/>
                  </a:cubicBezTo>
                  <a:cubicBezTo>
                    <a:pt x="329" y="474"/>
                    <a:pt x="329" y="474"/>
                    <a:pt x="329" y="474"/>
                  </a:cubicBezTo>
                  <a:cubicBezTo>
                    <a:pt x="331" y="472"/>
                    <a:pt x="334" y="471"/>
                    <a:pt x="338" y="470"/>
                  </a:cubicBezTo>
                  <a:cubicBezTo>
                    <a:pt x="360" y="470"/>
                    <a:pt x="360" y="470"/>
                    <a:pt x="360" y="470"/>
                  </a:cubicBezTo>
                  <a:cubicBezTo>
                    <a:pt x="368" y="467"/>
                    <a:pt x="368" y="467"/>
                    <a:pt x="368" y="467"/>
                  </a:cubicBezTo>
                  <a:cubicBezTo>
                    <a:pt x="371" y="465"/>
                    <a:pt x="374" y="464"/>
                    <a:pt x="377" y="464"/>
                  </a:cubicBezTo>
                  <a:cubicBezTo>
                    <a:pt x="389" y="464"/>
                    <a:pt x="389" y="464"/>
                    <a:pt x="389" y="464"/>
                  </a:cubicBezTo>
                  <a:cubicBezTo>
                    <a:pt x="395" y="468"/>
                    <a:pt x="395" y="468"/>
                    <a:pt x="395" y="468"/>
                  </a:cubicBezTo>
                  <a:cubicBezTo>
                    <a:pt x="413" y="472"/>
                    <a:pt x="413" y="472"/>
                    <a:pt x="413" y="472"/>
                  </a:cubicBezTo>
                  <a:cubicBezTo>
                    <a:pt x="415" y="472"/>
                    <a:pt x="417" y="474"/>
                    <a:pt x="421" y="47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3"/>
                    <a:pt x="429" y="483"/>
                    <a:pt x="429" y="483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54" y="488"/>
                    <a:pt x="454" y="488"/>
                    <a:pt x="454" y="488"/>
                  </a:cubicBezTo>
                  <a:cubicBezTo>
                    <a:pt x="464" y="490"/>
                    <a:pt x="464" y="490"/>
                    <a:pt x="464" y="490"/>
                  </a:cubicBezTo>
                  <a:cubicBezTo>
                    <a:pt x="464" y="490"/>
                    <a:pt x="464" y="490"/>
                    <a:pt x="464" y="490"/>
                  </a:cubicBezTo>
                  <a:cubicBezTo>
                    <a:pt x="473" y="491"/>
                    <a:pt x="473" y="491"/>
                    <a:pt x="473" y="491"/>
                  </a:cubicBezTo>
                  <a:cubicBezTo>
                    <a:pt x="475" y="486"/>
                    <a:pt x="475" y="486"/>
                    <a:pt x="475" y="486"/>
                  </a:cubicBezTo>
                  <a:cubicBezTo>
                    <a:pt x="471" y="478"/>
                    <a:pt x="471" y="478"/>
                    <a:pt x="471" y="478"/>
                  </a:cubicBezTo>
                  <a:cubicBezTo>
                    <a:pt x="470" y="470"/>
                    <a:pt x="470" y="470"/>
                    <a:pt x="470" y="470"/>
                  </a:cubicBezTo>
                  <a:cubicBezTo>
                    <a:pt x="470" y="470"/>
                    <a:pt x="470" y="470"/>
                    <a:pt x="470" y="470"/>
                  </a:cubicBezTo>
                  <a:cubicBezTo>
                    <a:pt x="469" y="470"/>
                    <a:pt x="469" y="470"/>
                    <a:pt x="469" y="470"/>
                  </a:cubicBezTo>
                  <a:cubicBezTo>
                    <a:pt x="471" y="468"/>
                    <a:pt x="471" y="468"/>
                    <a:pt x="471" y="468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0"/>
                    <a:pt x="476" y="460"/>
                    <a:pt x="476" y="460"/>
                  </a:cubicBezTo>
                  <a:cubicBezTo>
                    <a:pt x="476" y="460"/>
                    <a:pt x="476" y="460"/>
                    <a:pt x="476" y="460"/>
                  </a:cubicBezTo>
                  <a:cubicBezTo>
                    <a:pt x="477" y="460"/>
                    <a:pt x="477" y="460"/>
                    <a:pt x="477" y="460"/>
                  </a:cubicBezTo>
                  <a:cubicBezTo>
                    <a:pt x="477" y="460"/>
                    <a:pt x="477" y="460"/>
                    <a:pt x="477" y="460"/>
                  </a:cubicBezTo>
                  <a:cubicBezTo>
                    <a:pt x="482" y="456"/>
                    <a:pt x="482" y="456"/>
                    <a:pt x="482" y="456"/>
                  </a:cubicBezTo>
                  <a:cubicBezTo>
                    <a:pt x="482" y="456"/>
                    <a:pt x="482" y="456"/>
                    <a:pt x="482" y="456"/>
                  </a:cubicBezTo>
                  <a:cubicBezTo>
                    <a:pt x="481" y="454"/>
                    <a:pt x="481" y="454"/>
                    <a:pt x="481" y="454"/>
                  </a:cubicBezTo>
                  <a:cubicBezTo>
                    <a:pt x="479" y="446"/>
                    <a:pt x="479" y="446"/>
                    <a:pt x="479" y="446"/>
                  </a:cubicBezTo>
                  <a:cubicBezTo>
                    <a:pt x="479" y="444"/>
                    <a:pt x="477" y="444"/>
                    <a:pt x="475" y="442"/>
                  </a:cubicBezTo>
                  <a:cubicBezTo>
                    <a:pt x="475" y="442"/>
                    <a:pt x="475" y="442"/>
                    <a:pt x="475" y="442"/>
                  </a:cubicBezTo>
                  <a:cubicBezTo>
                    <a:pt x="469" y="436"/>
                    <a:pt x="469" y="436"/>
                    <a:pt x="469" y="436"/>
                  </a:cubicBezTo>
                  <a:cubicBezTo>
                    <a:pt x="461" y="429"/>
                    <a:pt x="461" y="429"/>
                    <a:pt x="461" y="429"/>
                  </a:cubicBezTo>
                  <a:cubicBezTo>
                    <a:pt x="461" y="428"/>
                    <a:pt x="461" y="428"/>
                    <a:pt x="461" y="428"/>
                  </a:cubicBezTo>
                  <a:cubicBezTo>
                    <a:pt x="460" y="428"/>
                    <a:pt x="460" y="428"/>
                    <a:pt x="460" y="428"/>
                  </a:cubicBezTo>
                  <a:cubicBezTo>
                    <a:pt x="461" y="428"/>
                    <a:pt x="461" y="428"/>
                    <a:pt x="461" y="428"/>
                  </a:cubicBezTo>
                  <a:cubicBezTo>
                    <a:pt x="461" y="427"/>
                    <a:pt x="461" y="427"/>
                    <a:pt x="461" y="427"/>
                  </a:cubicBezTo>
                  <a:cubicBezTo>
                    <a:pt x="462" y="419"/>
                    <a:pt x="462" y="419"/>
                    <a:pt x="462" y="419"/>
                  </a:cubicBezTo>
                  <a:cubicBezTo>
                    <a:pt x="462" y="414"/>
                    <a:pt x="462" y="414"/>
                    <a:pt x="462" y="414"/>
                  </a:cubicBezTo>
                  <a:cubicBezTo>
                    <a:pt x="458" y="404"/>
                    <a:pt x="458" y="404"/>
                    <a:pt x="458" y="404"/>
                  </a:cubicBezTo>
                  <a:cubicBezTo>
                    <a:pt x="467" y="402"/>
                    <a:pt x="467" y="402"/>
                    <a:pt x="467" y="402"/>
                  </a:cubicBezTo>
                  <a:cubicBezTo>
                    <a:pt x="472" y="398"/>
                    <a:pt x="472" y="398"/>
                    <a:pt x="472" y="398"/>
                  </a:cubicBezTo>
                  <a:cubicBezTo>
                    <a:pt x="483" y="398"/>
                    <a:pt x="483" y="398"/>
                    <a:pt x="483" y="398"/>
                  </a:cubicBezTo>
                  <a:cubicBezTo>
                    <a:pt x="494" y="396"/>
                    <a:pt x="494" y="396"/>
                    <a:pt x="494" y="396"/>
                  </a:cubicBezTo>
                  <a:cubicBezTo>
                    <a:pt x="495" y="396"/>
                    <a:pt x="495" y="396"/>
                    <a:pt x="495" y="396"/>
                  </a:cubicBezTo>
                  <a:cubicBezTo>
                    <a:pt x="502" y="397"/>
                    <a:pt x="502" y="397"/>
                    <a:pt x="502" y="397"/>
                  </a:cubicBezTo>
                  <a:cubicBezTo>
                    <a:pt x="511" y="394"/>
                    <a:pt x="511" y="394"/>
                    <a:pt x="511" y="394"/>
                  </a:cubicBezTo>
                  <a:cubicBezTo>
                    <a:pt x="521" y="392"/>
                    <a:pt x="521" y="392"/>
                    <a:pt x="521" y="392"/>
                  </a:cubicBezTo>
                  <a:cubicBezTo>
                    <a:pt x="527" y="390"/>
                    <a:pt x="527" y="390"/>
                    <a:pt x="527" y="390"/>
                  </a:cubicBezTo>
                  <a:cubicBezTo>
                    <a:pt x="528" y="390"/>
                    <a:pt x="528" y="390"/>
                    <a:pt x="528" y="390"/>
                  </a:cubicBezTo>
                  <a:cubicBezTo>
                    <a:pt x="545" y="386"/>
                    <a:pt x="545" y="386"/>
                    <a:pt x="545" y="386"/>
                  </a:cubicBezTo>
                  <a:cubicBezTo>
                    <a:pt x="548" y="384"/>
                    <a:pt x="548" y="384"/>
                    <a:pt x="548" y="384"/>
                  </a:cubicBezTo>
                  <a:cubicBezTo>
                    <a:pt x="547" y="380"/>
                    <a:pt x="547" y="380"/>
                    <a:pt x="547" y="380"/>
                  </a:cubicBezTo>
                  <a:cubicBezTo>
                    <a:pt x="544" y="375"/>
                    <a:pt x="544" y="375"/>
                    <a:pt x="544" y="375"/>
                  </a:cubicBezTo>
                  <a:cubicBezTo>
                    <a:pt x="544" y="374"/>
                    <a:pt x="544" y="374"/>
                    <a:pt x="544" y="374"/>
                  </a:cubicBezTo>
                  <a:cubicBezTo>
                    <a:pt x="543" y="374"/>
                    <a:pt x="543" y="374"/>
                    <a:pt x="543" y="374"/>
                  </a:cubicBezTo>
                  <a:cubicBezTo>
                    <a:pt x="543" y="374"/>
                    <a:pt x="543" y="374"/>
                    <a:pt x="543" y="374"/>
                  </a:cubicBezTo>
                  <a:cubicBezTo>
                    <a:pt x="544" y="368"/>
                    <a:pt x="544" y="368"/>
                    <a:pt x="544" y="368"/>
                  </a:cubicBezTo>
                  <a:cubicBezTo>
                    <a:pt x="545" y="367"/>
                    <a:pt x="545" y="367"/>
                    <a:pt x="545" y="367"/>
                  </a:cubicBezTo>
                  <a:cubicBezTo>
                    <a:pt x="545" y="359"/>
                    <a:pt x="545" y="359"/>
                    <a:pt x="545" y="359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3" y="351"/>
                    <a:pt x="543" y="351"/>
                    <a:pt x="543" y="351"/>
                  </a:cubicBezTo>
                  <a:cubicBezTo>
                    <a:pt x="547" y="343"/>
                    <a:pt x="547" y="343"/>
                    <a:pt x="547" y="343"/>
                  </a:cubicBezTo>
                  <a:cubicBezTo>
                    <a:pt x="549" y="340"/>
                    <a:pt x="551" y="338"/>
                    <a:pt x="553" y="338"/>
                  </a:cubicBezTo>
                  <a:cubicBezTo>
                    <a:pt x="563" y="338"/>
                    <a:pt x="563" y="338"/>
                    <a:pt x="563" y="338"/>
                  </a:cubicBezTo>
                  <a:cubicBezTo>
                    <a:pt x="565" y="338"/>
                    <a:pt x="567" y="338"/>
                    <a:pt x="569" y="336"/>
                  </a:cubicBezTo>
                  <a:cubicBezTo>
                    <a:pt x="585" y="315"/>
                    <a:pt x="585" y="315"/>
                    <a:pt x="585" y="315"/>
                  </a:cubicBezTo>
                  <a:cubicBezTo>
                    <a:pt x="585" y="314"/>
                    <a:pt x="585" y="314"/>
                    <a:pt x="585" y="314"/>
                  </a:cubicBezTo>
                  <a:cubicBezTo>
                    <a:pt x="585" y="314"/>
                    <a:pt x="585" y="314"/>
                    <a:pt x="585" y="314"/>
                  </a:cubicBezTo>
                  <a:cubicBezTo>
                    <a:pt x="593" y="307"/>
                    <a:pt x="593" y="307"/>
                    <a:pt x="593" y="307"/>
                  </a:cubicBezTo>
                  <a:cubicBezTo>
                    <a:pt x="594" y="306"/>
                    <a:pt x="594" y="306"/>
                    <a:pt x="594" y="306"/>
                  </a:cubicBezTo>
                  <a:cubicBezTo>
                    <a:pt x="597" y="306"/>
                    <a:pt x="599" y="304"/>
                    <a:pt x="601" y="304"/>
                  </a:cubicBezTo>
                  <a:cubicBezTo>
                    <a:pt x="603" y="302"/>
                    <a:pt x="603" y="302"/>
                    <a:pt x="603" y="302"/>
                  </a:cubicBezTo>
                  <a:cubicBezTo>
                    <a:pt x="605" y="298"/>
                    <a:pt x="608" y="296"/>
                    <a:pt x="609" y="296"/>
                  </a:cubicBezTo>
                  <a:cubicBezTo>
                    <a:pt x="623" y="299"/>
                    <a:pt x="623" y="299"/>
                    <a:pt x="623" y="299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42" y="293"/>
                    <a:pt x="642" y="293"/>
                    <a:pt x="642" y="293"/>
                  </a:cubicBezTo>
                  <a:cubicBezTo>
                    <a:pt x="648" y="290"/>
                    <a:pt x="648" y="290"/>
                    <a:pt x="648" y="290"/>
                  </a:cubicBezTo>
                  <a:cubicBezTo>
                    <a:pt x="648" y="281"/>
                    <a:pt x="648" y="281"/>
                    <a:pt x="648" y="281"/>
                  </a:cubicBezTo>
                  <a:cubicBezTo>
                    <a:pt x="649" y="270"/>
                    <a:pt x="649" y="270"/>
                    <a:pt x="649" y="270"/>
                  </a:cubicBezTo>
                  <a:cubicBezTo>
                    <a:pt x="649" y="269"/>
                    <a:pt x="649" y="269"/>
                    <a:pt x="649" y="269"/>
                  </a:cubicBezTo>
                  <a:cubicBezTo>
                    <a:pt x="649" y="269"/>
                    <a:pt x="649" y="269"/>
                    <a:pt x="649" y="269"/>
                  </a:cubicBezTo>
                  <a:cubicBezTo>
                    <a:pt x="649" y="269"/>
                    <a:pt x="649" y="269"/>
                    <a:pt x="649" y="269"/>
                  </a:cubicBezTo>
                  <a:cubicBezTo>
                    <a:pt x="651" y="266"/>
                    <a:pt x="651" y="266"/>
                    <a:pt x="651" y="266"/>
                  </a:cubicBezTo>
                  <a:lnTo>
                    <a:pt x="651" y="265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9"/>
            <p:cNvSpPr>
              <a:spLocks/>
            </p:cNvSpPr>
            <p:nvPr/>
          </p:nvSpPr>
          <p:spPr bwMode="auto">
            <a:xfrm>
              <a:off x="4621213" y="2957513"/>
              <a:ext cx="1525588" cy="1093788"/>
            </a:xfrm>
            <a:custGeom>
              <a:avLst/>
              <a:gdLst>
                <a:gd name="T0" fmla="*/ 241 w 406"/>
                <a:gd name="T1" fmla="*/ 29 h 291"/>
                <a:gd name="T2" fmla="*/ 228 w 406"/>
                <a:gd name="T3" fmla="*/ 42 h 291"/>
                <a:gd name="T4" fmla="*/ 190 w 406"/>
                <a:gd name="T5" fmla="*/ 14 h 291"/>
                <a:gd name="T6" fmla="*/ 178 w 406"/>
                <a:gd name="T7" fmla="*/ 9 h 291"/>
                <a:gd name="T8" fmla="*/ 144 w 406"/>
                <a:gd name="T9" fmla="*/ 2 h 291"/>
                <a:gd name="T10" fmla="*/ 114 w 406"/>
                <a:gd name="T11" fmla="*/ 5 h 291"/>
                <a:gd name="T12" fmla="*/ 98 w 406"/>
                <a:gd name="T13" fmla="*/ 10 h 291"/>
                <a:gd name="T14" fmla="*/ 72 w 406"/>
                <a:gd name="T15" fmla="*/ 13 h 291"/>
                <a:gd name="T16" fmla="*/ 41 w 406"/>
                <a:gd name="T17" fmla="*/ 20 h 291"/>
                <a:gd name="T18" fmla="*/ 49 w 406"/>
                <a:gd name="T19" fmla="*/ 45 h 291"/>
                <a:gd name="T20" fmla="*/ 62 w 406"/>
                <a:gd name="T21" fmla="*/ 65 h 291"/>
                <a:gd name="T22" fmla="*/ 52 w 406"/>
                <a:gd name="T23" fmla="*/ 89 h 291"/>
                <a:gd name="T24" fmla="*/ 56 w 406"/>
                <a:gd name="T25" fmla="*/ 102 h 291"/>
                <a:gd name="T26" fmla="*/ 30 w 406"/>
                <a:gd name="T27" fmla="*/ 105 h 291"/>
                <a:gd name="T28" fmla="*/ 10 w 406"/>
                <a:gd name="T29" fmla="*/ 121 h 291"/>
                <a:gd name="T30" fmla="*/ 2 w 406"/>
                <a:gd name="T31" fmla="*/ 136 h 291"/>
                <a:gd name="T32" fmla="*/ 5 w 406"/>
                <a:gd name="T33" fmla="*/ 169 h 291"/>
                <a:gd name="T34" fmla="*/ 8 w 406"/>
                <a:gd name="T35" fmla="*/ 197 h 291"/>
                <a:gd name="T36" fmla="*/ 38 w 406"/>
                <a:gd name="T37" fmla="*/ 209 h 291"/>
                <a:gd name="T38" fmla="*/ 50 w 406"/>
                <a:gd name="T39" fmla="*/ 217 h 291"/>
                <a:gd name="T40" fmla="*/ 63 w 406"/>
                <a:gd name="T41" fmla="*/ 229 h 291"/>
                <a:gd name="T42" fmla="*/ 93 w 406"/>
                <a:gd name="T43" fmla="*/ 241 h 291"/>
                <a:gd name="T44" fmla="*/ 136 w 406"/>
                <a:gd name="T45" fmla="*/ 250 h 291"/>
                <a:gd name="T46" fmla="*/ 158 w 406"/>
                <a:gd name="T47" fmla="*/ 256 h 291"/>
                <a:gd name="T48" fmla="*/ 170 w 406"/>
                <a:gd name="T49" fmla="*/ 268 h 291"/>
                <a:gd name="T50" fmla="*/ 174 w 406"/>
                <a:gd name="T51" fmla="*/ 277 h 291"/>
                <a:gd name="T52" fmla="*/ 183 w 406"/>
                <a:gd name="T53" fmla="*/ 289 h 291"/>
                <a:gd name="T54" fmla="*/ 195 w 406"/>
                <a:gd name="T55" fmla="*/ 284 h 291"/>
                <a:gd name="T56" fmla="*/ 210 w 406"/>
                <a:gd name="T57" fmla="*/ 279 h 291"/>
                <a:gd name="T58" fmla="*/ 222 w 406"/>
                <a:gd name="T59" fmla="*/ 276 h 291"/>
                <a:gd name="T60" fmla="*/ 226 w 406"/>
                <a:gd name="T61" fmla="*/ 261 h 291"/>
                <a:gd name="T62" fmla="*/ 242 w 406"/>
                <a:gd name="T63" fmla="*/ 235 h 291"/>
                <a:gd name="T64" fmla="*/ 239 w 406"/>
                <a:gd name="T65" fmla="*/ 210 h 291"/>
                <a:gd name="T66" fmla="*/ 246 w 406"/>
                <a:gd name="T67" fmla="*/ 203 h 291"/>
                <a:gd name="T68" fmla="*/ 278 w 406"/>
                <a:gd name="T69" fmla="*/ 213 h 291"/>
                <a:gd name="T70" fmla="*/ 284 w 406"/>
                <a:gd name="T71" fmla="*/ 231 h 291"/>
                <a:gd name="T72" fmla="*/ 299 w 406"/>
                <a:gd name="T73" fmla="*/ 249 h 291"/>
                <a:gd name="T74" fmla="*/ 325 w 406"/>
                <a:gd name="T75" fmla="*/ 259 h 291"/>
                <a:gd name="T76" fmla="*/ 332 w 406"/>
                <a:gd name="T77" fmla="*/ 261 h 291"/>
                <a:gd name="T78" fmla="*/ 350 w 406"/>
                <a:gd name="T79" fmla="*/ 254 h 291"/>
                <a:gd name="T80" fmla="*/ 361 w 406"/>
                <a:gd name="T81" fmla="*/ 236 h 291"/>
                <a:gd name="T82" fmla="*/ 346 w 406"/>
                <a:gd name="T83" fmla="*/ 229 h 291"/>
                <a:gd name="T84" fmla="*/ 367 w 406"/>
                <a:gd name="T85" fmla="*/ 203 h 291"/>
                <a:gd name="T86" fmla="*/ 376 w 406"/>
                <a:gd name="T87" fmla="*/ 175 h 291"/>
                <a:gd name="T88" fmla="*/ 402 w 406"/>
                <a:gd name="T89" fmla="*/ 145 h 291"/>
                <a:gd name="T90" fmla="*/ 400 w 406"/>
                <a:gd name="T91" fmla="*/ 127 h 291"/>
                <a:gd name="T92" fmla="*/ 382 w 406"/>
                <a:gd name="T93" fmla="*/ 84 h 291"/>
                <a:gd name="T94" fmla="*/ 368 w 406"/>
                <a:gd name="T95" fmla="*/ 79 h 291"/>
                <a:gd name="T96" fmla="*/ 336 w 406"/>
                <a:gd name="T97" fmla="*/ 50 h 291"/>
                <a:gd name="T98" fmla="*/ 328 w 406"/>
                <a:gd name="T99" fmla="*/ 53 h 291"/>
                <a:gd name="T100" fmla="*/ 308 w 406"/>
                <a:gd name="T101" fmla="*/ 39 h 291"/>
                <a:gd name="T102" fmla="*/ 281 w 406"/>
                <a:gd name="T103" fmla="*/ 25 h 291"/>
                <a:gd name="T104" fmla="*/ 272 w 406"/>
                <a:gd name="T105" fmla="*/ 27 h 291"/>
                <a:gd name="T106" fmla="*/ 242 w 406"/>
                <a:gd name="T107" fmla="*/ 15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6" h="291">
                  <a:moveTo>
                    <a:pt x="242" y="15"/>
                  </a:moveTo>
                  <a:cubicBezTo>
                    <a:pt x="238" y="18"/>
                    <a:pt x="238" y="18"/>
                    <a:pt x="238" y="18"/>
                  </a:cubicBezTo>
                  <a:cubicBezTo>
                    <a:pt x="238" y="19"/>
                    <a:pt x="239" y="23"/>
                    <a:pt x="240" y="28"/>
                  </a:cubicBezTo>
                  <a:cubicBezTo>
                    <a:pt x="240" y="29"/>
                    <a:pt x="240" y="29"/>
                    <a:pt x="240" y="29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40" y="29"/>
                    <a:pt x="240" y="29"/>
                    <a:pt x="240" y="29"/>
                  </a:cubicBezTo>
                  <a:cubicBezTo>
                    <a:pt x="236" y="39"/>
                    <a:pt x="236" y="39"/>
                    <a:pt x="236" y="39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29" y="42"/>
                    <a:pt x="229" y="42"/>
                    <a:pt x="229" y="42"/>
                  </a:cubicBezTo>
                  <a:cubicBezTo>
                    <a:pt x="228" y="42"/>
                    <a:pt x="228" y="42"/>
                    <a:pt x="228" y="42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198" y="19"/>
                    <a:pt x="198" y="19"/>
                    <a:pt x="198" y="19"/>
                  </a:cubicBezTo>
                  <a:cubicBezTo>
                    <a:pt x="190" y="14"/>
                    <a:pt x="190" y="14"/>
                    <a:pt x="190" y="14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2" y="5"/>
                    <a:pt x="172" y="5"/>
                    <a:pt x="172" y="5"/>
                  </a:cubicBezTo>
                  <a:cubicBezTo>
                    <a:pt x="162" y="2"/>
                    <a:pt x="162" y="2"/>
                    <a:pt x="162" y="2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6" y="3"/>
                    <a:pt x="156" y="3"/>
                    <a:pt x="156" y="3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43" y="2"/>
                    <a:pt x="143" y="2"/>
                    <a:pt x="143" y="2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4"/>
                    <a:pt x="118" y="5"/>
                    <a:pt x="114" y="5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0" y="11"/>
                    <a:pt x="90" y="11"/>
                    <a:pt x="90" y="11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58" y="54"/>
                    <a:pt x="60" y="56"/>
                    <a:pt x="60" y="59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5" y="71"/>
                    <a:pt x="65" y="71"/>
                    <a:pt x="65" y="71"/>
                  </a:cubicBezTo>
                  <a:cubicBezTo>
                    <a:pt x="64" y="71"/>
                    <a:pt x="64" y="71"/>
                    <a:pt x="64" y="71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102"/>
                    <a:pt x="56" y="102"/>
                    <a:pt x="56" y="102"/>
                  </a:cubicBezTo>
                  <a:cubicBezTo>
                    <a:pt x="55" y="104"/>
                    <a:pt x="54" y="106"/>
                    <a:pt x="53" y="107"/>
                  </a:cubicBezTo>
                  <a:cubicBezTo>
                    <a:pt x="50" y="109"/>
                    <a:pt x="46" y="109"/>
                    <a:pt x="40" y="107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29" y="105"/>
                    <a:pt x="29" y="105"/>
                    <a:pt x="29" y="105"/>
                  </a:cubicBezTo>
                  <a:cubicBezTo>
                    <a:pt x="22" y="101"/>
                    <a:pt x="22" y="101"/>
                    <a:pt x="22" y="101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10" y="121"/>
                    <a:pt x="10" y="121"/>
                    <a:pt x="10" y="121"/>
                  </a:cubicBezTo>
                  <a:cubicBezTo>
                    <a:pt x="9" y="124"/>
                    <a:pt x="7" y="125"/>
                    <a:pt x="4" y="125"/>
                  </a:cubicBezTo>
                  <a:cubicBezTo>
                    <a:pt x="3" y="126"/>
                    <a:pt x="2" y="127"/>
                    <a:pt x="3" y="131"/>
                  </a:cubicBezTo>
                  <a:cubicBezTo>
                    <a:pt x="3" y="131"/>
                    <a:pt x="3" y="131"/>
                    <a:pt x="3" y="131"/>
                  </a:cubicBezTo>
                  <a:cubicBezTo>
                    <a:pt x="2" y="131"/>
                    <a:pt x="2" y="131"/>
                    <a:pt x="2" y="131"/>
                  </a:cubicBezTo>
                  <a:cubicBezTo>
                    <a:pt x="2" y="136"/>
                    <a:pt x="2" y="136"/>
                    <a:pt x="2" y="136"/>
                  </a:cubicBezTo>
                  <a:cubicBezTo>
                    <a:pt x="4" y="139"/>
                    <a:pt x="6" y="141"/>
                    <a:pt x="7" y="142"/>
                  </a:cubicBezTo>
                  <a:cubicBezTo>
                    <a:pt x="9" y="152"/>
                    <a:pt x="9" y="152"/>
                    <a:pt x="9" y="152"/>
                  </a:cubicBezTo>
                  <a:cubicBezTo>
                    <a:pt x="9" y="155"/>
                    <a:pt x="9" y="155"/>
                    <a:pt x="9" y="155"/>
                  </a:cubicBezTo>
                  <a:cubicBezTo>
                    <a:pt x="9" y="157"/>
                    <a:pt x="8" y="159"/>
                    <a:pt x="8" y="161"/>
                  </a:cubicBezTo>
                  <a:cubicBezTo>
                    <a:pt x="5" y="169"/>
                    <a:pt x="5" y="169"/>
                    <a:pt x="5" y="16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6" y="192"/>
                    <a:pt x="6" y="192"/>
                    <a:pt x="6" y="192"/>
                  </a:cubicBezTo>
                  <a:cubicBezTo>
                    <a:pt x="7" y="194"/>
                    <a:pt x="8" y="195"/>
                    <a:pt x="8" y="197"/>
                  </a:cubicBezTo>
                  <a:cubicBezTo>
                    <a:pt x="13" y="203"/>
                    <a:pt x="13" y="203"/>
                    <a:pt x="13" y="203"/>
                  </a:cubicBezTo>
                  <a:cubicBezTo>
                    <a:pt x="20" y="211"/>
                    <a:pt x="20" y="211"/>
                    <a:pt x="20" y="211"/>
                  </a:cubicBezTo>
                  <a:cubicBezTo>
                    <a:pt x="23" y="214"/>
                    <a:pt x="25" y="215"/>
                    <a:pt x="26" y="215"/>
                  </a:cubicBezTo>
                  <a:cubicBezTo>
                    <a:pt x="34" y="211"/>
                    <a:pt x="34" y="211"/>
                    <a:pt x="34" y="211"/>
                  </a:cubicBezTo>
                  <a:cubicBezTo>
                    <a:pt x="35" y="209"/>
                    <a:pt x="36" y="209"/>
                    <a:pt x="38" y="209"/>
                  </a:cubicBezTo>
                  <a:cubicBezTo>
                    <a:pt x="40" y="209"/>
                    <a:pt x="42" y="210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6" y="213"/>
                    <a:pt x="46" y="213"/>
                    <a:pt x="46" y="213"/>
                  </a:cubicBezTo>
                  <a:cubicBezTo>
                    <a:pt x="50" y="217"/>
                    <a:pt x="50" y="217"/>
                    <a:pt x="50" y="217"/>
                  </a:cubicBezTo>
                  <a:cubicBezTo>
                    <a:pt x="52" y="222"/>
                    <a:pt x="52" y="222"/>
                    <a:pt x="52" y="222"/>
                  </a:cubicBezTo>
                  <a:cubicBezTo>
                    <a:pt x="54" y="224"/>
                    <a:pt x="54" y="224"/>
                    <a:pt x="54" y="224"/>
                  </a:cubicBezTo>
                  <a:cubicBezTo>
                    <a:pt x="55" y="225"/>
                    <a:pt x="55" y="225"/>
                    <a:pt x="55" y="225"/>
                  </a:cubicBezTo>
                  <a:cubicBezTo>
                    <a:pt x="60" y="229"/>
                    <a:pt x="60" y="229"/>
                    <a:pt x="60" y="229"/>
                  </a:cubicBezTo>
                  <a:cubicBezTo>
                    <a:pt x="63" y="229"/>
                    <a:pt x="63" y="229"/>
                    <a:pt x="63" y="229"/>
                  </a:cubicBezTo>
                  <a:cubicBezTo>
                    <a:pt x="65" y="229"/>
                    <a:pt x="66" y="231"/>
                    <a:pt x="68" y="232"/>
                  </a:cubicBezTo>
                  <a:cubicBezTo>
                    <a:pt x="68" y="233"/>
                    <a:pt x="73" y="235"/>
                    <a:pt x="80" y="237"/>
                  </a:cubicBezTo>
                  <a:cubicBezTo>
                    <a:pt x="81" y="237"/>
                    <a:pt x="81" y="237"/>
                    <a:pt x="81" y="237"/>
                  </a:cubicBezTo>
                  <a:cubicBezTo>
                    <a:pt x="93" y="241"/>
                    <a:pt x="93" y="241"/>
                    <a:pt x="93" y="241"/>
                  </a:cubicBezTo>
                  <a:cubicBezTo>
                    <a:pt x="93" y="241"/>
                    <a:pt x="93" y="241"/>
                    <a:pt x="93" y="241"/>
                  </a:cubicBezTo>
                  <a:cubicBezTo>
                    <a:pt x="94" y="241"/>
                    <a:pt x="94" y="241"/>
                    <a:pt x="94" y="241"/>
                  </a:cubicBezTo>
                  <a:cubicBezTo>
                    <a:pt x="102" y="245"/>
                    <a:pt x="102" y="245"/>
                    <a:pt x="102" y="245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7" y="249"/>
                    <a:pt x="117" y="249"/>
                    <a:pt x="117" y="249"/>
                  </a:cubicBezTo>
                  <a:cubicBezTo>
                    <a:pt x="136" y="250"/>
                    <a:pt x="136" y="250"/>
                    <a:pt x="136" y="250"/>
                  </a:cubicBezTo>
                  <a:cubicBezTo>
                    <a:pt x="144" y="247"/>
                    <a:pt x="144" y="247"/>
                    <a:pt x="144" y="247"/>
                  </a:cubicBezTo>
                  <a:cubicBezTo>
                    <a:pt x="152" y="247"/>
                    <a:pt x="152" y="247"/>
                    <a:pt x="152" y="247"/>
                  </a:cubicBezTo>
                  <a:cubicBezTo>
                    <a:pt x="152" y="247"/>
                    <a:pt x="152" y="247"/>
                    <a:pt x="152" y="247"/>
                  </a:cubicBezTo>
                  <a:cubicBezTo>
                    <a:pt x="152" y="248"/>
                    <a:pt x="152" y="248"/>
                    <a:pt x="152" y="248"/>
                  </a:cubicBezTo>
                  <a:cubicBezTo>
                    <a:pt x="158" y="256"/>
                    <a:pt x="158" y="256"/>
                    <a:pt x="158" y="256"/>
                  </a:cubicBezTo>
                  <a:cubicBezTo>
                    <a:pt x="158" y="256"/>
                    <a:pt x="158" y="256"/>
                    <a:pt x="158" y="256"/>
                  </a:cubicBezTo>
                  <a:cubicBezTo>
                    <a:pt x="158" y="256"/>
                    <a:pt x="158" y="256"/>
                    <a:pt x="158" y="256"/>
                  </a:cubicBezTo>
                  <a:cubicBezTo>
                    <a:pt x="162" y="263"/>
                    <a:pt x="162" y="263"/>
                    <a:pt x="162" y="263"/>
                  </a:cubicBezTo>
                  <a:cubicBezTo>
                    <a:pt x="166" y="266"/>
                    <a:pt x="166" y="266"/>
                    <a:pt x="166" y="266"/>
                  </a:cubicBezTo>
                  <a:cubicBezTo>
                    <a:pt x="170" y="268"/>
                    <a:pt x="170" y="268"/>
                    <a:pt x="170" y="268"/>
                  </a:cubicBezTo>
                  <a:cubicBezTo>
                    <a:pt x="170" y="269"/>
                    <a:pt x="170" y="269"/>
                    <a:pt x="170" y="269"/>
                  </a:cubicBezTo>
                  <a:cubicBezTo>
                    <a:pt x="170" y="269"/>
                    <a:pt x="170" y="269"/>
                    <a:pt x="170" y="269"/>
                  </a:cubicBezTo>
                  <a:cubicBezTo>
                    <a:pt x="171" y="269"/>
                    <a:pt x="171" y="269"/>
                    <a:pt x="171" y="269"/>
                  </a:cubicBezTo>
                  <a:cubicBezTo>
                    <a:pt x="174" y="277"/>
                    <a:pt x="174" y="277"/>
                    <a:pt x="174" y="277"/>
                  </a:cubicBezTo>
                  <a:cubicBezTo>
                    <a:pt x="174" y="277"/>
                    <a:pt x="174" y="277"/>
                    <a:pt x="174" y="277"/>
                  </a:cubicBezTo>
                  <a:cubicBezTo>
                    <a:pt x="175" y="277"/>
                    <a:pt x="175" y="277"/>
                    <a:pt x="175" y="277"/>
                  </a:cubicBezTo>
                  <a:cubicBezTo>
                    <a:pt x="175" y="278"/>
                    <a:pt x="175" y="278"/>
                    <a:pt x="175" y="278"/>
                  </a:cubicBezTo>
                  <a:cubicBezTo>
                    <a:pt x="177" y="287"/>
                    <a:pt x="177" y="287"/>
                    <a:pt x="177" y="287"/>
                  </a:cubicBezTo>
                  <a:cubicBezTo>
                    <a:pt x="182" y="289"/>
                    <a:pt x="182" y="289"/>
                    <a:pt x="182" y="289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8" y="291"/>
                    <a:pt x="188" y="291"/>
                    <a:pt x="188" y="291"/>
                  </a:cubicBezTo>
                  <a:cubicBezTo>
                    <a:pt x="194" y="290"/>
                    <a:pt x="194" y="290"/>
                    <a:pt x="194" y="290"/>
                  </a:cubicBezTo>
                  <a:cubicBezTo>
                    <a:pt x="195" y="284"/>
                    <a:pt x="195" y="284"/>
                    <a:pt x="195" y="284"/>
                  </a:cubicBezTo>
                  <a:cubicBezTo>
                    <a:pt x="195" y="284"/>
                    <a:pt x="195" y="284"/>
                    <a:pt x="195" y="284"/>
                  </a:cubicBezTo>
                  <a:cubicBezTo>
                    <a:pt x="196" y="283"/>
                    <a:pt x="196" y="283"/>
                    <a:pt x="196" y="283"/>
                  </a:cubicBezTo>
                  <a:cubicBezTo>
                    <a:pt x="202" y="277"/>
                    <a:pt x="202" y="277"/>
                    <a:pt x="202" y="277"/>
                  </a:cubicBezTo>
                  <a:cubicBezTo>
                    <a:pt x="210" y="279"/>
                    <a:pt x="210" y="279"/>
                    <a:pt x="210" y="279"/>
                  </a:cubicBezTo>
                  <a:cubicBezTo>
                    <a:pt x="210" y="279"/>
                    <a:pt x="210" y="279"/>
                    <a:pt x="210" y="279"/>
                  </a:cubicBezTo>
                  <a:cubicBezTo>
                    <a:pt x="214" y="287"/>
                    <a:pt x="214" y="287"/>
                    <a:pt x="214" y="287"/>
                  </a:cubicBezTo>
                  <a:cubicBezTo>
                    <a:pt x="221" y="285"/>
                    <a:pt x="221" y="285"/>
                    <a:pt x="221" y="285"/>
                  </a:cubicBezTo>
                  <a:cubicBezTo>
                    <a:pt x="222" y="277"/>
                    <a:pt x="222" y="277"/>
                    <a:pt x="222" y="277"/>
                  </a:cubicBezTo>
                  <a:cubicBezTo>
                    <a:pt x="222" y="277"/>
                    <a:pt x="222" y="277"/>
                    <a:pt x="222" y="277"/>
                  </a:cubicBezTo>
                  <a:cubicBezTo>
                    <a:pt x="222" y="276"/>
                    <a:pt x="222" y="276"/>
                    <a:pt x="222" y="276"/>
                  </a:cubicBezTo>
                  <a:cubicBezTo>
                    <a:pt x="222" y="276"/>
                    <a:pt x="222" y="276"/>
                    <a:pt x="222" y="276"/>
                  </a:cubicBezTo>
                  <a:cubicBezTo>
                    <a:pt x="228" y="273"/>
                    <a:pt x="228" y="273"/>
                    <a:pt x="228" y="273"/>
                  </a:cubicBezTo>
                  <a:cubicBezTo>
                    <a:pt x="226" y="262"/>
                    <a:pt x="226" y="262"/>
                    <a:pt x="226" y="262"/>
                  </a:cubicBezTo>
                  <a:cubicBezTo>
                    <a:pt x="226" y="261"/>
                    <a:pt x="226" y="261"/>
                    <a:pt x="226" y="261"/>
                  </a:cubicBezTo>
                  <a:cubicBezTo>
                    <a:pt x="226" y="261"/>
                    <a:pt x="226" y="261"/>
                    <a:pt x="226" y="261"/>
                  </a:cubicBezTo>
                  <a:cubicBezTo>
                    <a:pt x="226" y="261"/>
                    <a:pt x="226" y="261"/>
                    <a:pt x="226" y="261"/>
                  </a:cubicBezTo>
                  <a:cubicBezTo>
                    <a:pt x="232" y="248"/>
                    <a:pt x="232" y="248"/>
                    <a:pt x="232" y="248"/>
                  </a:cubicBezTo>
                  <a:cubicBezTo>
                    <a:pt x="238" y="246"/>
                    <a:pt x="238" y="246"/>
                    <a:pt x="238" y="246"/>
                  </a:cubicBezTo>
                  <a:cubicBezTo>
                    <a:pt x="236" y="235"/>
                    <a:pt x="236" y="235"/>
                    <a:pt x="236" y="235"/>
                  </a:cubicBezTo>
                  <a:cubicBezTo>
                    <a:pt x="242" y="235"/>
                    <a:pt x="242" y="235"/>
                    <a:pt x="242" y="235"/>
                  </a:cubicBezTo>
                  <a:cubicBezTo>
                    <a:pt x="242" y="229"/>
                    <a:pt x="242" y="229"/>
                    <a:pt x="242" y="229"/>
                  </a:cubicBezTo>
                  <a:cubicBezTo>
                    <a:pt x="238" y="219"/>
                    <a:pt x="238" y="219"/>
                    <a:pt x="238" y="219"/>
                  </a:cubicBezTo>
                  <a:cubicBezTo>
                    <a:pt x="238" y="219"/>
                    <a:pt x="238" y="219"/>
                    <a:pt x="238" y="219"/>
                  </a:cubicBezTo>
                  <a:cubicBezTo>
                    <a:pt x="238" y="218"/>
                    <a:pt x="238" y="218"/>
                    <a:pt x="238" y="218"/>
                  </a:cubicBezTo>
                  <a:cubicBezTo>
                    <a:pt x="239" y="210"/>
                    <a:pt x="239" y="210"/>
                    <a:pt x="239" y="210"/>
                  </a:cubicBezTo>
                  <a:cubicBezTo>
                    <a:pt x="239" y="209"/>
                    <a:pt x="239" y="209"/>
                    <a:pt x="239" y="209"/>
                  </a:cubicBezTo>
                  <a:cubicBezTo>
                    <a:pt x="240" y="209"/>
                    <a:pt x="240" y="209"/>
                    <a:pt x="240" y="209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5" y="203"/>
                    <a:pt x="245" y="203"/>
                    <a:pt x="245" y="203"/>
                  </a:cubicBezTo>
                  <a:cubicBezTo>
                    <a:pt x="246" y="203"/>
                    <a:pt x="246" y="203"/>
                    <a:pt x="246" y="203"/>
                  </a:cubicBezTo>
                  <a:cubicBezTo>
                    <a:pt x="257" y="205"/>
                    <a:pt x="257" y="205"/>
                    <a:pt x="257" y="205"/>
                  </a:cubicBezTo>
                  <a:cubicBezTo>
                    <a:pt x="257" y="205"/>
                    <a:pt x="257" y="205"/>
                    <a:pt x="257" y="205"/>
                  </a:cubicBezTo>
                  <a:cubicBezTo>
                    <a:pt x="266" y="207"/>
                    <a:pt x="266" y="207"/>
                    <a:pt x="266" y="207"/>
                  </a:cubicBezTo>
                  <a:cubicBezTo>
                    <a:pt x="274" y="205"/>
                    <a:pt x="274" y="205"/>
                    <a:pt x="274" y="205"/>
                  </a:cubicBezTo>
                  <a:cubicBezTo>
                    <a:pt x="278" y="213"/>
                    <a:pt x="278" y="213"/>
                    <a:pt x="278" y="213"/>
                  </a:cubicBezTo>
                  <a:cubicBezTo>
                    <a:pt x="278" y="214"/>
                    <a:pt x="278" y="214"/>
                    <a:pt x="278" y="214"/>
                  </a:cubicBezTo>
                  <a:cubicBezTo>
                    <a:pt x="278" y="220"/>
                    <a:pt x="278" y="220"/>
                    <a:pt x="278" y="220"/>
                  </a:cubicBezTo>
                  <a:cubicBezTo>
                    <a:pt x="280" y="226"/>
                    <a:pt x="280" y="226"/>
                    <a:pt x="280" y="226"/>
                  </a:cubicBezTo>
                  <a:cubicBezTo>
                    <a:pt x="280" y="229"/>
                    <a:pt x="282" y="230"/>
                    <a:pt x="284" y="231"/>
                  </a:cubicBezTo>
                  <a:cubicBezTo>
                    <a:pt x="284" y="231"/>
                    <a:pt x="284" y="231"/>
                    <a:pt x="284" y="231"/>
                  </a:cubicBezTo>
                  <a:cubicBezTo>
                    <a:pt x="288" y="231"/>
                    <a:pt x="290" y="233"/>
                    <a:pt x="290" y="235"/>
                  </a:cubicBezTo>
                  <a:cubicBezTo>
                    <a:pt x="291" y="237"/>
                    <a:pt x="292" y="240"/>
                    <a:pt x="295" y="243"/>
                  </a:cubicBezTo>
                  <a:cubicBezTo>
                    <a:pt x="299" y="249"/>
                    <a:pt x="299" y="249"/>
                    <a:pt x="299" y="249"/>
                  </a:cubicBezTo>
                  <a:cubicBezTo>
                    <a:pt x="299" y="249"/>
                    <a:pt x="299" y="249"/>
                    <a:pt x="299" y="249"/>
                  </a:cubicBezTo>
                  <a:cubicBezTo>
                    <a:pt x="299" y="249"/>
                    <a:pt x="299" y="249"/>
                    <a:pt x="299" y="249"/>
                  </a:cubicBezTo>
                  <a:cubicBezTo>
                    <a:pt x="301" y="253"/>
                    <a:pt x="301" y="253"/>
                    <a:pt x="301" y="253"/>
                  </a:cubicBezTo>
                  <a:cubicBezTo>
                    <a:pt x="305" y="253"/>
                    <a:pt x="305" y="253"/>
                    <a:pt x="305" y="253"/>
                  </a:cubicBezTo>
                  <a:cubicBezTo>
                    <a:pt x="312" y="247"/>
                    <a:pt x="312" y="247"/>
                    <a:pt x="312" y="247"/>
                  </a:cubicBezTo>
                  <a:cubicBezTo>
                    <a:pt x="316" y="256"/>
                    <a:pt x="316" y="256"/>
                    <a:pt x="316" y="256"/>
                  </a:cubicBezTo>
                  <a:cubicBezTo>
                    <a:pt x="325" y="259"/>
                    <a:pt x="325" y="259"/>
                    <a:pt x="325" y="259"/>
                  </a:cubicBezTo>
                  <a:cubicBezTo>
                    <a:pt x="325" y="259"/>
                    <a:pt x="325" y="259"/>
                    <a:pt x="325" y="259"/>
                  </a:cubicBezTo>
                  <a:cubicBezTo>
                    <a:pt x="326" y="259"/>
                    <a:pt x="326" y="259"/>
                    <a:pt x="326" y="259"/>
                  </a:cubicBezTo>
                  <a:cubicBezTo>
                    <a:pt x="330" y="267"/>
                    <a:pt x="330" y="267"/>
                    <a:pt x="330" y="267"/>
                  </a:cubicBezTo>
                  <a:cubicBezTo>
                    <a:pt x="332" y="269"/>
                    <a:pt x="332" y="269"/>
                    <a:pt x="332" y="269"/>
                  </a:cubicBezTo>
                  <a:cubicBezTo>
                    <a:pt x="332" y="261"/>
                    <a:pt x="332" y="261"/>
                    <a:pt x="332" y="261"/>
                  </a:cubicBezTo>
                  <a:cubicBezTo>
                    <a:pt x="332" y="261"/>
                    <a:pt x="332" y="261"/>
                    <a:pt x="332" y="261"/>
                  </a:cubicBezTo>
                  <a:cubicBezTo>
                    <a:pt x="332" y="259"/>
                    <a:pt x="332" y="259"/>
                    <a:pt x="332" y="259"/>
                  </a:cubicBezTo>
                  <a:cubicBezTo>
                    <a:pt x="350" y="259"/>
                    <a:pt x="350" y="259"/>
                    <a:pt x="350" y="259"/>
                  </a:cubicBezTo>
                  <a:cubicBezTo>
                    <a:pt x="350" y="257"/>
                    <a:pt x="350" y="257"/>
                    <a:pt x="350" y="257"/>
                  </a:cubicBezTo>
                  <a:cubicBezTo>
                    <a:pt x="351" y="257"/>
                    <a:pt x="351" y="255"/>
                    <a:pt x="350" y="254"/>
                  </a:cubicBezTo>
                  <a:cubicBezTo>
                    <a:pt x="349" y="251"/>
                    <a:pt x="348" y="249"/>
                    <a:pt x="348" y="247"/>
                  </a:cubicBezTo>
                  <a:cubicBezTo>
                    <a:pt x="348" y="243"/>
                    <a:pt x="348" y="241"/>
                    <a:pt x="349" y="240"/>
                  </a:cubicBezTo>
                  <a:cubicBezTo>
                    <a:pt x="350" y="239"/>
                    <a:pt x="351" y="239"/>
                    <a:pt x="353" y="239"/>
                  </a:cubicBezTo>
                  <a:cubicBezTo>
                    <a:pt x="360" y="241"/>
                    <a:pt x="360" y="241"/>
                    <a:pt x="360" y="241"/>
                  </a:cubicBezTo>
                  <a:cubicBezTo>
                    <a:pt x="361" y="236"/>
                    <a:pt x="361" y="236"/>
                    <a:pt x="361" y="236"/>
                  </a:cubicBezTo>
                  <a:cubicBezTo>
                    <a:pt x="348" y="230"/>
                    <a:pt x="348" y="230"/>
                    <a:pt x="348" y="230"/>
                  </a:cubicBezTo>
                  <a:cubicBezTo>
                    <a:pt x="347" y="230"/>
                    <a:pt x="347" y="230"/>
                    <a:pt x="347" y="230"/>
                  </a:cubicBezTo>
                  <a:cubicBezTo>
                    <a:pt x="346" y="229"/>
                    <a:pt x="346" y="229"/>
                    <a:pt x="346" y="229"/>
                  </a:cubicBezTo>
                  <a:cubicBezTo>
                    <a:pt x="346" y="229"/>
                    <a:pt x="346" y="229"/>
                    <a:pt x="346" y="229"/>
                  </a:cubicBezTo>
                  <a:cubicBezTo>
                    <a:pt x="346" y="229"/>
                    <a:pt x="346" y="229"/>
                    <a:pt x="346" y="229"/>
                  </a:cubicBezTo>
                  <a:cubicBezTo>
                    <a:pt x="344" y="213"/>
                    <a:pt x="344" y="213"/>
                    <a:pt x="344" y="213"/>
                  </a:cubicBezTo>
                  <a:cubicBezTo>
                    <a:pt x="345" y="203"/>
                    <a:pt x="345" y="203"/>
                    <a:pt x="345" y="203"/>
                  </a:cubicBezTo>
                  <a:cubicBezTo>
                    <a:pt x="345" y="201"/>
                    <a:pt x="345" y="201"/>
                    <a:pt x="345" y="201"/>
                  </a:cubicBezTo>
                  <a:cubicBezTo>
                    <a:pt x="345" y="201"/>
                    <a:pt x="345" y="201"/>
                    <a:pt x="345" y="201"/>
                  </a:cubicBezTo>
                  <a:cubicBezTo>
                    <a:pt x="367" y="203"/>
                    <a:pt x="367" y="203"/>
                    <a:pt x="367" y="203"/>
                  </a:cubicBezTo>
                  <a:cubicBezTo>
                    <a:pt x="372" y="198"/>
                    <a:pt x="372" y="198"/>
                    <a:pt x="372" y="198"/>
                  </a:cubicBezTo>
                  <a:cubicBezTo>
                    <a:pt x="374" y="196"/>
                    <a:pt x="373" y="195"/>
                    <a:pt x="372" y="194"/>
                  </a:cubicBezTo>
                  <a:cubicBezTo>
                    <a:pt x="367" y="192"/>
                    <a:pt x="364" y="190"/>
                    <a:pt x="364" y="187"/>
                  </a:cubicBezTo>
                  <a:cubicBezTo>
                    <a:pt x="364" y="186"/>
                    <a:pt x="364" y="185"/>
                    <a:pt x="366" y="184"/>
                  </a:cubicBezTo>
                  <a:cubicBezTo>
                    <a:pt x="376" y="175"/>
                    <a:pt x="376" y="175"/>
                    <a:pt x="376" y="175"/>
                  </a:cubicBezTo>
                  <a:cubicBezTo>
                    <a:pt x="386" y="174"/>
                    <a:pt x="386" y="174"/>
                    <a:pt x="386" y="174"/>
                  </a:cubicBezTo>
                  <a:cubicBezTo>
                    <a:pt x="391" y="165"/>
                    <a:pt x="391" y="165"/>
                    <a:pt x="391" y="165"/>
                  </a:cubicBezTo>
                  <a:cubicBezTo>
                    <a:pt x="391" y="157"/>
                    <a:pt x="391" y="157"/>
                    <a:pt x="391" y="157"/>
                  </a:cubicBezTo>
                  <a:cubicBezTo>
                    <a:pt x="398" y="155"/>
                    <a:pt x="398" y="155"/>
                    <a:pt x="398" y="155"/>
                  </a:cubicBezTo>
                  <a:cubicBezTo>
                    <a:pt x="400" y="149"/>
                    <a:pt x="402" y="146"/>
                    <a:pt x="402" y="145"/>
                  </a:cubicBezTo>
                  <a:cubicBezTo>
                    <a:pt x="406" y="138"/>
                    <a:pt x="406" y="138"/>
                    <a:pt x="406" y="138"/>
                  </a:cubicBezTo>
                  <a:cubicBezTo>
                    <a:pt x="400" y="128"/>
                    <a:pt x="400" y="128"/>
                    <a:pt x="400" y="128"/>
                  </a:cubicBezTo>
                  <a:cubicBezTo>
                    <a:pt x="400" y="128"/>
                    <a:pt x="400" y="128"/>
                    <a:pt x="400" y="128"/>
                  </a:cubicBezTo>
                  <a:cubicBezTo>
                    <a:pt x="400" y="128"/>
                    <a:pt x="400" y="128"/>
                    <a:pt x="400" y="128"/>
                  </a:cubicBezTo>
                  <a:cubicBezTo>
                    <a:pt x="400" y="127"/>
                    <a:pt x="400" y="127"/>
                    <a:pt x="400" y="127"/>
                  </a:cubicBezTo>
                  <a:cubicBezTo>
                    <a:pt x="396" y="114"/>
                    <a:pt x="396" y="114"/>
                    <a:pt x="396" y="114"/>
                  </a:cubicBezTo>
                  <a:cubicBezTo>
                    <a:pt x="396" y="113"/>
                    <a:pt x="396" y="113"/>
                    <a:pt x="396" y="113"/>
                  </a:cubicBezTo>
                  <a:cubicBezTo>
                    <a:pt x="394" y="99"/>
                    <a:pt x="394" y="99"/>
                    <a:pt x="394" y="99"/>
                  </a:cubicBezTo>
                  <a:cubicBezTo>
                    <a:pt x="389" y="91"/>
                    <a:pt x="389" y="91"/>
                    <a:pt x="389" y="91"/>
                  </a:cubicBezTo>
                  <a:cubicBezTo>
                    <a:pt x="382" y="84"/>
                    <a:pt x="382" y="84"/>
                    <a:pt x="382" y="84"/>
                  </a:cubicBezTo>
                  <a:cubicBezTo>
                    <a:pt x="382" y="84"/>
                    <a:pt x="382" y="84"/>
                    <a:pt x="382" y="84"/>
                  </a:cubicBezTo>
                  <a:cubicBezTo>
                    <a:pt x="382" y="83"/>
                    <a:pt x="382" y="83"/>
                    <a:pt x="382" y="83"/>
                  </a:cubicBezTo>
                  <a:cubicBezTo>
                    <a:pt x="382" y="83"/>
                    <a:pt x="382" y="83"/>
                    <a:pt x="382" y="83"/>
                  </a:cubicBezTo>
                  <a:cubicBezTo>
                    <a:pt x="381" y="75"/>
                    <a:pt x="381" y="75"/>
                    <a:pt x="381" y="75"/>
                  </a:cubicBezTo>
                  <a:cubicBezTo>
                    <a:pt x="368" y="79"/>
                    <a:pt x="368" y="79"/>
                    <a:pt x="368" y="79"/>
                  </a:cubicBezTo>
                  <a:cubicBezTo>
                    <a:pt x="368" y="79"/>
                    <a:pt x="368" y="79"/>
                    <a:pt x="368" y="79"/>
                  </a:cubicBezTo>
                  <a:cubicBezTo>
                    <a:pt x="362" y="72"/>
                    <a:pt x="362" y="72"/>
                    <a:pt x="362" y="72"/>
                  </a:cubicBezTo>
                  <a:cubicBezTo>
                    <a:pt x="344" y="59"/>
                    <a:pt x="344" y="59"/>
                    <a:pt x="344" y="59"/>
                  </a:cubicBezTo>
                  <a:cubicBezTo>
                    <a:pt x="343" y="59"/>
                    <a:pt x="343" y="59"/>
                    <a:pt x="343" y="59"/>
                  </a:cubicBezTo>
                  <a:cubicBezTo>
                    <a:pt x="336" y="50"/>
                    <a:pt x="336" y="50"/>
                    <a:pt x="336" y="50"/>
                  </a:cubicBezTo>
                  <a:cubicBezTo>
                    <a:pt x="332" y="47"/>
                    <a:pt x="332" y="47"/>
                    <a:pt x="332" y="47"/>
                  </a:cubicBezTo>
                  <a:cubicBezTo>
                    <a:pt x="329" y="51"/>
                    <a:pt x="329" y="51"/>
                    <a:pt x="329" y="51"/>
                  </a:cubicBezTo>
                  <a:cubicBezTo>
                    <a:pt x="329" y="52"/>
                    <a:pt x="329" y="52"/>
                    <a:pt x="329" y="52"/>
                  </a:cubicBezTo>
                  <a:cubicBezTo>
                    <a:pt x="329" y="53"/>
                    <a:pt x="329" y="53"/>
                    <a:pt x="329" y="53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2" y="53"/>
                    <a:pt x="322" y="53"/>
                    <a:pt x="322" y="53"/>
                  </a:cubicBezTo>
                  <a:cubicBezTo>
                    <a:pt x="321" y="53"/>
                    <a:pt x="321" y="53"/>
                    <a:pt x="321" y="53"/>
                  </a:cubicBezTo>
                  <a:cubicBezTo>
                    <a:pt x="321" y="53"/>
                    <a:pt x="321" y="53"/>
                    <a:pt x="321" y="53"/>
                  </a:cubicBezTo>
                  <a:cubicBezTo>
                    <a:pt x="308" y="39"/>
                    <a:pt x="308" y="39"/>
                    <a:pt x="308" y="39"/>
                  </a:cubicBezTo>
                  <a:cubicBezTo>
                    <a:pt x="305" y="38"/>
                    <a:pt x="302" y="35"/>
                    <a:pt x="298" y="31"/>
                  </a:cubicBezTo>
                  <a:cubicBezTo>
                    <a:pt x="292" y="27"/>
                    <a:pt x="292" y="27"/>
                    <a:pt x="292" y="27"/>
                  </a:cubicBezTo>
                  <a:cubicBezTo>
                    <a:pt x="292" y="26"/>
                    <a:pt x="292" y="26"/>
                    <a:pt x="292" y="26"/>
                  </a:cubicBezTo>
                  <a:cubicBezTo>
                    <a:pt x="285" y="22"/>
                    <a:pt x="285" y="22"/>
                    <a:pt x="285" y="22"/>
                  </a:cubicBezTo>
                  <a:cubicBezTo>
                    <a:pt x="281" y="25"/>
                    <a:pt x="281" y="25"/>
                    <a:pt x="281" y="25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276" y="25"/>
                    <a:pt x="276" y="25"/>
                    <a:pt x="276" y="25"/>
                  </a:cubicBezTo>
                  <a:cubicBezTo>
                    <a:pt x="272" y="27"/>
                    <a:pt x="272" y="27"/>
                    <a:pt x="272" y="27"/>
                  </a:cubicBezTo>
                  <a:cubicBezTo>
                    <a:pt x="272" y="27"/>
                    <a:pt x="272" y="27"/>
                    <a:pt x="272" y="27"/>
                  </a:cubicBezTo>
                  <a:cubicBezTo>
                    <a:pt x="271" y="28"/>
                    <a:pt x="271" y="28"/>
                    <a:pt x="271" y="28"/>
                  </a:cubicBezTo>
                  <a:cubicBezTo>
                    <a:pt x="271" y="28"/>
                    <a:pt x="271" y="28"/>
                    <a:pt x="271" y="28"/>
                  </a:cubicBezTo>
                  <a:cubicBezTo>
                    <a:pt x="265" y="29"/>
                    <a:pt x="265" y="29"/>
                    <a:pt x="265" y="29"/>
                  </a:cubicBezTo>
                  <a:cubicBezTo>
                    <a:pt x="258" y="24"/>
                    <a:pt x="250" y="20"/>
                    <a:pt x="242" y="15"/>
                  </a:cubicBez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0"/>
            <p:cNvSpPr>
              <a:spLocks/>
            </p:cNvSpPr>
            <p:nvPr/>
          </p:nvSpPr>
          <p:spPr bwMode="auto">
            <a:xfrm>
              <a:off x="5495925" y="3724275"/>
              <a:ext cx="1319213" cy="1157288"/>
            </a:xfrm>
            <a:custGeom>
              <a:avLst/>
              <a:gdLst>
                <a:gd name="T0" fmla="*/ 10 w 351"/>
                <a:gd name="T1" fmla="*/ 14 h 308"/>
                <a:gd name="T2" fmla="*/ 9 w 351"/>
                <a:gd name="T3" fmla="*/ 35 h 308"/>
                <a:gd name="T4" fmla="*/ 5 w 351"/>
                <a:gd name="T5" fmla="*/ 57 h 308"/>
                <a:gd name="T6" fmla="*/ 19 w 351"/>
                <a:gd name="T7" fmla="*/ 69 h 308"/>
                <a:gd name="T8" fmla="*/ 35 w 351"/>
                <a:gd name="T9" fmla="*/ 97 h 308"/>
                <a:gd name="T10" fmla="*/ 37 w 351"/>
                <a:gd name="T11" fmla="*/ 122 h 308"/>
                <a:gd name="T12" fmla="*/ 45 w 351"/>
                <a:gd name="T13" fmla="*/ 143 h 308"/>
                <a:gd name="T14" fmla="*/ 50 w 351"/>
                <a:gd name="T15" fmla="*/ 175 h 308"/>
                <a:gd name="T16" fmla="*/ 47 w 351"/>
                <a:gd name="T17" fmla="*/ 218 h 308"/>
                <a:gd name="T18" fmla="*/ 55 w 351"/>
                <a:gd name="T19" fmla="*/ 231 h 308"/>
                <a:gd name="T20" fmla="*/ 62 w 351"/>
                <a:gd name="T21" fmla="*/ 213 h 308"/>
                <a:gd name="T22" fmla="*/ 78 w 351"/>
                <a:gd name="T23" fmla="*/ 220 h 308"/>
                <a:gd name="T24" fmla="*/ 85 w 351"/>
                <a:gd name="T25" fmla="*/ 237 h 308"/>
                <a:gd name="T26" fmla="*/ 102 w 351"/>
                <a:gd name="T27" fmla="*/ 239 h 308"/>
                <a:gd name="T28" fmla="*/ 119 w 351"/>
                <a:gd name="T29" fmla="*/ 279 h 308"/>
                <a:gd name="T30" fmla="*/ 123 w 351"/>
                <a:gd name="T31" fmla="*/ 299 h 308"/>
                <a:gd name="T32" fmla="*/ 131 w 351"/>
                <a:gd name="T33" fmla="*/ 308 h 308"/>
                <a:gd name="T34" fmla="*/ 153 w 351"/>
                <a:gd name="T35" fmla="*/ 293 h 308"/>
                <a:gd name="T36" fmla="*/ 164 w 351"/>
                <a:gd name="T37" fmla="*/ 268 h 308"/>
                <a:gd name="T38" fmla="*/ 173 w 351"/>
                <a:gd name="T39" fmla="*/ 255 h 308"/>
                <a:gd name="T40" fmla="*/ 187 w 351"/>
                <a:gd name="T41" fmla="*/ 235 h 308"/>
                <a:gd name="T42" fmla="*/ 195 w 351"/>
                <a:gd name="T43" fmla="*/ 218 h 308"/>
                <a:gd name="T44" fmla="*/ 221 w 351"/>
                <a:gd name="T45" fmla="*/ 225 h 308"/>
                <a:gd name="T46" fmla="*/ 229 w 351"/>
                <a:gd name="T47" fmla="*/ 236 h 308"/>
                <a:gd name="T48" fmla="*/ 240 w 351"/>
                <a:gd name="T49" fmla="*/ 233 h 308"/>
                <a:gd name="T50" fmla="*/ 255 w 351"/>
                <a:gd name="T51" fmla="*/ 249 h 308"/>
                <a:gd name="T52" fmla="*/ 275 w 351"/>
                <a:gd name="T53" fmla="*/ 233 h 308"/>
                <a:gd name="T54" fmla="*/ 264 w 351"/>
                <a:gd name="T55" fmla="*/ 229 h 308"/>
                <a:gd name="T56" fmla="*/ 259 w 351"/>
                <a:gd name="T57" fmla="*/ 210 h 308"/>
                <a:gd name="T58" fmla="*/ 275 w 351"/>
                <a:gd name="T59" fmla="*/ 209 h 308"/>
                <a:gd name="T60" fmla="*/ 259 w 351"/>
                <a:gd name="T61" fmla="*/ 187 h 308"/>
                <a:gd name="T62" fmla="*/ 255 w 351"/>
                <a:gd name="T63" fmla="*/ 163 h 308"/>
                <a:gd name="T64" fmla="*/ 303 w 351"/>
                <a:gd name="T65" fmla="*/ 143 h 308"/>
                <a:gd name="T66" fmla="*/ 327 w 351"/>
                <a:gd name="T67" fmla="*/ 121 h 308"/>
                <a:gd name="T68" fmla="*/ 333 w 351"/>
                <a:gd name="T69" fmla="*/ 111 h 308"/>
                <a:gd name="T70" fmla="*/ 343 w 351"/>
                <a:gd name="T71" fmla="*/ 85 h 308"/>
                <a:gd name="T72" fmla="*/ 325 w 351"/>
                <a:gd name="T73" fmla="*/ 78 h 308"/>
                <a:gd name="T74" fmla="*/ 315 w 351"/>
                <a:gd name="T75" fmla="*/ 68 h 308"/>
                <a:gd name="T76" fmla="*/ 304 w 351"/>
                <a:gd name="T77" fmla="*/ 73 h 308"/>
                <a:gd name="T78" fmla="*/ 298 w 351"/>
                <a:gd name="T79" fmla="*/ 63 h 308"/>
                <a:gd name="T80" fmla="*/ 287 w 351"/>
                <a:gd name="T81" fmla="*/ 62 h 308"/>
                <a:gd name="T82" fmla="*/ 263 w 351"/>
                <a:gd name="T83" fmla="*/ 58 h 308"/>
                <a:gd name="T84" fmla="*/ 253 w 351"/>
                <a:gd name="T85" fmla="*/ 59 h 308"/>
                <a:gd name="T86" fmla="*/ 219 w 351"/>
                <a:gd name="T87" fmla="*/ 55 h 308"/>
                <a:gd name="T88" fmla="*/ 217 w 351"/>
                <a:gd name="T89" fmla="*/ 39 h 308"/>
                <a:gd name="T90" fmla="*/ 180 w 351"/>
                <a:gd name="T91" fmla="*/ 16 h 308"/>
                <a:gd name="T92" fmla="*/ 163 w 351"/>
                <a:gd name="T93" fmla="*/ 5 h 308"/>
                <a:gd name="T94" fmla="*/ 160 w 351"/>
                <a:gd name="T95" fmla="*/ 31 h 308"/>
                <a:gd name="T96" fmla="*/ 140 w 351"/>
                <a:gd name="T97" fmla="*/ 33 h 308"/>
                <a:gd name="T98" fmla="*/ 131 w 351"/>
                <a:gd name="T99" fmla="*/ 41 h 308"/>
                <a:gd name="T100" fmla="*/ 122 w 351"/>
                <a:gd name="T101" fmla="*/ 55 h 308"/>
                <a:gd name="T102" fmla="*/ 95 w 351"/>
                <a:gd name="T103" fmla="*/ 67 h 308"/>
                <a:gd name="T104" fmla="*/ 77 w 351"/>
                <a:gd name="T105" fmla="*/ 50 h 308"/>
                <a:gd name="T106" fmla="*/ 63 w 351"/>
                <a:gd name="T107" fmla="*/ 47 h 308"/>
                <a:gd name="T108" fmla="*/ 49 w 351"/>
                <a:gd name="T109" fmla="*/ 31 h 308"/>
                <a:gd name="T110" fmla="*/ 34 w 351"/>
                <a:gd name="T111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51" h="308">
                  <a:moveTo>
                    <a:pt x="33" y="7"/>
                  </a:moveTo>
                  <a:cubicBezTo>
                    <a:pt x="23" y="5"/>
                    <a:pt x="23" y="5"/>
                    <a:pt x="23" y="5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19" y="68"/>
                    <a:pt x="19" y="68"/>
                    <a:pt x="19" y="68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29" y="91"/>
                    <a:pt x="31" y="93"/>
                    <a:pt x="35" y="97"/>
                  </a:cubicBezTo>
                  <a:cubicBezTo>
                    <a:pt x="35" y="97"/>
                    <a:pt x="35" y="97"/>
                    <a:pt x="35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37" y="109"/>
                    <a:pt x="37" y="115"/>
                    <a:pt x="37" y="122"/>
                  </a:cubicBezTo>
                  <a:cubicBezTo>
                    <a:pt x="41" y="127"/>
                    <a:pt x="42" y="131"/>
                    <a:pt x="42" y="133"/>
                  </a:cubicBezTo>
                  <a:cubicBezTo>
                    <a:pt x="42" y="135"/>
                    <a:pt x="43" y="138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6" y="149"/>
                    <a:pt x="46" y="153"/>
                    <a:pt x="45" y="157"/>
                  </a:cubicBezTo>
                  <a:cubicBezTo>
                    <a:pt x="43" y="160"/>
                    <a:pt x="45" y="165"/>
                    <a:pt x="49" y="173"/>
                  </a:cubicBezTo>
                  <a:cubicBezTo>
                    <a:pt x="50" y="173"/>
                    <a:pt x="50" y="173"/>
                    <a:pt x="50" y="173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0" y="175"/>
                    <a:pt x="50" y="175"/>
                    <a:pt x="50" y="175"/>
                  </a:cubicBezTo>
                  <a:cubicBezTo>
                    <a:pt x="43" y="189"/>
                    <a:pt x="43" y="189"/>
                    <a:pt x="43" y="189"/>
                  </a:cubicBezTo>
                  <a:cubicBezTo>
                    <a:pt x="45" y="192"/>
                    <a:pt x="45" y="194"/>
                    <a:pt x="45" y="196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3" y="213"/>
                    <a:pt x="43" y="216"/>
                    <a:pt x="45" y="217"/>
                  </a:cubicBezTo>
                  <a:cubicBezTo>
                    <a:pt x="47" y="218"/>
                    <a:pt x="47" y="218"/>
                    <a:pt x="47" y="218"/>
                  </a:cubicBezTo>
                  <a:cubicBezTo>
                    <a:pt x="51" y="220"/>
                    <a:pt x="52" y="222"/>
                    <a:pt x="52" y="224"/>
                  </a:cubicBezTo>
                  <a:cubicBezTo>
                    <a:pt x="51" y="231"/>
                    <a:pt x="51" y="231"/>
                    <a:pt x="51" y="231"/>
                  </a:cubicBezTo>
                  <a:cubicBezTo>
                    <a:pt x="53" y="231"/>
                    <a:pt x="53" y="231"/>
                    <a:pt x="53" y="231"/>
                  </a:cubicBezTo>
                  <a:cubicBezTo>
                    <a:pt x="54" y="232"/>
                    <a:pt x="54" y="232"/>
                    <a:pt x="54" y="232"/>
                  </a:cubicBezTo>
                  <a:cubicBezTo>
                    <a:pt x="55" y="231"/>
                    <a:pt x="55" y="231"/>
                    <a:pt x="55" y="231"/>
                  </a:cubicBezTo>
                  <a:cubicBezTo>
                    <a:pt x="56" y="229"/>
                    <a:pt x="57" y="228"/>
                    <a:pt x="58" y="226"/>
                  </a:cubicBezTo>
                  <a:cubicBezTo>
                    <a:pt x="59" y="225"/>
                    <a:pt x="59" y="225"/>
                    <a:pt x="59" y="225"/>
                  </a:cubicBezTo>
                  <a:cubicBezTo>
                    <a:pt x="59" y="224"/>
                    <a:pt x="59" y="224"/>
                    <a:pt x="59" y="224"/>
                  </a:cubicBezTo>
                  <a:cubicBezTo>
                    <a:pt x="61" y="223"/>
                    <a:pt x="61" y="222"/>
                    <a:pt x="63" y="220"/>
                  </a:cubicBezTo>
                  <a:cubicBezTo>
                    <a:pt x="63" y="218"/>
                    <a:pt x="63" y="215"/>
                    <a:pt x="62" y="213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3" y="210"/>
                    <a:pt x="63" y="210"/>
                    <a:pt x="63" y="210"/>
                  </a:cubicBezTo>
                  <a:cubicBezTo>
                    <a:pt x="70" y="209"/>
                    <a:pt x="73" y="209"/>
                    <a:pt x="75" y="212"/>
                  </a:cubicBezTo>
                  <a:cubicBezTo>
                    <a:pt x="78" y="220"/>
                    <a:pt x="78" y="220"/>
                    <a:pt x="78" y="220"/>
                  </a:cubicBezTo>
                  <a:cubicBezTo>
                    <a:pt x="78" y="220"/>
                    <a:pt x="78" y="220"/>
                    <a:pt x="78" y="220"/>
                  </a:cubicBezTo>
                  <a:cubicBezTo>
                    <a:pt x="78" y="221"/>
                    <a:pt x="78" y="221"/>
                    <a:pt x="78" y="221"/>
                  </a:cubicBezTo>
                  <a:cubicBezTo>
                    <a:pt x="79" y="234"/>
                    <a:pt x="79" y="234"/>
                    <a:pt x="79" y="234"/>
                  </a:cubicBezTo>
                  <a:cubicBezTo>
                    <a:pt x="85" y="237"/>
                    <a:pt x="85" y="237"/>
                    <a:pt x="85" y="237"/>
                  </a:cubicBezTo>
                  <a:cubicBezTo>
                    <a:pt x="85" y="237"/>
                    <a:pt x="85" y="237"/>
                    <a:pt x="85" y="237"/>
                  </a:cubicBezTo>
                  <a:cubicBezTo>
                    <a:pt x="85" y="237"/>
                    <a:pt x="85" y="237"/>
                    <a:pt x="85" y="237"/>
                  </a:cubicBezTo>
                  <a:cubicBezTo>
                    <a:pt x="89" y="239"/>
                    <a:pt x="89" y="239"/>
                    <a:pt x="89" y="239"/>
                  </a:cubicBezTo>
                  <a:cubicBezTo>
                    <a:pt x="92" y="236"/>
                    <a:pt x="92" y="236"/>
                    <a:pt x="92" y="236"/>
                  </a:cubicBezTo>
                  <a:cubicBezTo>
                    <a:pt x="95" y="233"/>
                    <a:pt x="95" y="233"/>
                    <a:pt x="95" y="233"/>
                  </a:cubicBezTo>
                  <a:cubicBezTo>
                    <a:pt x="97" y="233"/>
                    <a:pt x="97" y="233"/>
                    <a:pt x="97" y="233"/>
                  </a:cubicBezTo>
                  <a:cubicBezTo>
                    <a:pt x="99" y="234"/>
                    <a:pt x="101" y="236"/>
                    <a:pt x="102" y="239"/>
                  </a:cubicBezTo>
                  <a:cubicBezTo>
                    <a:pt x="103" y="249"/>
                    <a:pt x="103" y="249"/>
                    <a:pt x="103" y="249"/>
                  </a:cubicBezTo>
                  <a:cubicBezTo>
                    <a:pt x="104" y="251"/>
                    <a:pt x="104" y="251"/>
                    <a:pt x="104" y="251"/>
                  </a:cubicBezTo>
                  <a:cubicBezTo>
                    <a:pt x="115" y="274"/>
                    <a:pt x="115" y="274"/>
                    <a:pt x="115" y="274"/>
                  </a:cubicBezTo>
                  <a:cubicBezTo>
                    <a:pt x="119" y="278"/>
                    <a:pt x="119" y="278"/>
                    <a:pt x="119" y="278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2" y="298"/>
                    <a:pt x="122" y="298"/>
                    <a:pt x="122" y="298"/>
                  </a:cubicBezTo>
                  <a:cubicBezTo>
                    <a:pt x="123" y="299"/>
                    <a:pt x="123" y="299"/>
                    <a:pt x="123" y="299"/>
                  </a:cubicBezTo>
                  <a:cubicBezTo>
                    <a:pt x="125" y="295"/>
                    <a:pt x="128" y="293"/>
                    <a:pt x="129" y="293"/>
                  </a:cubicBezTo>
                  <a:cubicBezTo>
                    <a:pt x="131" y="294"/>
                    <a:pt x="131" y="295"/>
                    <a:pt x="131" y="296"/>
                  </a:cubicBezTo>
                  <a:cubicBezTo>
                    <a:pt x="131" y="299"/>
                    <a:pt x="131" y="299"/>
                    <a:pt x="131" y="299"/>
                  </a:cubicBezTo>
                  <a:cubicBezTo>
                    <a:pt x="131" y="306"/>
                    <a:pt x="131" y="306"/>
                    <a:pt x="131" y="306"/>
                  </a:cubicBezTo>
                  <a:cubicBezTo>
                    <a:pt x="131" y="308"/>
                    <a:pt x="131" y="308"/>
                    <a:pt x="131" y="308"/>
                  </a:cubicBezTo>
                  <a:cubicBezTo>
                    <a:pt x="133" y="308"/>
                    <a:pt x="135" y="308"/>
                    <a:pt x="135" y="307"/>
                  </a:cubicBezTo>
                  <a:cubicBezTo>
                    <a:pt x="139" y="301"/>
                    <a:pt x="139" y="301"/>
                    <a:pt x="139" y="301"/>
                  </a:cubicBezTo>
                  <a:cubicBezTo>
                    <a:pt x="144" y="297"/>
                    <a:pt x="144" y="297"/>
                    <a:pt x="144" y="297"/>
                  </a:cubicBezTo>
                  <a:cubicBezTo>
                    <a:pt x="147" y="295"/>
                    <a:pt x="149" y="293"/>
                    <a:pt x="153" y="293"/>
                  </a:cubicBezTo>
                  <a:cubicBezTo>
                    <a:pt x="153" y="293"/>
                    <a:pt x="153" y="293"/>
                    <a:pt x="153" y="293"/>
                  </a:cubicBezTo>
                  <a:cubicBezTo>
                    <a:pt x="161" y="295"/>
                    <a:pt x="161" y="295"/>
                    <a:pt x="161" y="295"/>
                  </a:cubicBezTo>
                  <a:cubicBezTo>
                    <a:pt x="164" y="294"/>
                    <a:pt x="164" y="294"/>
                    <a:pt x="164" y="294"/>
                  </a:cubicBezTo>
                  <a:cubicBezTo>
                    <a:pt x="168" y="288"/>
                    <a:pt x="168" y="288"/>
                    <a:pt x="168" y="288"/>
                  </a:cubicBezTo>
                  <a:cubicBezTo>
                    <a:pt x="167" y="279"/>
                    <a:pt x="167" y="279"/>
                    <a:pt x="167" y="279"/>
                  </a:cubicBezTo>
                  <a:cubicBezTo>
                    <a:pt x="165" y="275"/>
                    <a:pt x="163" y="271"/>
                    <a:pt x="164" y="268"/>
                  </a:cubicBezTo>
                  <a:cubicBezTo>
                    <a:pt x="165" y="261"/>
                    <a:pt x="165" y="261"/>
                    <a:pt x="165" y="261"/>
                  </a:cubicBezTo>
                  <a:cubicBezTo>
                    <a:pt x="165" y="260"/>
                    <a:pt x="165" y="260"/>
                    <a:pt x="165" y="260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73" y="255"/>
                    <a:pt x="173" y="255"/>
                    <a:pt x="173" y="255"/>
                  </a:cubicBezTo>
                  <a:cubicBezTo>
                    <a:pt x="174" y="255"/>
                    <a:pt x="174" y="255"/>
                    <a:pt x="174" y="255"/>
                  </a:cubicBezTo>
                  <a:cubicBezTo>
                    <a:pt x="174" y="255"/>
                    <a:pt x="174" y="255"/>
                    <a:pt x="174" y="255"/>
                  </a:cubicBezTo>
                  <a:cubicBezTo>
                    <a:pt x="179" y="251"/>
                    <a:pt x="179" y="251"/>
                    <a:pt x="179" y="251"/>
                  </a:cubicBezTo>
                  <a:cubicBezTo>
                    <a:pt x="186" y="242"/>
                    <a:pt x="186" y="242"/>
                    <a:pt x="186" y="242"/>
                  </a:cubicBezTo>
                  <a:cubicBezTo>
                    <a:pt x="187" y="235"/>
                    <a:pt x="187" y="235"/>
                    <a:pt x="187" y="235"/>
                  </a:cubicBezTo>
                  <a:cubicBezTo>
                    <a:pt x="179" y="218"/>
                    <a:pt x="179" y="218"/>
                    <a:pt x="179" y="218"/>
                  </a:cubicBezTo>
                  <a:cubicBezTo>
                    <a:pt x="195" y="225"/>
                    <a:pt x="195" y="225"/>
                    <a:pt x="195" y="225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1" y="213"/>
                    <a:pt x="201" y="213"/>
                    <a:pt x="201" y="213"/>
                  </a:cubicBezTo>
                  <a:cubicBezTo>
                    <a:pt x="213" y="210"/>
                    <a:pt x="213" y="210"/>
                    <a:pt x="213" y="210"/>
                  </a:cubicBezTo>
                  <a:cubicBezTo>
                    <a:pt x="214" y="210"/>
                    <a:pt x="214" y="210"/>
                    <a:pt x="214" y="210"/>
                  </a:cubicBezTo>
                  <a:cubicBezTo>
                    <a:pt x="221" y="225"/>
                    <a:pt x="221" y="225"/>
                    <a:pt x="221" y="225"/>
                  </a:cubicBezTo>
                  <a:cubicBezTo>
                    <a:pt x="221" y="225"/>
                    <a:pt x="221" y="225"/>
                    <a:pt x="221" y="225"/>
                  </a:cubicBezTo>
                  <a:cubicBezTo>
                    <a:pt x="220" y="231"/>
                    <a:pt x="220" y="231"/>
                    <a:pt x="220" y="231"/>
                  </a:cubicBezTo>
                  <a:cubicBezTo>
                    <a:pt x="221" y="236"/>
                    <a:pt x="221" y="236"/>
                    <a:pt x="221" y="236"/>
                  </a:cubicBezTo>
                  <a:cubicBezTo>
                    <a:pt x="221" y="239"/>
                    <a:pt x="223" y="240"/>
                    <a:pt x="224" y="240"/>
                  </a:cubicBezTo>
                  <a:cubicBezTo>
                    <a:pt x="226" y="240"/>
                    <a:pt x="227" y="239"/>
                    <a:pt x="229" y="237"/>
                  </a:cubicBezTo>
                  <a:cubicBezTo>
                    <a:pt x="229" y="236"/>
                    <a:pt x="229" y="236"/>
                    <a:pt x="229" y="236"/>
                  </a:cubicBezTo>
                  <a:cubicBezTo>
                    <a:pt x="229" y="236"/>
                    <a:pt x="229" y="236"/>
                    <a:pt x="229" y="236"/>
                  </a:cubicBezTo>
                  <a:cubicBezTo>
                    <a:pt x="230" y="236"/>
                    <a:pt x="230" y="236"/>
                    <a:pt x="230" y="236"/>
                  </a:cubicBezTo>
                  <a:cubicBezTo>
                    <a:pt x="239" y="233"/>
                    <a:pt x="239" y="233"/>
                    <a:pt x="239" y="233"/>
                  </a:cubicBezTo>
                  <a:cubicBezTo>
                    <a:pt x="239" y="233"/>
                    <a:pt x="239" y="233"/>
                    <a:pt x="239" y="233"/>
                  </a:cubicBezTo>
                  <a:cubicBezTo>
                    <a:pt x="240" y="233"/>
                    <a:pt x="240" y="233"/>
                    <a:pt x="240" y="233"/>
                  </a:cubicBezTo>
                  <a:cubicBezTo>
                    <a:pt x="245" y="233"/>
                    <a:pt x="247" y="234"/>
                    <a:pt x="249" y="236"/>
                  </a:cubicBezTo>
                  <a:cubicBezTo>
                    <a:pt x="249" y="247"/>
                    <a:pt x="249" y="247"/>
                    <a:pt x="249" y="247"/>
                  </a:cubicBezTo>
                  <a:cubicBezTo>
                    <a:pt x="249" y="247"/>
                    <a:pt x="249" y="247"/>
                    <a:pt x="249" y="247"/>
                  </a:cubicBezTo>
                  <a:cubicBezTo>
                    <a:pt x="251" y="248"/>
                    <a:pt x="251" y="248"/>
                    <a:pt x="251" y="248"/>
                  </a:cubicBezTo>
                  <a:cubicBezTo>
                    <a:pt x="255" y="249"/>
                    <a:pt x="255" y="249"/>
                    <a:pt x="255" y="249"/>
                  </a:cubicBezTo>
                  <a:cubicBezTo>
                    <a:pt x="261" y="249"/>
                    <a:pt x="261" y="249"/>
                    <a:pt x="261" y="249"/>
                  </a:cubicBezTo>
                  <a:cubicBezTo>
                    <a:pt x="271" y="246"/>
                    <a:pt x="271" y="246"/>
                    <a:pt x="271" y="246"/>
                  </a:cubicBezTo>
                  <a:cubicBezTo>
                    <a:pt x="277" y="241"/>
                    <a:pt x="277" y="241"/>
                    <a:pt x="277" y="241"/>
                  </a:cubicBezTo>
                  <a:cubicBezTo>
                    <a:pt x="278" y="236"/>
                    <a:pt x="278" y="236"/>
                    <a:pt x="278" y="236"/>
                  </a:cubicBezTo>
                  <a:cubicBezTo>
                    <a:pt x="275" y="233"/>
                    <a:pt x="275" y="233"/>
                    <a:pt x="275" y="233"/>
                  </a:cubicBezTo>
                  <a:cubicBezTo>
                    <a:pt x="265" y="229"/>
                    <a:pt x="265" y="229"/>
                    <a:pt x="265" y="229"/>
                  </a:cubicBezTo>
                  <a:cubicBezTo>
                    <a:pt x="265" y="229"/>
                    <a:pt x="265" y="229"/>
                    <a:pt x="265" y="229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3" y="216"/>
                    <a:pt x="253" y="216"/>
                    <a:pt x="253" y="216"/>
                  </a:cubicBezTo>
                  <a:cubicBezTo>
                    <a:pt x="259" y="211"/>
                    <a:pt x="259" y="211"/>
                    <a:pt x="259" y="211"/>
                  </a:cubicBezTo>
                  <a:cubicBezTo>
                    <a:pt x="259" y="210"/>
                    <a:pt x="259" y="210"/>
                    <a:pt x="259" y="210"/>
                  </a:cubicBezTo>
                  <a:cubicBezTo>
                    <a:pt x="259" y="210"/>
                    <a:pt x="259" y="210"/>
                    <a:pt x="259" y="210"/>
                  </a:cubicBezTo>
                  <a:cubicBezTo>
                    <a:pt x="265" y="208"/>
                    <a:pt x="265" y="208"/>
                    <a:pt x="265" y="208"/>
                  </a:cubicBezTo>
                  <a:cubicBezTo>
                    <a:pt x="265" y="208"/>
                    <a:pt x="265" y="208"/>
                    <a:pt x="265" y="208"/>
                  </a:cubicBezTo>
                  <a:cubicBezTo>
                    <a:pt x="267" y="208"/>
                    <a:pt x="267" y="208"/>
                    <a:pt x="267" y="208"/>
                  </a:cubicBezTo>
                  <a:cubicBezTo>
                    <a:pt x="275" y="209"/>
                    <a:pt x="275" y="209"/>
                    <a:pt x="275" y="209"/>
                  </a:cubicBezTo>
                  <a:cubicBezTo>
                    <a:pt x="275" y="209"/>
                    <a:pt x="275" y="209"/>
                    <a:pt x="275" y="209"/>
                  </a:cubicBezTo>
                  <a:cubicBezTo>
                    <a:pt x="275" y="210"/>
                    <a:pt x="275" y="210"/>
                    <a:pt x="275" y="210"/>
                  </a:cubicBezTo>
                  <a:cubicBezTo>
                    <a:pt x="275" y="207"/>
                    <a:pt x="275" y="207"/>
                    <a:pt x="275" y="207"/>
                  </a:cubicBezTo>
                  <a:cubicBezTo>
                    <a:pt x="272" y="201"/>
                    <a:pt x="272" y="201"/>
                    <a:pt x="272" y="201"/>
                  </a:cubicBezTo>
                  <a:cubicBezTo>
                    <a:pt x="266" y="198"/>
                    <a:pt x="266" y="198"/>
                    <a:pt x="266" y="198"/>
                  </a:cubicBezTo>
                  <a:cubicBezTo>
                    <a:pt x="259" y="187"/>
                    <a:pt x="259" y="187"/>
                    <a:pt x="259" y="187"/>
                  </a:cubicBezTo>
                  <a:cubicBezTo>
                    <a:pt x="259" y="187"/>
                    <a:pt x="259" y="187"/>
                    <a:pt x="259" y="187"/>
                  </a:cubicBezTo>
                  <a:cubicBezTo>
                    <a:pt x="258" y="186"/>
                    <a:pt x="258" y="186"/>
                    <a:pt x="258" y="186"/>
                  </a:cubicBezTo>
                  <a:cubicBezTo>
                    <a:pt x="258" y="186"/>
                    <a:pt x="258" y="186"/>
                    <a:pt x="258" y="186"/>
                  </a:cubicBezTo>
                  <a:cubicBezTo>
                    <a:pt x="255" y="173"/>
                    <a:pt x="255" y="173"/>
                    <a:pt x="255" y="173"/>
                  </a:cubicBezTo>
                  <a:cubicBezTo>
                    <a:pt x="255" y="163"/>
                    <a:pt x="255" y="163"/>
                    <a:pt x="255" y="163"/>
                  </a:cubicBezTo>
                  <a:cubicBezTo>
                    <a:pt x="261" y="157"/>
                    <a:pt x="261" y="157"/>
                    <a:pt x="261" y="157"/>
                  </a:cubicBezTo>
                  <a:cubicBezTo>
                    <a:pt x="271" y="157"/>
                    <a:pt x="271" y="157"/>
                    <a:pt x="271" y="157"/>
                  </a:cubicBezTo>
                  <a:cubicBezTo>
                    <a:pt x="293" y="159"/>
                    <a:pt x="293" y="159"/>
                    <a:pt x="293" y="159"/>
                  </a:cubicBezTo>
                  <a:cubicBezTo>
                    <a:pt x="303" y="144"/>
                    <a:pt x="303" y="144"/>
                    <a:pt x="303" y="144"/>
                  </a:cubicBezTo>
                  <a:cubicBezTo>
                    <a:pt x="303" y="143"/>
                    <a:pt x="303" y="143"/>
                    <a:pt x="303" y="143"/>
                  </a:cubicBezTo>
                  <a:cubicBezTo>
                    <a:pt x="304" y="143"/>
                    <a:pt x="304" y="143"/>
                    <a:pt x="304" y="143"/>
                  </a:cubicBezTo>
                  <a:cubicBezTo>
                    <a:pt x="313" y="139"/>
                    <a:pt x="313" y="139"/>
                    <a:pt x="313" y="139"/>
                  </a:cubicBezTo>
                  <a:cubicBezTo>
                    <a:pt x="317" y="130"/>
                    <a:pt x="317" y="130"/>
                    <a:pt x="317" y="130"/>
                  </a:cubicBezTo>
                  <a:cubicBezTo>
                    <a:pt x="317" y="129"/>
                    <a:pt x="317" y="129"/>
                    <a:pt x="317" y="129"/>
                  </a:cubicBezTo>
                  <a:cubicBezTo>
                    <a:pt x="327" y="121"/>
                    <a:pt x="327" y="121"/>
                    <a:pt x="327" y="121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3" y="112"/>
                    <a:pt x="333" y="112"/>
                    <a:pt x="333" y="112"/>
                  </a:cubicBezTo>
                  <a:cubicBezTo>
                    <a:pt x="333" y="111"/>
                    <a:pt x="333" y="111"/>
                    <a:pt x="333" y="111"/>
                  </a:cubicBezTo>
                  <a:cubicBezTo>
                    <a:pt x="333" y="111"/>
                    <a:pt x="333" y="111"/>
                    <a:pt x="333" y="111"/>
                  </a:cubicBezTo>
                  <a:cubicBezTo>
                    <a:pt x="337" y="107"/>
                    <a:pt x="337" y="107"/>
                    <a:pt x="337" y="107"/>
                  </a:cubicBezTo>
                  <a:cubicBezTo>
                    <a:pt x="341" y="99"/>
                    <a:pt x="341" y="99"/>
                    <a:pt x="341" y="99"/>
                  </a:cubicBezTo>
                  <a:cubicBezTo>
                    <a:pt x="343" y="87"/>
                    <a:pt x="343" y="87"/>
                    <a:pt x="343" y="87"/>
                  </a:cubicBezTo>
                  <a:cubicBezTo>
                    <a:pt x="343" y="86"/>
                    <a:pt x="343" y="86"/>
                    <a:pt x="343" y="86"/>
                  </a:cubicBezTo>
                  <a:cubicBezTo>
                    <a:pt x="343" y="85"/>
                    <a:pt x="343" y="85"/>
                    <a:pt x="343" y="85"/>
                  </a:cubicBezTo>
                  <a:cubicBezTo>
                    <a:pt x="350" y="81"/>
                    <a:pt x="350" y="81"/>
                    <a:pt x="350" y="81"/>
                  </a:cubicBezTo>
                  <a:cubicBezTo>
                    <a:pt x="351" y="79"/>
                    <a:pt x="351" y="79"/>
                    <a:pt x="351" y="79"/>
                  </a:cubicBezTo>
                  <a:cubicBezTo>
                    <a:pt x="342" y="78"/>
                    <a:pt x="342" y="78"/>
                    <a:pt x="342" y="78"/>
                  </a:cubicBezTo>
                  <a:cubicBezTo>
                    <a:pt x="326" y="79"/>
                    <a:pt x="326" y="79"/>
                    <a:pt x="326" y="79"/>
                  </a:cubicBezTo>
                  <a:cubicBezTo>
                    <a:pt x="325" y="78"/>
                    <a:pt x="325" y="78"/>
                    <a:pt x="325" y="78"/>
                  </a:cubicBezTo>
                  <a:cubicBezTo>
                    <a:pt x="319" y="73"/>
                    <a:pt x="319" y="73"/>
                    <a:pt x="319" y="73"/>
                  </a:cubicBezTo>
                  <a:cubicBezTo>
                    <a:pt x="319" y="73"/>
                    <a:pt x="319" y="73"/>
                    <a:pt x="319" y="73"/>
                  </a:cubicBezTo>
                  <a:cubicBezTo>
                    <a:pt x="319" y="73"/>
                    <a:pt x="319" y="73"/>
                    <a:pt x="319" y="73"/>
                  </a:cubicBezTo>
                  <a:cubicBezTo>
                    <a:pt x="319" y="73"/>
                    <a:pt x="319" y="73"/>
                    <a:pt x="319" y="73"/>
                  </a:cubicBezTo>
                  <a:cubicBezTo>
                    <a:pt x="315" y="68"/>
                    <a:pt x="315" y="68"/>
                    <a:pt x="315" y="68"/>
                  </a:cubicBezTo>
                  <a:cubicBezTo>
                    <a:pt x="315" y="69"/>
                    <a:pt x="315" y="69"/>
                    <a:pt x="315" y="69"/>
                  </a:cubicBezTo>
                  <a:cubicBezTo>
                    <a:pt x="314" y="69"/>
                    <a:pt x="314" y="69"/>
                    <a:pt x="314" y="69"/>
                  </a:cubicBezTo>
                  <a:cubicBezTo>
                    <a:pt x="313" y="71"/>
                    <a:pt x="311" y="71"/>
                    <a:pt x="309" y="71"/>
                  </a:cubicBezTo>
                  <a:cubicBezTo>
                    <a:pt x="307" y="72"/>
                    <a:pt x="307" y="72"/>
                    <a:pt x="307" y="72"/>
                  </a:cubicBezTo>
                  <a:cubicBezTo>
                    <a:pt x="306" y="73"/>
                    <a:pt x="305" y="73"/>
                    <a:pt x="304" y="73"/>
                  </a:cubicBezTo>
                  <a:cubicBezTo>
                    <a:pt x="303" y="73"/>
                    <a:pt x="303" y="71"/>
                    <a:pt x="302" y="69"/>
                  </a:cubicBezTo>
                  <a:cubicBezTo>
                    <a:pt x="302" y="67"/>
                    <a:pt x="301" y="65"/>
                    <a:pt x="299" y="63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6" y="57"/>
                    <a:pt x="296" y="57"/>
                    <a:pt x="296" y="57"/>
                  </a:cubicBezTo>
                  <a:cubicBezTo>
                    <a:pt x="294" y="57"/>
                    <a:pt x="294" y="57"/>
                    <a:pt x="294" y="57"/>
                  </a:cubicBezTo>
                  <a:cubicBezTo>
                    <a:pt x="288" y="61"/>
                    <a:pt x="288" y="61"/>
                    <a:pt x="288" y="61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7" y="62"/>
                    <a:pt x="287" y="62"/>
                    <a:pt x="287" y="62"/>
                  </a:cubicBezTo>
                  <a:cubicBezTo>
                    <a:pt x="273" y="65"/>
                    <a:pt x="273" y="65"/>
                    <a:pt x="273" y="65"/>
                  </a:cubicBezTo>
                  <a:cubicBezTo>
                    <a:pt x="273" y="65"/>
                    <a:pt x="273" y="65"/>
                    <a:pt x="273" y="65"/>
                  </a:cubicBezTo>
                  <a:cubicBezTo>
                    <a:pt x="272" y="64"/>
                    <a:pt x="272" y="64"/>
                    <a:pt x="272" y="64"/>
                  </a:cubicBezTo>
                  <a:cubicBezTo>
                    <a:pt x="263" y="58"/>
                    <a:pt x="263" y="58"/>
                    <a:pt x="263" y="58"/>
                  </a:cubicBezTo>
                  <a:cubicBezTo>
                    <a:pt x="263" y="58"/>
                    <a:pt x="263" y="58"/>
                    <a:pt x="263" y="58"/>
                  </a:cubicBezTo>
                  <a:cubicBezTo>
                    <a:pt x="262" y="57"/>
                    <a:pt x="262" y="57"/>
                    <a:pt x="262" y="57"/>
                  </a:cubicBezTo>
                  <a:cubicBezTo>
                    <a:pt x="262" y="57"/>
                    <a:pt x="262" y="57"/>
                    <a:pt x="262" y="57"/>
                  </a:cubicBezTo>
                  <a:cubicBezTo>
                    <a:pt x="262" y="57"/>
                    <a:pt x="262" y="57"/>
                    <a:pt x="262" y="57"/>
                  </a:cubicBezTo>
                  <a:cubicBezTo>
                    <a:pt x="259" y="52"/>
                    <a:pt x="259" y="52"/>
                    <a:pt x="259" y="52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48" y="65"/>
                    <a:pt x="244" y="67"/>
                    <a:pt x="242" y="65"/>
                  </a:cubicBezTo>
                  <a:cubicBezTo>
                    <a:pt x="233" y="60"/>
                    <a:pt x="233" y="60"/>
                    <a:pt x="233" y="60"/>
                  </a:cubicBezTo>
                  <a:cubicBezTo>
                    <a:pt x="226" y="59"/>
                    <a:pt x="226" y="59"/>
                    <a:pt x="226" y="59"/>
                  </a:cubicBezTo>
                  <a:cubicBezTo>
                    <a:pt x="225" y="60"/>
                    <a:pt x="225" y="60"/>
                    <a:pt x="225" y="60"/>
                  </a:cubicBezTo>
                  <a:cubicBezTo>
                    <a:pt x="219" y="55"/>
                    <a:pt x="219" y="55"/>
                    <a:pt x="219" y="55"/>
                  </a:cubicBezTo>
                  <a:cubicBezTo>
                    <a:pt x="219" y="55"/>
                    <a:pt x="219" y="55"/>
                    <a:pt x="219" y="55"/>
                  </a:cubicBezTo>
                  <a:cubicBezTo>
                    <a:pt x="218" y="55"/>
                    <a:pt x="218" y="55"/>
                    <a:pt x="218" y="55"/>
                  </a:cubicBezTo>
                  <a:cubicBezTo>
                    <a:pt x="221" y="44"/>
                    <a:pt x="221" y="44"/>
                    <a:pt x="221" y="44"/>
                  </a:cubicBezTo>
                  <a:cubicBezTo>
                    <a:pt x="221" y="40"/>
                    <a:pt x="221" y="40"/>
                    <a:pt x="221" y="40"/>
                  </a:cubicBezTo>
                  <a:cubicBezTo>
                    <a:pt x="217" y="39"/>
                    <a:pt x="217" y="39"/>
                    <a:pt x="217" y="39"/>
                  </a:cubicBezTo>
                  <a:cubicBezTo>
                    <a:pt x="217" y="39"/>
                    <a:pt x="217" y="39"/>
                    <a:pt x="217" y="39"/>
                  </a:cubicBezTo>
                  <a:cubicBezTo>
                    <a:pt x="208" y="29"/>
                    <a:pt x="208" y="29"/>
                    <a:pt x="208" y="29"/>
                  </a:cubicBezTo>
                  <a:cubicBezTo>
                    <a:pt x="209" y="23"/>
                    <a:pt x="209" y="23"/>
                    <a:pt x="209" y="23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78" y="15"/>
                    <a:pt x="176" y="13"/>
                    <a:pt x="175" y="9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3" y="5"/>
                    <a:pt x="163" y="5"/>
                    <a:pt x="163" y="5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21"/>
                    <a:pt x="157" y="21"/>
                    <a:pt x="157" y="21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59" y="34"/>
                    <a:pt x="156" y="35"/>
                    <a:pt x="153" y="35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40" y="33"/>
                    <a:pt x="140" y="33"/>
                    <a:pt x="140" y="33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43"/>
                    <a:pt x="120" y="45"/>
                    <a:pt x="121" y="48"/>
                  </a:cubicBezTo>
                  <a:cubicBezTo>
                    <a:pt x="123" y="51"/>
                    <a:pt x="123" y="53"/>
                    <a:pt x="122" y="55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19" y="59"/>
                    <a:pt x="116" y="60"/>
                    <a:pt x="111" y="59"/>
                  </a:cubicBezTo>
                  <a:cubicBezTo>
                    <a:pt x="104" y="59"/>
                    <a:pt x="104" y="59"/>
                    <a:pt x="104" y="59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89" y="59"/>
                    <a:pt x="89" y="59"/>
                    <a:pt x="89" y="59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9" y="42"/>
                    <a:pt x="59" y="42"/>
                    <a:pt x="59" y="42"/>
                  </a:cubicBezTo>
                  <a:cubicBezTo>
                    <a:pt x="56" y="38"/>
                    <a:pt x="54" y="35"/>
                    <a:pt x="53" y="33"/>
                  </a:cubicBezTo>
                  <a:cubicBezTo>
                    <a:pt x="53" y="32"/>
                    <a:pt x="53" y="31"/>
                    <a:pt x="51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6" y="29"/>
                    <a:pt x="44" y="27"/>
                    <a:pt x="43" y="23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lose/>
                </a:path>
              </a:pathLst>
            </a:custGeom>
            <a:solidFill>
              <a:srgbClr val="0698CB"/>
            </a:solidFill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1"/>
            <p:cNvSpPr>
              <a:spLocks/>
            </p:cNvSpPr>
            <p:nvPr/>
          </p:nvSpPr>
          <p:spPr bwMode="auto">
            <a:xfrm>
              <a:off x="3302000" y="3254375"/>
              <a:ext cx="2363788" cy="1435100"/>
            </a:xfrm>
            <a:custGeom>
              <a:avLst/>
              <a:gdLst>
                <a:gd name="T0" fmla="*/ 67 w 629"/>
                <a:gd name="T1" fmla="*/ 18 h 382"/>
                <a:gd name="T2" fmla="*/ 34 w 629"/>
                <a:gd name="T3" fmla="*/ 29 h 382"/>
                <a:gd name="T4" fmla="*/ 21 w 629"/>
                <a:gd name="T5" fmla="*/ 54 h 382"/>
                <a:gd name="T6" fmla="*/ 10 w 629"/>
                <a:gd name="T7" fmla="*/ 105 h 382"/>
                <a:gd name="T8" fmla="*/ 9 w 629"/>
                <a:gd name="T9" fmla="*/ 119 h 382"/>
                <a:gd name="T10" fmla="*/ 31 w 629"/>
                <a:gd name="T11" fmla="*/ 166 h 382"/>
                <a:gd name="T12" fmla="*/ 65 w 629"/>
                <a:gd name="T13" fmla="*/ 204 h 382"/>
                <a:gd name="T14" fmla="*/ 92 w 629"/>
                <a:gd name="T15" fmla="*/ 196 h 382"/>
                <a:gd name="T16" fmla="*/ 118 w 629"/>
                <a:gd name="T17" fmla="*/ 230 h 382"/>
                <a:gd name="T18" fmla="*/ 145 w 629"/>
                <a:gd name="T19" fmla="*/ 250 h 382"/>
                <a:gd name="T20" fmla="*/ 157 w 629"/>
                <a:gd name="T21" fmla="*/ 271 h 382"/>
                <a:gd name="T22" fmla="*/ 189 w 629"/>
                <a:gd name="T23" fmla="*/ 293 h 382"/>
                <a:gd name="T24" fmla="*/ 204 w 629"/>
                <a:gd name="T25" fmla="*/ 302 h 382"/>
                <a:gd name="T26" fmla="*/ 236 w 629"/>
                <a:gd name="T27" fmla="*/ 314 h 382"/>
                <a:gd name="T28" fmla="*/ 299 w 629"/>
                <a:gd name="T29" fmla="*/ 324 h 382"/>
                <a:gd name="T30" fmla="*/ 297 w 629"/>
                <a:gd name="T31" fmla="*/ 350 h 382"/>
                <a:gd name="T32" fmla="*/ 387 w 629"/>
                <a:gd name="T33" fmla="*/ 339 h 382"/>
                <a:gd name="T34" fmla="*/ 397 w 629"/>
                <a:gd name="T35" fmla="*/ 369 h 382"/>
                <a:gd name="T36" fmla="*/ 479 w 629"/>
                <a:gd name="T37" fmla="*/ 357 h 382"/>
                <a:gd name="T38" fmla="*/ 513 w 629"/>
                <a:gd name="T39" fmla="*/ 340 h 382"/>
                <a:gd name="T40" fmla="*/ 569 w 629"/>
                <a:gd name="T41" fmla="*/ 360 h 382"/>
                <a:gd name="T42" fmla="*/ 570 w 629"/>
                <a:gd name="T43" fmla="*/ 358 h 382"/>
                <a:gd name="T44" fmla="*/ 597 w 629"/>
                <a:gd name="T45" fmla="*/ 348 h 382"/>
                <a:gd name="T46" fmla="*/ 608 w 629"/>
                <a:gd name="T47" fmla="*/ 332 h 382"/>
                <a:gd name="T48" fmla="*/ 624 w 629"/>
                <a:gd name="T49" fmla="*/ 281 h 382"/>
                <a:gd name="T50" fmla="*/ 617 w 629"/>
                <a:gd name="T51" fmla="*/ 248 h 382"/>
                <a:gd name="T52" fmla="*/ 601 w 629"/>
                <a:gd name="T53" fmla="*/ 207 h 382"/>
                <a:gd name="T54" fmla="*/ 593 w 629"/>
                <a:gd name="T55" fmla="*/ 192 h 382"/>
                <a:gd name="T56" fmla="*/ 583 w 629"/>
                <a:gd name="T57" fmla="*/ 197 h 382"/>
                <a:gd name="T58" fmla="*/ 558 w 629"/>
                <a:gd name="T59" fmla="*/ 203 h 382"/>
                <a:gd name="T60" fmla="*/ 532 w 629"/>
                <a:gd name="T61" fmla="*/ 214 h 382"/>
                <a:gd name="T62" fmla="*/ 513 w 629"/>
                <a:gd name="T63" fmla="*/ 190 h 382"/>
                <a:gd name="T64" fmla="*/ 496 w 629"/>
                <a:gd name="T65" fmla="*/ 172 h 382"/>
                <a:gd name="T66" fmla="*/ 443 w 629"/>
                <a:gd name="T67" fmla="*/ 166 h 382"/>
                <a:gd name="T68" fmla="*/ 403 w 629"/>
                <a:gd name="T69" fmla="*/ 150 h 382"/>
                <a:gd name="T70" fmla="*/ 389 w 629"/>
                <a:gd name="T71" fmla="*/ 134 h 382"/>
                <a:gd name="T72" fmla="*/ 369 w 629"/>
                <a:gd name="T73" fmla="*/ 136 h 382"/>
                <a:gd name="T74" fmla="*/ 347 w 629"/>
                <a:gd name="T75" fmla="*/ 98 h 382"/>
                <a:gd name="T76" fmla="*/ 356 w 629"/>
                <a:gd name="T77" fmla="*/ 74 h 382"/>
                <a:gd name="T78" fmla="*/ 357 w 629"/>
                <a:gd name="T79" fmla="*/ 40 h 382"/>
                <a:gd name="T80" fmla="*/ 357 w 629"/>
                <a:gd name="T81" fmla="*/ 22 h 382"/>
                <a:gd name="T82" fmla="*/ 355 w 629"/>
                <a:gd name="T83" fmla="*/ 20 h 382"/>
                <a:gd name="T84" fmla="*/ 347 w 629"/>
                <a:gd name="T85" fmla="*/ 15 h 382"/>
                <a:gd name="T86" fmla="*/ 305 w 629"/>
                <a:gd name="T87" fmla="*/ 2 h 382"/>
                <a:gd name="T88" fmla="*/ 260 w 629"/>
                <a:gd name="T89" fmla="*/ 12 h 382"/>
                <a:gd name="T90" fmla="*/ 221 w 629"/>
                <a:gd name="T91" fmla="*/ 18 h 382"/>
                <a:gd name="T92" fmla="*/ 206 w 629"/>
                <a:gd name="T93" fmla="*/ 20 h 382"/>
                <a:gd name="T94" fmla="*/ 171 w 629"/>
                <a:gd name="T95" fmla="*/ 18 h 382"/>
                <a:gd name="T96" fmla="*/ 152 w 629"/>
                <a:gd name="T97" fmla="*/ 0 h 382"/>
                <a:gd name="T98" fmla="*/ 135 w 629"/>
                <a:gd name="T99" fmla="*/ 10 h 382"/>
                <a:gd name="T100" fmla="*/ 92 w 629"/>
                <a:gd name="T101" fmla="*/ 6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9" h="382">
                  <a:moveTo>
                    <a:pt x="77" y="2"/>
                  </a:moveTo>
                  <a:cubicBezTo>
                    <a:pt x="77" y="2"/>
                    <a:pt x="77" y="2"/>
                    <a:pt x="77" y="2"/>
                  </a:cubicBezTo>
                  <a:cubicBezTo>
                    <a:pt x="76" y="6"/>
                    <a:pt x="73" y="8"/>
                    <a:pt x="70" y="11"/>
                  </a:cubicBezTo>
                  <a:cubicBezTo>
                    <a:pt x="67" y="12"/>
                    <a:pt x="67" y="14"/>
                    <a:pt x="67" y="16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7" y="20"/>
                    <a:pt x="65" y="23"/>
                    <a:pt x="62" y="28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1" y="31"/>
                    <a:pt x="59" y="32"/>
                    <a:pt x="57" y="32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26" y="44"/>
                    <a:pt x="22" y="50"/>
                    <a:pt x="21" y="54"/>
                  </a:cubicBezTo>
                  <a:cubicBezTo>
                    <a:pt x="21" y="56"/>
                    <a:pt x="23" y="63"/>
                    <a:pt x="29" y="75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34" y="88"/>
                    <a:pt x="33" y="92"/>
                    <a:pt x="29" y="98"/>
                  </a:cubicBezTo>
                  <a:cubicBezTo>
                    <a:pt x="22" y="105"/>
                    <a:pt x="22" y="105"/>
                    <a:pt x="22" y="105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7" y="92"/>
                    <a:pt x="7" y="92"/>
                    <a:pt x="7" y="92"/>
                  </a:cubicBezTo>
                  <a:cubicBezTo>
                    <a:pt x="4" y="108"/>
                    <a:pt x="4" y="108"/>
                    <a:pt x="4" y="108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10" y="117"/>
                    <a:pt x="10" y="118"/>
                    <a:pt x="9" y="118"/>
                  </a:cubicBezTo>
                  <a:cubicBezTo>
                    <a:pt x="9" y="119"/>
                    <a:pt x="9" y="119"/>
                    <a:pt x="9" y="119"/>
                  </a:cubicBezTo>
                  <a:cubicBezTo>
                    <a:pt x="7" y="120"/>
                    <a:pt x="5" y="124"/>
                    <a:pt x="2" y="131"/>
                  </a:cubicBezTo>
                  <a:cubicBezTo>
                    <a:pt x="0" y="137"/>
                    <a:pt x="1" y="143"/>
                    <a:pt x="6" y="150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9" y="150"/>
                    <a:pt x="23" y="156"/>
                    <a:pt x="30" y="165"/>
                  </a:cubicBezTo>
                  <a:cubicBezTo>
                    <a:pt x="31" y="166"/>
                    <a:pt x="31" y="166"/>
                    <a:pt x="31" y="166"/>
                  </a:cubicBezTo>
                  <a:cubicBezTo>
                    <a:pt x="31" y="166"/>
                    <a:pt x="31" y="166"/>
                    <a:pt x="31" y="166"/>
                  </a:cubicBezTo>
                  <a:cubicBezTo>
                    <a:pt x="31" y="168"/>
                    <a:pt x="32" y="170"/>
                    <a:pt x="34" y="172"/>
                  </a:cubicBezTo>
                  <a:cubicBezTo>
                    <a:pt x="55" y="192"/>
                    <a:pt x="55" y="192"/>
                    <a:pt x="55" y="192"/>
                  </a:cubicBezTo>
                  <a:cubicBezTo>
                    <a:pt x="55" y="192"/>
                    <a:pt x="55" y="192"/>
                    <a:pt x="55" y="192"/>
                  </a:cubicBezTo>
                  <a:cubicBezTo>
                    <a:pt x="65" y="204"/>
                    <a:pt x="65" y="204"/>
                    <a:pt x="65" y="204"/>
                  </a:cubicBezTo>
                  <a:cubicBezTo>
                    <a:pt x="70" y="204"/>
                    <a:pt x="70" y="204"/>
                    <a:pt x="70" y="204"/>
                  </a:cubicBezTo>
                  <a:cubicBezTo>
                    <a:pt x="76" y="193"/>
                    <a:pt x="76" y="193"/>
                    <a:pt x="76" y="193"/>
                  </a:cubicBezTo>
                  <a:cubicBezTo>
                    <a:pt x="77" y="192"/>
                    <a:pt x="77" y="192"/>
                    <a:pt x="77" y="192"/>
                  </a:cubicBezTo>
                  <a:cubicBezTo>
                    <a:pt x="77" y="192"/>
                    <a:pt x="77" y="192"/>
                    <a:pt x="77" y="192"/>
                  </a:cubicBezTo>
                  <a:cubicBezTo>
                    <a:pt x="92" y="196"/>
                    <a:pt x="92" y="196"/>
                    <a:pt x="92" y="196"/>
                  </a:cubicBezTo>
                  <a:cubicBezTo>
                    <a:pt x="92" y="196"/>
                    <a:pt x="92" y="196"/>
                    <a:pt x="92" y="196"/>
                  </a:cubicBezTo>
                  <a:cubicBezTo>
                    <a:pt x="92" y="197"/>
                    <a:pt x="92" y="197"/>
                    <a:pt x="92" y="197"/>
                  </a:cubicBezTo>
                  <a:cubicBezTo>
                    <a:pt x="94" y="207"/>
                    <a:pt x="94" y="207"/>
                    <a:pt x="94" y="207"/>
                  </a:cubicBezTo>
                  <a:cubicBezTo>
                    <a:pt x="112" y="227"/>
                    <a:pt x="112" y="227"/>
                    <a:pt x="112" y="227"/>
                  </a:cubicBezTo>
                  <a:cubicBezTo>
                    <a:pt x="118" y="230"/>
                    <a:pt x="118" y="230"/>
                    <a:pt x="118" y="230"/>
                  </a:cubicBezTo>
                  <a:cubicBezTo>
                    <a:pt x="118" y="230"/>
                    <a:pt x="118" y="230"/>
                    <a:pt x="118" y="230"/>
                  </a:cubicBezTo>
                  <a:cubicBezTo>
                    <a:pt x="121" y="232"/>
                    <a:pt x="121" y="232"/>
                    <a:pt x="121" y="232"/>
                  </a:cubicBezTo>
                  <a:cubicBezTo>
                    <a:pt x="121" y="232"/>
                    <a:pt x="121" y="232"/>
                    <a:pt x="121" y="232"/>
                  </a:cubicBezTo>
                  <a:cubicBezTo>
                    <a:pt x="135" y="252"/>
                    <a:pt x="135" y="252"/>
                    <a:pt x="135" y="252"/>
                  </a:cubicBezTo>
                  <a:cubicBezTo>
                    <a:pt x="145" y="250"/>
                    <a:pt x="145" y="250"/>
                    <a:pt x="145" y="250"/>
                  </a:cubicBezTo>
                  <a:cubicBezTo>
                    <a:pt x="146" y="250"/>
                    <a:pt x="146" y="250"/>
                    <a:pt x="146" y="250"/>
                  </a:cubicBezTo>
                  <a:cubicBezTo>
                    <a:pt x="147" y="250"/>
                    <a:pt x="147" y="250"/>
                    <a:pt x="147" y="250"/>
                  </a:cubicBezTo>
                  <a:cubicBezTo>
                    <a:pt x="147" y="251"/>
                    <a:pt x="147" y="251"/>
                    <a:pt x="147" y="251"/>
                  </a:cubicBezTo>
                  <a:cubicBezTo>
                    <a:pt x="148" y="252"/>
                    <a:pt x="148" y="252"/>
                    <a:pt x="148" y="252"/>
                  </a:cubicBezTo>
                  <a:cubicBezTo>
                    <a:pt x="157" y="271"/>
                    <a:pt x="157" y="271"/>
                    <a:pt x="157" y="271"/>
                  </a:cubicBezTo>
                  <a:cubicBezTo>
                    <a:pt x="168" y="278"/>
                    <a:pt x="168" y="278"/>
                    <a:pt x="168" y="278"/>
                  </a:cubicBezTo>
                  <a:cubicBezTo>
                    <a:pt x="177" y="280"/>
                    <a:pt x="177" y="280"/>
                    <a:pt x="177" y="280"/>
                  </a:cubicBezTo>
                  <a:cubicBezTo>
                    <a:pt x="182" y="292"/>
                    <a:pt x="182" y="292"/>
                    <a:pt x="182" y="292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189" y="293"/>
                    <a:pt x="189" y="293"/>
                    <a:pt x="189" y="293"/>
                  </a:cubicBezTo>
                  <a:cubicBezTo>
                    <a:pt x="189" y="293"/>
                    <a:pt x="189" y="293"/>
                    <a:pt x="189" y="293"/>
                  </a:cubicBezTo>
                  <a:cubicBezTo>
                    <a:pt x="203" y="301"/>
                    <a:pt x="203" y="301"/>
                    <a:pt x="203" y="301"/>
                  </a:cubicBezTo>
                  <a:cubicBezTo>
                    <a:pt x="203" y="301"/>
                    <a:pt x="203" y="301"/>
                    <a:pt x="203" y="301"/>
                  </a:cubicBezTo>
                  <a:cubicBezTo>
                    <a:pt x="203" y="301"/>
                    <a:pt x="203" y="301"/>
                    <a:pt x="203" y="301"/>
                  </a:cubicBezTo>
                  <a:cubicBezTo>
                    <a:pt x="204" y="302"/>
                    <a:pt x="204" y="302"/>
                    <a:pt x="204" y="302"/>
                  </a:cubicBezTo>
                  <a:cubicBezTo>
                    <a:pt x="214" y="314"/>
                    <a:pt x="214" y="314"/>
                    <a:pt x="214" y="314"/>
                  </a:cubicBezTo>
                  <a:cubicBezTo>
                    <a:pt x="229" y="312"/>
                    <a:pt x="229" y="312"/>
                    <a:pt x="229" y="312"/>
                  </a:cubicBezTo>
                  <a:cubicBezTo>
                    <a:pt x="230" y="312"/>
                    <a:pt x="230" y="312"/>
                    <a:pt x="230" y="312"/>
                  </a:cubicBezTo>
                  <a:cubicBezTo>
                    <a:pt x="236" y="314"/>
                    <a:pt x="236" y="314"/>
                    <a:pt x="236" y="314"/>
                  </a:cubicBezTo>
                  <a:cubicBezTo>
                    <a:pt x="236" y="314"/>
                    <a:pt x="236" y="314"/>
                    <a:pt x="236" y="314"/>
                  </a:cubicBezTo>
                  <a:cubicBezTo>
                    <a:pt x="246" y="322"/>
                    <a:pt x="246" y="322"/>
                    <a:pt x="246" y="322"/>
                  </a:cubicBezTo>
                  <a:cubicBezTo>
                    <a:pt x="263" y="324"/>
                    <a:pt x="263" y="324"/>
                    <a:pt x="263" y="324"/>
                  </a:cubicBezTo>
                  <a:cubicBezTo>
                    <a:pt x="273" y="322"/>
                    <a:pt x="273" y="322"/>
                    <a:pt x="273" y="322"/>
                  </a:cubicBezTo>
                  <a:cubicBezTo>
                    <a:pt x="273" y="322"/>
                    <a:pt x="273" y="322"/>
                    <a:pt x="273" y="322"/>
                  </a:cubicBezTo>
                  <a:cubicBezTo>
                    <a:pt x="287" y="320"/>
                    <a:pt x="296" y="321"/>
                    <a:pt x="299" y="324"/>
                  </a:cubicBezTo>
                  <a:cubicBezTo>
                    <a:pt x="301" y="328"/>
                    <a:pt x="300" y="331"/>
                    <a:pt x="295" y="335"/>
                  </a:cubicBezTo>
                  <a:cubicBezTo>
                    <a:pt x="291" y="339"/>
                    <a:pt x="291" y="339"/>
                    <a:pt x="291" y="339"/>
                  </a:cubicBezTo>
                  <a:cubicBezTo>
                    <a:pt x="290" y="341"/>
                    <a:pt x="292" y="344"/>
                    <a:pt x="297" y="349"/>
                  </a:cubicBezTo>
                  <a:cubicBezTo>
                    <a:pt x="297" y="350"/>
                    <a:pt x="297" y="350"/>
                    <a:pt x="297" y="350"/>
                  </a:cubicBezTo>
                  <a:cubicBezTo>
                    <a:pt x="297" y="350"/>
                    <a:pt x="297" y="350"/>
                    <a:pt x="297" y="350"/>
                  </a:cubicBezTo>
                  <a:cubicBezTo>
                    <a:pt x="300" y="352"/>
                    <a:pt x="300" y="352"/>
                    <a:pt x="300" y="352"/>
                  </a:cubicBezTo>
                  <a:cubicBezTo>
                    <a:pt x="301" y="351"/>
                    <a:pt x="301" y="351"/>
                    <a:pt x="301" y="351"/>
                  </a:cubicBezTo>
                  <a:cubicBezTo>
                    <a:pt x="311" y="332"/>
                    <a:pt x="319" y="322"/>
                    <a:pt x="325" y="320"/>
                  </a:cubicBezTo>
                  <a:cubicBezTo>
                    <a:pt x="331" y="318"/>
                    <a:pt x="343" y="323"/>
                    <a:pt x="363" y="335"/>
                  </a:cubicBezTo>
                  <a:cubicBezTo>
                    <a:pt x="387" y="339"/>
                    <a:pt x="387" y="339"/>
                    <a:pt x="387" y="339"/>
                  </a:cubicBezTo>
                  <a:cubicBezTo>
                    <a:pt x="387" y="340"/>
                    <a:pt x="387" y="340"/>
                    <a:pt x="387" y="340"/>
                  </a:cubicBezTo>
                  <a:cubicBezTo>
                    <a:pt x="387" y="341"/>
                    <a:pt x="387" y="341"/>
                    <a:pt x="387" y="341"/>
                  </a:cubicBezTo>
                  <a:cubicBezTo>
                    <a:pt x="385" y="352"/>
                    <a:pt x="385" y="352"/>
                    <a:pt x="385" y="352"/>
                  </a:cubicBezTo>
                  <a:cubicBezTo>
                    <a:pt x="397" y="354"/>
                    <a:pt x="397" y="354"/>
                    <a:pt x="397" y="354"/>
                  </a:cubicBezTo>
                  <a:cubicBezTo>
                    <a:pt x="397" y="369"/>
                    <a:pt x="397" y="369"/>
                    <a:pt x="397" y="369"/>
                  </a:cubicBezTo>
                  <a:cubicBezTo>
                    <a:pt x="401" y="376"/>
                    <a:pt x="403" y="380"/>
                    <a:pt x="405" y="381"/>
                  </a:cubicBezTo>
                  <a:cubicBezTo>
                    <a:pt x="407" y="382"/>
                    <a:pt x="419" y="382"/>
                    <a:pt x="441" y="381"/>
                  </a:cubicBezTo>
                  <a:cubicBezTo>
                    <a:pt x="453" y="374"/>
                    <a:pt x="453" y="374"/>
                    <a:pt x="453" y="374"/>
                  </a:cubicBezTo>
                  <a:cubicBezTo>
                    <a:pt x="465" y="358"/>
                    <a:pt x="465" y="358"/>
                    <a:pt x="465" y="358"/>
                  </a:cubicBezTo>
                  <a:cubicBezTo>
                    <a:pt x="479" y="357"/>
                    <a:pt x="479" y="357"/>
                    <a:pt x="479" y="357"/>
                  </a:cubicBezTo>
                  <a:cubicBezTo>
                    <a:pt x="486" y="355"/>
                    <a:pt x="486" y="355"/>
                    <a:pt x="486" y="355"/>
                  </a:cubicBezTo>
                  <a:cubicBezTo>
                    <a:pt x="512" y="340"/>
                    <a:pt x="512" y="340"/>
                    <a:pt x="512" y="340"/>
                  </a:cubicBezTo>
                  <a:cubicBezTo>
                    <a:pt x="513" y="340"/>
                    <a:pt x="513" y="340"/>
                    <a:pt x="513" y="340"/>
                  </a:cubicBezTo>
                  <a:cubicBezTo>
                    <a:pt x="513" y="340"/>
                    <a:pt x="513" y="340"/>
                    <a:pt x="513" y="340"/>
                  </a:cubicBezTo>
                  <a:cubicBezTo>
                    <a:pt x="513" y="340"/>
                    <a:pt x="513" y="340"/>
                    <a:pt x="513" y="340"/>
                  </a:cubicBezTo>
                  <a:cubicBezTo>
                    <a:pt x="528" y="338"/>
                    <a:pt x="537" y="338"/>
                    <a:pt x="539" y="340"/>
                  </a:cubicBezTo>
                  <a:cubicBezTo>
                    <a:pt x="557" y="354"/>
                    <a:pt x="557" y="354"/>
                    <a:pt x="557" y="354"/>
                  </a:cubicBezTo>
                  <a:cubicBezTo>
                    <a:pt x="562" y="356"/>
                    <a:pt x="562" y="356"/>
                    <a:pt x="562" y="356"/>
                  </a:cubicBezTo>
                  <a:cubicBezTo>
                    <a:pt x="563" y="357"/>
                    <a:pt x="563" y="357"/>
                    <a:pt x="563" y="357"/>
                  </a:cubicBezTo>
                  <a:cubicBezTo>
                    <a:pt x="569" y="360"/>
                    <a:pt x="569" y="360"/>
                    <a:pt x="569" y="360"/>
                  </a:cubicBezTo>
                  <a:cubicBezTo>
                    <a:pt x="570" y="360"/>
                    <a:pt x="570" y="360"/>
                    <a:pt x="570" y="360"/>
                  </a:cubicBezTo>
                  <a:cubicBezTo>
                    <a:pt x="570" y="359"/>
                    <a:pt x="570" y="359"/>
                    <a:pt x="570" y="359"/>
                  </a:cubicBezTo>
                  <a:cubicBezTo>
                    <a:pt x="570" y="358"/>
                    <a:pt x="570" y="358"/>
                    <a:pt x="570" y="358"/>
                  </a:cubicBezTo>
                  <a:cubicBezTo>
                    <a:pt x="570" y="358"/>
                    <a:pt x="570" y="358"/>
                    <a:pt x="570" y="358"/>
                  </a:cubicBezTo>
                  <a:cubicBezTo>
                    <a:pt x="570" y="358"/>
                    <a:pt x="570" y="358"/>
                    <a:pt x="570" y="358"/>
                  </a:cubicBezTo>
                  <a:cubicBezTo>
                    <a:pt x="573" y="346"/>
                    <a:pt x="573" y="346"/>
                    <a:pt x="573" y="346"/>
                  </a:cubicBezTo>
                  <a:cubicBezTo>
                    <a:pt x="571" y="342"/>
                    <a:pt x="571" y="339"/>
                    <a:pt x="573" y="337"/>
                  </a:cubicBezTo>
                  <a:cubicBezTo>
                    <a:pt x="573" y="335"/>
                    <a:pt x="575" y="334"/>
                    <a:pt x="579" y="333"/>
                  </a:cubicBezTo>
                  <a:cubicBezTo>
                    <a:pt x="585" y="332"/>
                    <a:pt x="590" y="337"/>
                    <a:pt x="596" y="348"/>
                  </a:cubicBezTo>
                  <a:cubicBezTo>
                    <a:pt x="597" y="348"/>
                    <a:pt x="597" y="348"/>
                    <a:pt x="597" y="348"/>
                  </a:cubicBezTo>
                  <a:cubicBezTo>
                    <a:pt x="597" y="348"/>
                    <a:pt x="597" y="348"/>
                    <a:pt x="597" y="348"/>
                  </a:cubicBezTo>
                  <a:cubicBezTo>
                    <a:pt x="607" y="344"/>
                    <a:pt x="607" y="344"/>
                    <a:pt x="607" y="344"/>
                  </a:cubicBezTo>
                  <a:cubicBezTo>
                    <a:pt x="609" y="344"/>
                    <a:pt x="610" y="342"/>
                    <a:pt x="610" y="340"/>
                  </a:cubicBezTo>
                  <a:cubicBezTo>
                    <a:pt x="608" y="332"/>
                    <a:pt x="608" y="332"/>
                    <a:pt x="608" y="332"/>
                  </a:cubicBezTo>
                  <a:cubicBezTo>
                    <a:pt x="608" y="332"/>
                    <a:pt x="608" y="332"/>
                    <a:pt x="608" y="332"/>
                  </a:cubicBezTo>
                  <a:cubicBezTo>
                    <a:pt x="607" y="329"/>
                    <a:pt x="608" y="326"/>
                    <a:pt x="611" y="325"/>
                  </a:cubicBezTo>
                  <a:cubicBezTo>
                    <a:pt x="615" y="322"/>
                    <a:pt x="615" y="322"/>
                    <a:pt x="615" y="322"/>
                  </a:cubicBezTo>
                  <a:cubicBezTo>
                    <a:pt x="623" y="312"/>
                    <a:pt x="623" y="312"/>
                    <a:pt x="623" y="312"/>
                  </a:cubicBezTo>
                  <a:cubicBezTo>
                    <a:pt x="629" y="299"/>
                    <a:pt x="629" y="299"/>
                    <a:pt x="629" y="299"/>
                  </a:cubicBezTo>
                  <a:cubicBezTo>
                    <a:pt x="624" y="291"/>
                    <a:pt x="623" y="285"/>
                    <a:pt x="624" y="281"/>
                  </a:cubicBezTo>
                  <a:cubicBezTo>
                    <a:pt x="625" y="270"/>
                    <a:pt x="625" y="270"/>
                    <a:pt x="625" y="270"/>
                  </a:cubicBezTo>
                  <a:cubicBezTo>
                    <a:pt x="623" y="265"/>
                    <a:pt x="622" y="262"/>
                    <a:pt x="622" y="259"/>
                  </a:cubicBezTo>
                  <a:cubicBezTo>
                    <a:pt x="622" y="258"/>
                    <a:pt x="620" y="254"/>
                    <a:pt x="617" y="249"/>
                  </a:cubicBezTo>
                  <a:cubicBezTo>
                    <a:pt x="617" y="249"/>
                    <a:pt x="617" y="249"/>
                    <a:pt x="617" y="249"/>
                  </a:cubicBezTo>
                  <a:cubicBezTo>
                    <a:pt x="617" y="248"/>
                    <a:pt x="617" y="248"/>
                    <a:pt x="617" y="248"/>
                  </a:cubicBezTo>
                  <a:cubicBezTo>
                    <a:pt x="615" y="234"/>
                    <a:pt x="615" y="234"/>
                    <a:pt x="615" y="234"/>
                  </a:cubicBezTo>
                  <a:cubicBezTo>
                    <a:pt x="615" y="231"/>
                    <a:pt x="615" y="228"/>
                    <a:pt x="615" y="224"/>
                  </a:cubicBezTo>
                  <a:cubicBezTo>
                    <a:pt x="612" y="221"/>
                    <a:pt x="609" y="218"/>
                    <a:pt x="608" y="216"/>
                  </a:cubicBezTo>
                  <a:cubicBezTo>
                    <a:pt x="602" y="208"/>
                    <a:pt x="602" y="208"/>
                    <a:pt x="602" y="208"/>
                  </a:cubicBezTo>
                  <a:cubicBezTo>
                    <a:pt x="601" y="207"/>
                    <a:pt x="601" y="207"/>
                    <a:pt x="601" y="207"/>
                  </a:cubicBezTo>
                  <a:cubicBezTo>
                    <a:pt x="601" y="206"/>
                    <a:pt x="601" y="206"/>
                    <a:pt x="601" y="206"/>
                  </a:cubicBezTo>
                  <a:cubicBezTo>
                    <a:pt x="601" y="206"/>
                    <a:pt x="601" y="206"/>
                    <a:pt x="601" y="206"/>
                  </a:cubicBezTo>
                  <a:cubicBezTo>
                    <a:pt x="599" y="196"/>
                    <a:pt x="599" y="196"/>
                    <a:pt x="599" y="196"/>
                  </a:cubicBezTo>
                  <a:cubicBezTo>
                    <a:pt x="593" y="191"/>
                    <a:pt x="593" y="191"/>
                    <a:pt x="593" y="191"/>
                  </a:cubicBezTo>
                  <a:cubicBezTo>
                    <a:pt x="593" y="192"/>
                    <a:pt x="593" y="192"/>
                    <a:pt x="593" y="192"/>
                  </a:cubicBezTo>
                  <a:cubicBezTo>
                    <a:pt x="582" y="182"/>
                    <a:pt x="582" y="182"/>
                    <a:pt x="582" y="182"/>
                  </a:cubicBezTo>
                  <a:cubicBezTo>
                    <a:pt x="582" y="183"/>
                    <a:pt x="582" y="183"/>
                    <a:pt x="582" y="183"/>
                  </a:cubicBezTo>
                  <a:cubicBezTo>
                    <a:pt x="583" y="196"/>
                    <a:pt x="583" y="196"/>
                    <a:pt x="583" y="196"/>
                  </a:cubicBezTo>
                  <a:cubicBezTo>
                    <a:pt x="583" y="196"/>
                    <a:pt x="583" y="196"/>
                    <a:pt x="583" y="196"/>
                  </a:cubicBezTo>
                  <a:cubicBezTo>
                    <a:pt x="583" y="197"/>
                    <a:pt x="583" y="197"/>
                    <a:pt x="583" y="197"/>
                  </a:cubicBezTo>
                  <a:cubicBezTo>
                    <a:pt x="577" y="200"/>
                    <a:pt x="577" y="200"/>
                    <a:pt x="577" y="200"/>
                  </a:cubicBezTo>
                  <a:cubicBezTo>
                    <a:pt x="577" y="208"/>
                    <a:pt x="577" y="208"/>
                    <a:pt x="577" y="208"/>
                  </a:cubicBezTo>
                  <a:cubicBezTo>
                    <a:pt x="577" y="209"/>
                    <a:pt x="577" y="209"/>
                    <a:pt x="577" y="209"/>
                  </a:cubicBezTo>
                  <a:cubicBezTo>
                    <a:pt x="563" y="214"/>
                    <a:pt x="563" y="214"/>
                    <a:pt x="563" y="214"/>
                  </a:cubicBezTo>
                  <a:cubicBezTo>
                    <a:pt x="558" y="203"/>
                    <a:pt x="558" y="203"/>
                    <a:pt x="558" y="203"/>
                  </a:cubicBezTo>
                  <a:cubicBezTo>
                    <a:pt x="555" y="202"/>
                    <a:pt x="555" y="202"/>
                    <a:pt x="555" y="202"/>
                  </a:cubicBezTo>
                  <a:cubicBezTo>
                    <a:pt x="551" y="207"/>
                    <a:pt x="551" y="207"/>
                    <a:pt x="551" y="207"/>
                  </a:cubicBezTo>
                  <a:cubicBezTo>
                    <a:pt x="548" y="215"/>
                    <a:pt x="548" y="215"/>
                    <a:pt x="548" y="215"/>
                  </a:cubicBezTo>
                  <a:cubicBezTo>
                    <a:pt x="538" y="218"/>
                    <a:pt x="538" y="218"/>
                    <a:pt x="538" y="218"/>
                  </a:cubicBezTo>
                  <a:cubicBezTo>
                    <a:pt x="532" y="214"/>
                    <a:pt x="532" y="214"/>
                    <a:pt x="532" y="214"/>
                  </a:cubicBezTo>
                  <a:cubicBezTo>
                    <a:pt x="524" y="211"/>
                    <a:pt x="524" y="211"/>
                    <a:pt x="524" y="211"/>
                  </a:cubicBezTo>
                  <a:cubicBezTo>
                    <a:pt x="522" y="200"/>
                    <a:pt x="522" y="200"/>
                    <a:pt x="522" y="200"/>
                  </a:cubicBezTo>
                  <a:cubicBezTo>
                    <a:pt x="519" y="193"/>
                    <a:pt x="519" y="193"/>
                    <a:pt x="519" y="193"/>
                  </a:cubicBezTo>
                  <a:cubicBezTo>
                    <a:pt x="514" y="191"/>
                    <a:pt x="514" y="191"/>
                    <a:pt x="514" y="191"/>
                  </a:cubicBezTo>
                  <a:cubicBezTo>
                    <a:pt x="513" y="190"/>
                    <a:pt x="513" y="190"/>
                    <a:pt x="513" y="190"/>
                  </a:cubicBezTo>
                  <a:cubicBezTo>
                    <a:pt x="510" y="186"/>
                    <a:pt x="510" y="186"/>
                    <a:pt x="510" y="186"/>
                  </a:cubicBezTo>
                  <a:cubicBezTo>
                    <a:pt x="510" y="186"/>
                    <a:pt x="510" y="186"/>
                    <a:pt x="510" y="186"/>
                  </a:cubicBezTo>
                  <a:cubicBezTo>
                    <a:pt x="506" y="180"/>
                    <a:pt x="506" y="180"/>
                    <a:pt x="506" y="180"/>
                  </a:cubicBezTo>
                  <a:cubicBezTo>
                    <a:pt x="501" y="172"/>
                    <a:pt x="501" y="172"/>
                    <a:pt x="501" y="172"/>
                  </a:cubicBezTo>
                  <a:cubicBezTo>
                    <a:pt x="496" y="172"/>
                    <a:pt x="496" y="172"/>
                    <a:pt x="496" y="172"/>
                  </a:cubicBezTo>
                  <a:cubicBezTo>
                    <a:pt x="488" y="175"/>
                    <a:pt x="488" y="175"/>
                    <a:pt x="488" y="175"/>
                  </a:cubicBezTo>
                  <a:cubicBezTo>
                    <a:pt x="487" y="176"/>
                    <a:pt x="487" y="176"/>
                    <a:pt x="487" y="176"/>
                  </a:cubicBezTo>
                  <a:cubicBezTo>
                    <a:pt x="467" y="174"/>
                    <a:pt x="467" y="174"/>
                    <a:pt x="467" y="174"/>
                  </a:cubicBezTo>
                  <a:cubicBezTo>
                    <a:pt x="451" y="171"/>
                    <a:pt x="451" y="171"/>
                    <a:pt x="451" y="171"/>
                  </a:cubicBezTo>
                  <a:cubicBezTo>
                    <a:pt x="450" y="170"/>
                    <a:pt x="447" y="169"/>
                    <a:pt x="443" y="166"/>
                  </a:cubicBezTo>
                  <a:cubicBezTo>
                    <a:pt x="431" y="162"/>
                    <a:pt x="431" y="162"/>
                    <a:pt x="431" y="162"/>
                  </a:cubicBezTo>
                  <a:cubicBezTo>
                    <a:pt x="422" y="160"/>
                    <a:pt x="417" y="158"/>
                    <a:pt x="415" y="156"/>
                  </a:cubicBezTo>
                  <a:cubicBezTo>
                    <a:pt x="413" y="154"/>
                    <a:pt x="413" y="154"/>
                    <a:pt x="413" y="154"/>
                  </a:cubicBezTo>
                  <a:cubicBezTo>
                    <a:pt x="411" y="154"/>
                    <a:pt x="411" y="154"/>
                    <a:pt x="411" y="154"/>
                  </a:cubicBezTo>
                  <a:cubicBezTo>
                    <a:pt x="403" y="150"/>
                    <a:pt x="403" y="150"/>
                    <a:pt x="403" y="150"/>
                  </a:cubicBezTo>
                  <a:cubicBezTo>
                    <a:pt x="403" y="149"/>
                    <a:pt x="403" y="149"/>
                    <a:pt x="403" y="149"/>
                  </a:cubicBezTo>
                  <a:cubicBezTo>
                    <a:pt x="401" y="148"/>
                    <a:pt x="400" y="146"/>
                    <a:pt x="399" y="145"/>
                  </a:cubicBezTo>
                  <a:cubicBezTo>
                    <a:pt x="398" y="141"/>
                    <a:pt x="398" y="141"/>
                    <a:pt x="398" y="141"/>
                  </a:cubicBezTo>
                  <a:cubicBezTo>
                    <a:pt x="395" y="136"/>
                    <a:pt x="395" y="136"/>
                    <a:pt x="395" y="136"/>
                  </a:cubicBezTo>
                  <a:cubicBezTo>
                    <a:pt x="389" y="134"/>
                    <a:pt x="389" y="134"/>
                    <a:pt x="389" y="134"/>
                  </a:cubicBezTo>
                  <a:cubicBezTo>
                    <a:pt x="387" y="135"/>
                    <a:pt x="387" y="135"/>
                    <a:pt x="387" y="135"/>
                  </a:cubicBezTo>
                  <a:cubicBezTo>
                    <a:pt x="385" y="137"/>
                    <a:pt x="385" y="137"/>
                    <a:pt x="385" y="137"/>
                  </a:cubicBezTo>
                  <a:cubicBezTo>
                    <a:pt x="384" y="138"/>
                    <a:pt x="384" y="138"/>
                    <a:pt x="384" y="138"/>
                  </a:cubicBezTo>
                  <a:cubicBezTo>
                    <a:pt x="382" y="139"/>
                    <a:pt x="380" y="140"/>
                    <a:pt x="379" y="140"/>
                  </a:cubicBezTo>
                  <a:cubicBezTo>
                    <a:pt x="375" y="141"/>
                    <a:pt x="372" y="140"/>
                    <a:pt x="369" y="136"/>
                  </a:cubicBezTo>
                  <a:cubicBezTo>
                    <a:pt x="361" y="128"/>
                    <a:pt x="361" y="128"/>
                    <a:pt x="361" y="128"/>
                  </a:cubicBezTo>
                  <a:cubicBezTo>
                    <a:pt x="358" y="124"/>
                    <a:pt x="356" y="121"/>
                    <a:pt x="355" y="119"/>
                  </a:cubicBezTo>
                  <a:cubicBezTo>
                    <a:pt x="353" y="116"/>
                    <a:pt x="353" y="116"/>
                    <a:pt x="353" y="116"/>
                  </a:cubicBezTo>
                  <a:cubicBezTo>
                    <a:pt x="351" y="113"/>
                    <a:pt x="349" y="110"/>
                    <a:pt x="347" y="108"/>
                  </a:cubicBezTo>
                  <a:cubicBezTo>
                    <a:pt x="346" y="104"/>
                    <a:pt x="346" y="101"/>
                    <a:pt x="347" y="98"/>
                  </a:cubicBezTo>
                  <a:cubicBezTo>
                    <a:pt x="347" y="98"/>
                    <a:pt x="347" y="98"/>
                    <a:pt x="347" y="98"/>
                  </a:cubicBezTo>
                  <a:cubicBezTo>
                    <a:pt x="347" y="98"/>
                    <a:pt x="347" y="98"/>
                    <a:pt x="347" y="98"/>
                  </a:cubicBezTo>
                  <a:cubicBezTo>
                    <a:pt x="352" y="89"/>
                    <a:pt x="352" y="89"/>
                    <a:pt x="352" y="89"/>
                  </a:cubicBezTo>
                  <a:cubicBezTo>
                    <a:pt x="355" y="80"/>
                    <a:pt x="355" y="80"/>
                    <a:pt x="355" y="80"/>
                  </a:cubicBezTo>
                  <a:cubicBezTo>
                    <a:pt x="356" y="74"/>
                    <a:pt x="356" y="74"/>
                    <a:pt x="356" y="74"/>
                  </a:cubicBezTo>
                  <a:cubicBezTo>
                    <a:pt x="354" y="64"/>
                    <a:pt x="354" y="64"/>
                    <a:pt x="354" y="64"/>
                  </a:cubicBezTo>
                  <a:cubicBezTo>
                    <a:pt x="348" y="59"/>
                    <a:pt x="348" y="59"/>
                    <a:pt x="348" y="59"/>
                  </a:cubicBezTo>
                  <a:cubicBezTo>
                    <a:pt x="349" y="52"/>
                    <a:pt x="349" y="52"/>
                    <a:pt x="349" y="52"/>
                  </a:cubicBezTo>
                  <a:cubicBezTo>
                    <a:pt x="349" y="46"/>
                    <a:pt x="351" y="43"/>
                    <a:pt x="355" y="42"/>
                  </a:cubicBezTo>
                  <a:cubicBezTo>
                    <a:pt x="357" y="42"/>
                    <a:pt x="357" y="41"/>
                    <a:pt x="357" y="40"/>
                  </a:cubicBezTo>
                  <a:cubicBezTo>
                    <a:pt x="357" y="39"/>
                    <a:pt x="357" y="39"/>
                    <a:pt x="357" y="39"/>
                  </a:cubicBezTo>
                  <a:cubicBezTo>
                    <a:pt x="357" y="31"/>
                    <a:pt x="357" y="31"/>
                    <a:pt x="357" y="31"/>
                  </a:cubicBezTo>
                  <a:cubicBezTo>
                    <a:pt x="357" y="31"/>
                    <a:pt x="357" y="31"/>
                    <a:pt x="357" y="31"/>
                  </a:cubicBezTo>
                  <a:cubicBezTo>
                    <a:pt x="357" y="31"/>
                    <a:pt x="357" y="31"/>
                    <a:pt x="357" y="31"/>
                  </a:cubicBezTo>
                  <a:cubicBezTo>
                    <a:pt x="357" y="22"/>
                    <a:pt x="357" y="22"/>
                    <a:pt x="357" y="22"/>
                  </a:cubicBezTo>
                  <a:cubicBezTo>
                    <a:pt x="357" y="22"/>
                    <a:pt x="357" y="22"/>
                    <a:pt x="357" y="22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4" y="20"/>
                    <a:pt x="354" y="20"/>
                    <a:pt x="354" y="20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1" y="10"/>
                    <a:pt x="341" y="10"/>
                    <a:pt x="341" y="10"/>
                  </a:cubicBezTo>
                  <a:cubicBezTo>
                    <a:pt x="322" y="7"/>
                    <a:pt x="322" y="7"/>
                    <a:pt x="322" y="7"/>
                  </a:cubicBezTo>
                  <a:cubicBezTo>
                    <a:pt x="322" y="7"/>
                    <a:pt x="322" y="7"/>
                    <a:pt x="322" y="7"/>
                  </a:cubicBezTo>
                  <a:cubicBezTo>
                    <a:pt x="316" y="2"/>
                    <a:pt x="316" y="2"/>
                    <a:pt x="316" y="2"/>
                  </a:cubicBezTo>
                  <a:cubicBezTo>
                    <a:pt x="305" y="2"/>
                    <a:pt x="305" y="2"/>
                    <a:pt x="305" y="2"/>
                  </a:cubicBezTo>
                  <a:cubicBezTo>
                    <a:pt x="303" y="2"/>
                    <a:pt x="301" y="4"/>
                    <a:pt x="299" y="5"/>
                  </a:cubicBezTo>
                  <a:cubicBezTo>
                    <a:pt x="298" y="5"/>
                    <a:pt x="298" y="5"/>
                    <a:pt x="298" y="5"/>
                  </a:cubicBezTo>
                  <a:cubicBezTo>
                    <a:pt x="289" y="8"/>
                    <a:pt x="289" y="8"/>
                    <a:pt x="289" y="8"/>
                  </a:cubicBezTo>
                  <a:cubicBezTo>
                    <a:pt x="267" y="8"/>
                    <a:pt x="267" y="8"/>
                    <a:pt x="267" y="8"/>
                  </a:cubicBezTo>
                  <a:cubicBezTo>
                    <a:pt x="264" y="9"/>
                    <a:pt x="261" y="10"/>
                    <a:pt x="260" y="12"/>
                  </a:cubicBezTo>
                  <a:cubicBezTo>
                    <a:pt x="257" y="14"/>
                    <a:pt x="253" y="15"/>
                    <a:pt x="247" y="17"/>
                  </a:cubicBezTo>
                  <a:cubicBezTo>
                    <a:pt x="237" y="20"/>
                    <a:pt x="237" y="20"/>
                    <a:pt x="237" y="20"/>
                  </a:cubicBezTo>
                  <a:cubicBezTo>
                    <a:pt x="237" y="20"/>
                    <a:pt x="237" y="20"/>
                    <a:pt x="237" y="20"/>
                  </a:cubicBezTo>
                  <a:cubicBezTo>
                    <a:pt x="236" y="20"/>
                    <a:pt x="236" y="20"/>
                    <a:pt x="236" y="20"/>
                  </a:cubicBezTo>
                  <a:cubicBezTo>
                    <a:pt x="221" y="18"/>
                    <a:pt x="221" y="18"/>
                    <a:pt x="221" y="18"/>
                  </a:cubicBezTo>
                  <a:cubicBezTo>
                    <a:pt x="220" y="18"/>
                    <a:pt x="220" y="18"/>
                    <a:pt x="220" y="18"/>
                  </a:cubicBezTo>
                  <a:cubicBezTo>
                    <a:pt x="220" y="18"/>
                    <a:pt x="220" y="18"/>
                    <a:pt x="220" y="18"/>
                  </a:cubicBezTo>
                  <a:cubicBezTo>
                    <a:pt x="220" y="18"/>
                    <a:pt x="220" y="18"/>
                    <a:pt x="220" y="18"/>
                  </a:cubicBezTo>
                  <a:cubicBezTo>
                    <a:pt x="215" y="18"/>
                    <a:pt x="215" y="18"/>
                    <a:pt x="215" y="18"/>
                  </a:cubicBezTo>
                  <a:cubicBezTo>
                    <a:pt x="206" y="20"/>
                    <a:pt x="206" y="20"/>
                    <a:pt x="206" y="20"/>
                  </a:cubicBezTo>
                  <a:cubicBezTo>
                    <a:pt x="188" y="22"/>
                    <a:pt x="188" y="22"/>
                    <a:pt x="188" y="22"/>
                  </a:cubicBezTo>
                  <a:cubicBezTo>
                    <a:pt x="188" y="22"/>
                    <a:pt x="188" y="22"/>
                    <a:pt x="188" y="22"/>
                  </a:cubicBezTo>
                  <a:cubicBezTo>
                    <a:pt x="187" y="22"/>
                    <a:pt x="187" y="22"/>
                    <a:pt x="187" y="22"/>
                  </a:cubicBezTo>
                  <a:cubicBezTo>
                    <a:pt x="179" y="18"/>
                    <a:pt x="179" y="18"/>
                    <a:pt x="179" y="18"/>
                  </a:cubicBezTo>
                  <a:cubicBezTo>
                    <a:pt x="171" y="18"/>
                    <a:pt x="171" y="18"/>
                    <a:pt x="171" y="18"/>
                  </a:cubicBezTo>
                  <a:cubicBezTo>
                    <a:pt x="168" y="18"/>
                    <a:pt x="165" y="15"/>
                    <a:pt x="161" y="10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6"/>
                    <a:pt x="158" y="4"/>
                    <a:pt x="158" y="4"/>
                  </a:cubicBezTo>
                  <a:cubicBezTo>
                    <a:pt x="156" y="2"/>
                    <a:pt x="156" y="2"/>
                    <a:pt x="156" y="2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49" y="4"/>
                    <a:pt x="149" y="4"/>
                    <a:pt x="149" y="4"/>
                  </a:cubicBezTo>
                  <a:cubicBezTo>
                    <a:pt x="149" y="4"/>
                    <a:pt x="149" y="4"/>
                    <a:pt x="149" y="4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19" y="11"/>
                    <a:pt x="119" y="11"/>
                    <a:pt x="119" y="11"/>
                  </a:cubicBezTo>
                  <a:cubicBezTo>
                    <a:pt x="117" y="11"/>
                    <a:pt x="112" y="10"/>
                    <a:pt x="106" y="8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84" y="2"/>
                    <a:pt x="84" y="2"/>
                    <a:pt x="84" y="2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2"/>
            <p:cNvSpPr>
              <a:spLocks/>
            </p:cNvSpPr>
            <p:nvPr/>
          </p:nvSpPr>
          <p:spPr bwMode="auto">
            <a:xfrm>
              <a:off x="5454650" y="4449763"/>
              <a:ext cx="1068388" cy="1111250"/>
            </a:xfrm>
            <a:custGeom>
              <a:avLst/>
              <a:gdLst>
                <a:gd name="T0" fmla="*/ 10 w 284"/>
                <a:gd name="T1" fmla="*/ 182 h 296"/>
                <a:gd name="T2" fmla="*/ 41 w 284"/>
                <a:gd name="T3" fmla="*/ 181 h 296"/>
                <a:gd name="T4" fmla="*/ 42 w 284"/>
                <a:gd name="T5" fmla="*/ 195 h 296"/>
                <a:gd name="T6" fmla="*/ 68 w 284"/>
                <a:gd name="T7" fmla="*/ 221 h 296"/>
                <a:gd name="T8" fmla="*/ 72 w 284"/>
                <a:gd name="T9" fmla="*/ 260 h 296"/>
                <a:gd name="T10" fmla="*/ 110 w 284"/>
                <a:gd name="T11" fmla="*/ 270 h 296"/>
                <a:gd name="T12" fmla="*/ 118 w 284"/>
                <a:gd name="T13" fmla="*/ 282 h 296"/>
                <a:gd name="T14" fmla="*/ 136 w 284"/>
                <a:gd name="T15" fmla="*/ 296 h 296"/>
                <a:gd name="T16" fmla="*/ 136 w 284"/>
                <a:gd name="T17" fmla="*/ 284 h 296"/>
                <a:gd name="T18" fmla="*/ 135 w 284"/>
                <a:gd name="T19" fmla="*/ 244 h 296"/>
                <a:gd name="T20" fmla="*/ 162 w 284"/>
                <a:gd name="T21" fmla="*/ 236 h 296"/>
                <a:gd name="T22" fmla="*/ 190 w 284"/>
                <a:gd name="T23" fmla="*/ 236 h 296"/>
                <a:gd name="T24" fmla="*/ 220 w 284"/>
                <a:gd name="T25" fmla="*/ 233 h 296"/>
                <a:gd name="T26" fmla="*/ 256 w 284"/>
                <a:gd name="T27" fmla="*/ 211 h 296"/>
                <a:gd name="T28" fmla="*/ 265 w 284"/>
                <a:gd name="T29" fmla="*/ 214 h 296"/>
                <a:gd name="T30" fmla="*/ 270 w 284"/>
                <a:gd name="T31" fmla="*/ 216 h 296"/>
                <a:gd name="T32" fmla="*/ 284 w 284"/>
                <a:gd name="T33" fmla="*/ 205 h 296"/>
                <a:gd name="T34" fmla="*/ 274 w 284"/>
                <a:gd name="T35" fmla="*/ 194 h 296"/>
                <a:gd name="T36" fmla="*/ 252 w 284"/>
                <a:gd name="T37" fmla="*/ 180 h 296"/>
                <a:gd name="T38" fmla="*/ 236 w 284"/>
                <a:gd name="T39" fmla="*/ 182 h 296"/>
                <a:gd name="T40" fmla="*/ 230 w 284"/>
                <a:gd name="T41" fmla="*/ 170 h 296"/>
                <a:gd name="T42" fmla="*/ 234 w 284"/>
                <a:gd name="T43" fmla="*/ 155 h 296"/>
                <a:gd name="T44" fmla="*/ 226 w 284"/>
                <a:gd name="T45" fmla="*/ 136 h 296"/>
                <a:gd name="T46" fmla="*/ 232 w 284"/>
                <a:gd name="T47" fmla="*/ 106 h 296"/>
                <a:gd name="T48" fmla="*/ 216 w 284"/>
                <a:gd name="T49" fmla="*/ 102 h 296"/>
                <a:gd name="T50" fmla="*/ 200 w 284"/>
                <a:gd name="T51" fmla="*/ 84 h 296"/>
                <a:gd name="T52" fmla="*/ 198 w 284"/>
                <a:gd name="T53" fmla="*/ 74 h 296"/>
                <a:gd name="T54" fmla="*/ 206 w 284"/>
                <a:gd name="T55" fmla="*/ 66 h 296"/>
                <a:gd name="T56" fmla="*/ 236 w 284"/>
                <a:gd name="T57" fmla="*/ 63 h 296"/>
                <a:gd name="T58" fmla="*/ 243 w 284"/>
                <a:gd name="T59" fmla="*/ 66 h 296"/>
                <a:gd name="T60" fmla="*/ 256 w 284"/>
                <a:gd name="T61" fmla="*/ 54 h 296"/>
                <a:gd name="T62" fmla="*/ 235 w 284"/>
                <a:gd name="T63" fmla="*/ 52 h 296"/>
                <a:gd name="T64" fmla="*/ 227 w 284"/>
                <a:gd name="T65" fmla="*/ 44 h 296"/>
                <a:gd name="T66" fmla="*/ 222 w 284"/>
                <a:gd name="T67" fmla="*/ 22 h 296"/>
                <a:gd name="T68" fmla="*/ 198 w 284"/>
                <a:gd name="T69" fmla="*/ 34 h 296"/>
                <a:gd name="T70" fmla="*/ 201 w 284"/>
                <a:gd name="T71" fmla="*/ 50 h 296"/>
                <a:gd name="T72" fmla="*/ 193 w 284"/>
                <a:gd name="T73" fmla="*/ 62 h 296"/>
                <a:gd name="T74" fmla="*/ 183 w 284"/>
                <a:gd name="T75" fmla="*/ 85 h 296"/>
                <a:gd name="T76" fmla="*/ 183 w 284"/>
                <a:gd name="T77" fmla="*/ 98 h 296"/>
                <a:gd name="T78" fmla="*/ 178 w 284"/>
                <a:gd name="T79" fmla="*/ 104 h 296"/>
                <a:gd name="T80" fmla="*/ 173 w 284"/>
                <a:gd name="T81" fmla="*/ 107 h 296"/>
                <a:gd name="T82" fmla="*/ 154 w 284"/>
                <a:gd name="T83" fmla="*/ 112 h 296"/>
                <a:gd name="T84" fmla="*/ 138 w 284"/>
                <a:gd name="T85" fmla="*/ 110 h 296"/>
                <a:gd name="T86" fmla="*/ 129 w 284"/>
                <a:gd name="T87" fmla="*/ 106 h 296"/>
                <a:gd name="T88" fmla="*/ 122 w 284"/>
                <a:gd name="T89" fmla="*/ 84 h 296"/>
                <a:gd name="T90" fmla="*/ 113 w 284"/>
                <a:gd name="T91" fmla="*/ 64 h 296"/>
                <a:gd name="T92" fmla="*/ 110 w 284"/>
                <a:gd name="T93" fmla="*/ 57 h 296"/>
                <a:gd name="T94" fmla="*/ 100 w 284"/>
                <a:gd name="T95" fmla="*/ 52 h 296"/>
                <a:gd name="T96" fmla="*/ 86 w 284"/>
                <a:gd name="T97" fmla="*/ 44 h 296"/>
                <a:gd name="T98" fmla="*/ 86 w 284"/>
                <a:gd name="T99" fmla="*/ 35 h 296"/>
                <a:gd name="T100" fmla="*/ 77 w 284"/>
                <a:gd name="T101" fmla="*/ 29 h 296"/>
                <a:gd name="T102" fmla="*/ 61 w 284"/>
                <a:gd name="T103" fmla="*/ 42 h 296"/>
                <a:gd name="T104" fmla="*/ 50 w 284"/>
                <a:gd name="T105" fmla="*/ 21 h 296"/>
                <a:gd name="T106" fmla="*/ 40 w 284"/>
                <a:gd name="T107" fmla="*/ 10 h 296"/>
                <a:gd name="T108" fmla="*/ 28 w 284"/>
                <a:gd name="T109" fmla="*/ 33 h 296"/>
                <a:gd name="T110" fmla="*/ 28 w 284"/>
                <a:gd name="T111" fmla="*/ 54 h 296"/>
                <a:gd name="T112" fmla="*/ 46 w 284"/>
                <a:gd name="T113" fmla="*/ 70 h 296"/>
                <a:gd name="T114" fmla="*/ 31 w 284"/>
                <a:gd name="T115" fmla="*/ 128 h 296"/>
                <a:gd name="T116" fmla="*/ 2 w 284"/>
                <a:gd name="T117" fmla="*/ 174 h 296"/>
                <a:gd name="T118" fmla="*/ 2 w 284"/>
                <a:gd name="T119" fmla="*/ 182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84" h="296">
                  <a:moveTo>
                    <a:pt x="2" y="182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3" y="187"/>
                    <a:pt x="6" y="185"/>
                    <a:pt x="9" y="183"/>
                  </a:cubicBezTo>
                  <a:cubicBezTo>
                    <a:pt x="10" y="182"/>
                    <a:pt x="10" y="182"/>
                    <a:pt x="10" y="182"/>
                  </a:cubicBezTo>
                  <a:cubicBezTo>
                    <a:pt x="10" y="182"/>
                    <a:pt x="10" y="182"/>
                    <a:pt x="10" y="182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37" y="175"/>
                    <a:pt x="37" y="175"/>
                    <a:pt x="37" y="175"/>
                  </a:cubicBezTo>
                  <a:cubicBezTo>
                    <a:pt x="41" y="181"/>
                    <a:pt x="41" y="181"/>
                    <a:pt x="41" y="181"/>
                  </a:cubicBezTo>
                  <a:cubicBezTo>
                    <a:pt x="42" y="181"/>
                    <a:pt x="42" y="181"/>
                    <a:pt x="42" y="181"/>
                  </a:cubicBezTo>
                  <a:cubicBezTo>
                    <a:pt x="37" y="189"/>
                    <a:pt x="37" y="189"/>
                    <a:pt x="37" y="189"/>
                  </a:cubicBezTo>
                  <a:cubicBezTo>
                    <a:pt x="42" y="194"/>
                    <a:pt x="42" y="194"/>
                    <a:pt x="42" y="194"/>
                  </a:cubicBezTo>
                  <a:cubicBezTo>
                    <a:pt x="42" y="195"/>
                    <a:pt x="42" y="195"/>
                    <a:pt x="42" y="195"/>
                  </a:cubicBezTo>
                  <a:cubicBezTo>
                    <a:pt x="42" y="196"/>
                    <a:pt x="42" y="196"/>
                    <a:pt x="42" y="196"/>
                  </a:cubicBezTo>
                  <a:cubicBezTo>
                    <a:pt x="38" y="213"/>
                    <a:pt x="38" y="213"/>
                    <a:pt x="38" y="213"/>
                  </a:cubicBezTo>
                  <a:cubicBezTo>
                    <a:pt x="49" y="220"/>
                    <a:pt x="49" y="220"/>
                    <a:pt x="49" y="220"/>
                  </a:cubicBezTo>
                  <a:cubicBezTo>
                    <a:pt x="68" y="221"/>
                    <a:pt x="68" y="221"/>
                    <a:pt x="68" y="221"/>
                  </a:cubicBezTo>
                  <a:cubicBezTo>
                    <a:pt x="65" y="225"/>
                    <a:pt x="65" y="225"/>
                    <a:pt x="65" y="225"/>
                  </a:cubicBezTo>
                  <a:cubicBezTo>
                    <a:pt x="53" y="240"/>
                    <a:pt x="47" y="248"/>
                    <a:pt x="48" y="251"/>
                  </a:cubicBezTo>
                  <a:cubicBezTo>
                    <a:pt x="55" y="253"/>
                    <a:pt x="55" y="253"/>
                    <a:pt x="55" y="253"/>
                  </a:cubicBezTo>
                  <a:cubicBezTo>
                    <a:pt x="64" y="254"/>
                    <a:pt x="70" y="256"/>
                    <a:pt x="72" y="260"/>
                  </a:cubicBezTo>
                  <a:cubicBezTo>
                    <a:pt x="74" y="265"/>
                    <a:pt x="77" y="270"/>
                    <a:pt x="79" y="275"/>
                  </a:cubicBezTo>
                  <a:cubicBezTo>
                    <a:pt x="90" y="281"/>
                    <a:pt x="90" y="281"/>
                    <a:pt x="90" y="281"/>
                  </a:cubicBezTo>
                  <a:cubicBezTo>
                    <a:pt x="96" y="282"/>
                    <a:pt x="96" y="282"/>
                    <a:pt x="96" y="282"/>
                  </a:cubicBezTo>
                  <a:cubicBezTo>
                    <a:pt x="110" y="270"/>
                    <a:pt x="110" y="270"/>
                    <a:pt x="110" y="270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118" y="282"/>
                    <a:pt x="118" y="282"/>
                    <a:pt x="118" y="282"/>
                  </a:cubicBezTo>
                  <a:cubicBezTo>
                    <a:pt x="118" y="282"/>
                    <a:pt x="118" y="282"/>
                    <a:pt x="118" y="282"/>
                  </a:cubicBezTo>
                  <a:cubicBezTo>
                    <a:pt x="118" y="282"/>
                    <a:pt x="118" y="282"/>
                    <a:pt x="118" y="282"/>
                  </a:cubicBezTo>
                  <a:cubicBezTo>
                    <a:pt x="120" y="292"/>
                    <a:pt x="120" y="292"/>
                    <a:pt x="120" y="292"/>
                  </a:cubicBezTo>
                  <a:cubicBezTo>
                    <a:pt x="126" y="293"/>
                    <a:pt x="126" y="293"/>
                    <a:pt x="126" y="293"/>
                  </a:cubicBezTo>
                  <a:cubicBezTo>
                    <a:pt x="126" y="293"/>
                    <a:pt x="126" y="293"/>
                    <a:pt x="126" y="293"/>
                  </a:cubicBezTo>
                  <a:cubicBezTo>
                    <a:pt x="136" y="296"/>
                    <a:pt x="136" y="296"/>
                    <a:pt x="136" y="296"/>
                  </a:cubicBezTo>
                  <a:cubicBezTo>
                    <a:pt x="138" y="296"/>
                    <a:pt x="138" y="296"/>
                    <a:pt x="138" y="296"/>
                  </a:cubicBezTo>
                  <a:cubicBezTo>
                    <a:pt x="138" y="295"/>
                    <a:pt x="138" y="295"/>
                    <a:pt x="138" y="295"/>
                  </a:cubicBezTo>
                  <a:cubicBezTo>
                    <a:pt x="136" y="285"/>
                    <a:pt x="136" y="285"/>
                    <a:pt x="136" y="285"/>
                  </a:cubicBezTo>
                  <a:cubicBezTo>
                    <a:pt x="136" y="284"/>
                    <a:pt x="136" y="284"/>
                    <a:pt x="136" y="284"/>
                  </a:cubicBezTo>
                  <a:cubicBezTo>
                    <a:pt x="131" y="261"/>
                    <a:pt x="131" y="261"/>
                    <a:pt x="131" y="261"/>
                  </a:cubicBezTo>
                  <a:cubicBezTo>
                    <a:pt x="131" y="260"/>
                    <a:pt x="131" y="260"/>
                    <a:pt x="131" y="260"/>
                  </a:cubicBezTo>
                  <a:cubicBezTo>
                    <a:pt x="134" y="244"/>
                    <a:pt x="134" y="244"/>
                    <a:pt x="134" y="244"/>
                  </a:cubicBezTo>
                  <a:cubicBezTo>
                    <a:pt x="135" y="244"/>
                    <a:pt x="135" y="244"/>
                    <a:pt x="135" y="244"/>
                  </a:cubicBezTo>
                  <a:cubicBezTo>
                    <a:pt x="136" y="244"/>
                    <a:pt x="136" y="244"/>
                    <a:pt x="136" y="244"/>
                  </a:cubicBezTo>
                  <a:cubicBezTo>
                    <a:pt x="147" y="245"/>
                    <a:pt x="147" y="245"/>
                    <a:pt x="147" y="24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62" y="236"/>
                    <a:pt x="162" y="236"/>
                    <a:pt x="162" y="236"/>
                  </a:cubicBezTo>
                  <a:cubicBezTo>
                    <a:pt x="169" y="241"/>
                    <a:pt x="174" y="246"/>
                    <a:pt x="176" y="249"/>
                  </a:cubicBezTo>
                  <a:cubicBezTo>
                    <a:pt x="178" y="248"/>
                    <a:pt x="183" y="244"/>
                    <a:pt x="189" y="237"/>
                  </a:cubicBezTo>
                  <a:cubicBezTo>
                    <a:pt x="189" y="236"/>
                    <a:pt x="189" y="236"/>
                    <a:pt x="189" y="236"/>
                  </a:cubicBezTo>
                  <a:cubicBezTo>
                    <a:pt x="190" y="236"/>
                    <a:pt x="190" y="236"/>
                    <a:pt x="190" y="236"/>
                  </a:cubicBezTo>
                  <a:cubicBezTo>
                    <a:pt x="210" y="241"/>
                    <a:pt x="210" y="241"/>
                    <a:pt x="210" y="241"/>
                  </a:cubicBezTo>
                  <a:cubicBezTo>
                    <a:pt x="219" y="234"/>
                    <a:pt x="219" y="234"/>
                    <a:pt x="219" y="234"/>
                  </a:cubicBezTo>
                  <a:cubicBezTo>
                    <a:pt x="219" y="233"/>
                    <a:pt x="219" y="233"/>
                    <a:pt x="219" y="233"/>
                  </a:cubicBezTo>
                  <a:cubicBezTo>
                    <a:pt x="220" y="233"/>
                    <a:pt x="220" y="233"/>
                    <a:pt x="220" y="233"/>
                  </a:cubicBezTo>
                  <a:cubicBezTo>
                    <a:pt x="220" y="233"/>
                    <a:pt x="220" y="233"/>
                    <a:pt x="220" y="233"/>
                  </a:cubicBezTo>
                  <a:cubicBezTo>
                    <a:pt x="220" y="233"/>
                    <a:pt x="220" y="233"/>
                    <a:pt x="220" y="233"/>
                  </a:cubicBezTo>
                  <a:cubicBezTo>
                    <a:pt x="229" y="235"/>
                    <a:pt x="229" y="235"/>
                    <a:pt x="229" y="235"/>
                  </a:cubicBezTo>
                  <a:cubicBezTo>
                    <a:pt x="256" y="211"/>
                    <a:pt x="256" y="211"/>
                    <a:pt x="256" y="211"/>
                  </a:cubicBezTo>
                  <a:cubicBezTo>
                    <a:pt x="264" y="213"/>
                    <a:pt x="264" y="213"/>
                    <a:pt x="264" y="213"/>
                  </a:cubicBezTo>
                  <a:cubicBezTo>
                    <a:pt x="264" y="213"/>
                    <a:pt x="264" y="213"/>
                    <a:pt x="264" y="213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6" y="214"/>
                    <a:pt x="266" y="214"/>
                    <a:pt x="266" y="214"/>
                  </a:cubicBezTo>
                  <a:cubicBezTo>
                    <a:pt x="268" y="218"/>
                    <a:pt x="268" y="218"/>
                    <a:pt x="268" y="218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0" y="215"/>
                    <a:pt x="270" y="215"/>
                    <a:pt x="270" y="215"/>
                  </a:cubicBezTo>
                  <a:cubicBezTo>
                    <a:pt x="270" y="215"/>
                    <a:pt x="270" y="215"/>
                    <a:pt x="270" y="215"/>
                  </a:cubicBezTo>
                  <a:cubicBezTo>
                    <a:pt x="278" y="211"/>
                    <a:pt x="278" y="211"/>
                    <a:pt x="278" y="211"/>
                  </a:cubicBezTo>
                  <a:cubicBezTo>
                    <a:pt x="284" y="205"/>
                    <a:pt x="284" y="205"/>
                    <a:pt x="284" y="205"/>
                  </a:cubicBezTo>
                  <a:cubicBezTo>
                    <a:pt x="283" y="193"/>
                    <a:pt x="283" y="193"/>
                    <a:pt x="283" y="193"/>
                  </a:cubicBezTo>
                  <a:cubicBezTo>
                    <a:pt x="282" y="191"/>
                    <a:pt x="282" y="191"/>
                    <a:pt x="282" y="191"/>
                  </a:cubicBezTo>
                  <a:cubicBezTo>
                    <a:pt x="274" y="194"/>
                    <a:pt x="274" y="194"/>
                    <a:pt x="274" y="194"/>
                  </a:cubicBezTo>
                  <a:cubicBezTo>
                    <a:pt x="274" y="194"/>
                    <a:pt x="274" y="194"/>
                    <a:pt x="274" y="194"/>
                  </a:cubicBezTo>
                  <a:cubicBezTo>
                    <a:pt x="272" y="195"/>
                    <a:pt x="270" y="196"/>
                    <a:pt x="267" y="196"/>
                  </a:cubicBezTo>
                  <a:cubicBezTo>
                    <a:pt x="258" y="196"/>
                    <a:pt x="258" y="196"/>
                    <a:pt x="258" y="196"/>
                  </a:cubicBezTo>
                  <a:cubicBezTo>
                    <a:pt x="255" y="196"/>
                    <a:pt x="254" y="195"/>
                    <a:pt x="252" y="193"/>
                  </a:cubicBezTo>
                  <a:cubicBezTo>
                    <a:pt x="252" y="180"/>
                    <a:pt x="252" y="180"/>
                    <a:pt x="252" y="180"/>
                  </a:cubicBezTo>
                  <a:cubicBezTo>
                    <a:pt x="249" y="179"/>
                    <a:pt x="248" y="178"/>
                    <a:pt x="246" y="178"/>
                  </a:cubicBezTo>
                  <a:cubicBezTo>
                    <a:pt x="244" y="179"/>
                    <a:pt x="244" y="179"/>
                    <a:pt x="244" y="179"/>
                  </a:cubicBezTo>
                  <a:cubicBezTo>
                    <a:pt x="242" y="180"/>
                    <a:pt x="242" y="180"/>
                    <a:pt x="242" y="180"/>
                  </a:cubicBezTo>
                  <a:cubicBezTo>
                    <a:pt x="236" y="182"/>
                    <a:pt x="236" y="182"/>
                    <a:pt x="236" y="182"/>
                  </a:cubicBezTo>
                  <a:cubicBezTo>
                    <a:pt x="234" y="182"/>
                    <a:pt x="234" y="182"/>
                    <a:pt x="234" y="182"/>
                  </a:cubicBezTo>
                  <a:cubicBezTo>
                    <a:pt x="234" y="181"/>
                    <a:pt x="234" y="181"/>
                    <a:pt x="234" y="181"/>
                  </a:cubicBezTo>
                  <a:cubicBezTo>
                    <a:pt x="231" y="175"/>
                    <a:pt x="231" y="175"/>
                    <a:pt x="231" y="175"/>
                  </a:cubicBezTo>
                  <a:cubicBezTo>
                    <a:pt x="230" y="170"/>
                    <a:pt x="230" y="170"/>
                    <a:pt x="230" y="170"/>
                  </a:cubicBezTo>
                  <a:cubicBezTo>
                    <a:pt x="230" y="170"/>
                    <a:pt x="230" y="170"/>
                    <a:pt x="230" y="170"/>
                  </a:cubicBezTo>
                  <a:cubicBezTo>
                    <a:pt x="234" y="155"/>
                    <a:pt x="234" y="155"/>
                    <a:pt x="234" y="155"/>
                  </a:cubicBezTo>
                  <a:cubicBezTo>
                    <a:pt x="234" y="155"/>
                    <a:pt x="234" y="155"/>
                    <a:pt x="234" y="155"/>
                  </a:cubicBezTo>
                  <a:cubicBezTo>
                    <a:pt x="234" y="155"/>
                    <a:pt x="234" y="155"/>
                    <a:pt x="234" y="155"/>
                  </a:cubicBezTo>
                  <a:cubicBezTo>
                    <a:pt x="234" y="154"/>
                    <a:pt x="234" y="154"/>
                    <a:pt x="234" y="154"/>
                  </a:cubicBezTo>
                  <a:cubicBezTo>
                    <a:pt x="238" y="147"/>
                    <a:pt x="238" y="147"/>
                    <a:pt x="238" y="147"/>
                  </a:cubicBezTo>
                  <a:cubicBezTo>
                    <a:pt x="226" y="137"/>
                    <a:pt x="226" y="137"/>
                    <a:pt x="226" y="137"/>
                  </a:cubicBezTo>
                  <a:cubicBezTo>
                    <a:pt x="226" y="136"/>
                    <a:pt x="226" y="136"/>
                    <a:pt x="226" y="136"/>
                  </a:cubicBezTo>
                  <a:cubicBezTo>
                    <a:pt x="226" y="136"/>
                    <a:pt x="226" y="136"/>
                    <a:pt x="226" y="136"/>
                  </a:cubicBezTo>
                  <a:cubicBezTo>
                    <a:pt x="226" y="124"/>
                    <a:pt x="226" y="124"/>
                    <a:pt x="226" y="124"/>
                  </a:cubicBezTo>
                  <a:cubicBezTo>
                    <a:pt x="226" y="124"/>
                    <a:pt x="226" y="124"/>
                    <a:pt x="226" y="124"/>
                  </a:cubicBezTo>
                  <a:cubicBezTo>
                    <a:pt x="232" y="106"/>
                    <a:pt x="232" y="106"/>
                    <a:pt x="232" y="106"/>
                  </a:cubicBezTo>
                  <a:cubicBezTo>
                    <a:pt x="228" y="96"/>
                    <a:pt x="228" y="96"/>
                    <a:pt x="228" y="96"/>
                  </a:cubicBezTo>
                  <a:cubicBezTo>
                    <a:pt x="225" y="95"/>
                    <a:pt x="225" y="95"/>
                    <a:pt x="225" y="95"/>
                  </a:cubicBezTo>
                  <a:cubicBezTo>
                    <a:pt x="220" y="95"/>
                    <a:pt x="220" y="95"/>
                    <a:pt x="220" y="95"/>
                  </a:cubicBezTo>
                  <a:cubicBezTo>
                    <a:pt x="216" y="102"/>
                    <a:pt x="216" y="102"/>
                    <a:pt x="216" y="102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05" y="95"/>
                    <a:pt x="205" y="95"/>
                    <a:pt x="205" y="95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199" y="76"/>
                    <a:pt x="199" y="76"/>
                    <a:pt x="199" y="76"/>
                  </a:cubicBezTo>
                  <a:cubicBezTo>
                    <a:pt x="199" y="75"/>
                    <a:pt x="199" y="75"/>
                    <a:pt x="199" y="75"/>
                  </a:cubicBezTo>
                  <a:cubicBezTo>
                    <a:pt x="198" y="74"/>
                    <a:pt x="198" y="74"/>
                    <a:pt x="198" y="74"/>
                  </a:cubicBezTo>
                  <a:cubicBezTo>
                    <a:pt x="200" y="74"/>
                    <a:pt x="200" y="74"/>
                    <a:pt x="200" y="74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10" y="65"/>
                    <a:pt x="210" y="65"/>
                    <a:pt x="210" y="65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36" y="63"/>
                    <a:pt x="236" y="63"/>
                    <a:pt x="236" y="63"/>
                  </a:cubicBezTo>
                  <a:cubicBezTo>
                    <a:pt x="236" y="63"/>
                    <a:pt x="236" y="63"/>
                    <a:pt x="236" y="63"/>
                  </a:cubicBezTo>
                  <a:cubicBezTo>
                    <a:pt x="239" y="64"/>
                    <a:pt x="239" y="64"/>
                    <a:pt x="239" y="64"/>
                  </a:cubicBezTo>
                  <a:cubicBezTo>
                    <a:pt x="240" y="64"/>
                    <a:pt x="240" y="64"/>
                    <a:pt x="240" y="64"/>
                  </a:cubicBezTo>
                  <a:cubicBezTo>
                    <a:pt x="243" y="66"/>
                    <a:pt x="243" y="66"/>
                    <a:pt x="243" y="66"/>
                  </a:cubicBezTo>
                  <a:cubicBezTo>
                    <a:pt x="248" y="63"/>
                    <a:pt x="248" y="63"/>
                    <a:pt x="248" y="63"/>
                  </a:cubicBezTo>
                  <a:cubicBezTo>
                    <a:pt x="253" y="60"/>
                    <a:pt x="253" y="60"/>
                    <a:pt x="253" y="60"/>
                  </a:cubicBezTo>
                  <a:cubicBezTo>
                    <a:pt x="256" y="56"/>
                    <a:pt x="256" y="56"/>
                    <a:pt x="256" y="56"/>
                  </a:cubicBezTo>
                  <a:cubicBezTo>
                    <a:pt x="256" y="54"/>
                    <a:pt x="256" y="54"/>
                    <a:pt x="256" y="54"/>
                  </a:cubicBezTo>
                  <a:cubicBezTo>
                    <a:pt x="256" y="45"/>
                    <a:pt x="256" y="45"/>
                    <a:pt x="256" y="45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43" y="47"/>
                    <a:pt x="243" y="47"/>
                    <a:pt x="243" y="47"/>
                  </a:cubicBezTo>
                  <a:cubicBezTo>
                    <a:pt x="240" y="50"/>
                    <a:pt x="238" y="52"/>
                    <a:pt x="235" y="52"/>
                  </a:cubicBezTo>
                  <a:cubicBezTo>
                    <a:pt x="232" y="52"/>
                    <a:pt x="230" y="49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7" y="44"/>
                    <a:pt x="227" y="44"/>
                    <a:pt x="227" y="44"/>
                  </a:cubicBezTo>
                  <a:cubicBezTo>
                    <a:pt x="226" y="39"/>
                    <a:pt x="226" y="39"/>
                    <a:pt x="226" y="39"/>
                  </a:cubicBezTo>
                  <a:cubicBezTo>
                    <a:pt x="226" y="38"/>
                    <a:pt x="226" y="38"/>
                    <a:pt x="226" y="38"/>
                  </a:cubicBezTo>
                  <a:cubicBezTo>
                    <a:pt x="227" y="33"/>
                    <a:pt x="227" y="33"/>
                    <a:pt x="227" y="33"/>
                  </a:cubicBezTo>
                  <a:cubicBezTo>
                    <a:pt x="222" y="22"/>
                    <a:pt x="222" y="22"/>
                    <a:pt x="222" y="22"/>
                  </a:cubicBezTo>
                  <a:cubicBezTo>
                    <a:pt x="214" y="24"/>
                    <a:pt x="214" y="24"/>
                    <a:pt x="214" y="24"/>
                  </a:cubicBezTo>
                  <a:cubicBezTo>
                    <a:pt x="210" y="28"/>
                    <a:pt x="210" y="28"/>
                    <a:pt x="210" y="28"/>
                  </a:cubicBezTo>
                  <a:cubicBezTo>
                    <a:pt x="212" y="40"/>
                    <a:pt x="212" y="40"/>
                    <a:pt x="212" y="40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202" y="41"/>
                    <a:pt x="202" y="41"/>
                    <a:pt x="202" y="41"/>
                  </a:cubicBezTo>
                  <a:cubicBezTo>
                    <a:pt x="202" y="41"/>
                    <a:pt x="202" y="41"/>
                    <a:pt x="202" y="41"/>
                  </a:cubicBezTo>
                  <a:cubicBezTo>
                    <a:pt x="202" y="42"/>
                    <a:pt x="202" y="42"/>
                    <a:pt x="202" y="42"/>
                  </a:cubicBezTo>
                  <a:cubicBezTo>
                    <a:pt x="201" y="50"/>
                    <a:pt x="201" y="50"/>
                    <a:pt x="201" y="50"/>
                  </a:cubicBezTo>
                  <a:cubicBezTo>
                    <a:pt x="201" y="51"/>
                    <a:pt x="201" y="51"/>
                    <a:pt x="201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79" y="76"/>
                    <a:pt x="179" y="76"/>
                    <a:pt x="179" y="76"/>
                  </a:cubicBezTo>
                  <a:cubicBezTo>
                    <a:pt x="179" y="78"/>
                    <a:pt x="180" y="81"/>
                    <a:pt x="182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83" y="86"/>
                    <a:pt x="183" y="86"/>
                    <a:pt x="183" y="86"/>
                  </a:cubicBezTo>
                  <a:cubicBezTo>
                    <a:pt x="184" y="96"/>
                    <a:pt x="184" y="96"/>
                    <a:pt x="184" y="96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2" y="105"/>
                    <a:pt x="160" y="106"/>
                    <a:pt x="158" y="107"/>
                  </a:cubicBezTo>
                  <a:cubicBezTo>
                    <a:pt x="154" y="112"/>
                    <a:pt x="154" y="112"/>
                    <a:pt x="154" y="112"/>
                  </a:cubicBezTo>
                  <a:cubicBezTo>
                    <a:pt x="150" y="116"/>
                    <a:pt x="150" y="116"/>
                    <a:pt x="150" y="116"/>
                  </a:cubicBezTo>
                  <a:cubicBezTo>
                    <a:pt x="148" y="119"/>
                    <a:pt x="146" y="120"/>
                    <a:pt x="141" y="119"/>
                  </a:cubicBezTo>
                  <a:cubicBezTo>
                    <a:pt x="138" y="119"/>
                    <a:pt x="138" y="116"/>
                    <a:pt x="138" y="112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07"/>
                    <a:pt x="138" y="107"/>
                    <a:pt x="138" y="107"/>
                  </a:cubicBezTo>
                  <a:cubicBezTo>
                    <a:pt x="136" y="109"/>
                    <a:pt x="136" y="109"/>
                    <a:pt x="136" y="109"/>
                  </a:cubicBezTo>
                  <a:cubicBezTo>
                    <a:pt x="135" y="110"/>
                    <a:pt x="134" y="111"/>
                    <a:pt x="132" y="111"/>
                  </a:cubicBezTo>
                  <a:cubicBezTo>
                    <a:pt x="131" y="110"/>
                    <a:pt x="130" y="109"/>
                    <a:pt x="129" y="106"/>
                  </a:cubicBezTo>
                  <a:cubicBezTo>
                    <a:pt x="129" y="106"/>
                    <a:pt x="129" y="106"/>
                    <a:pt x="129" y="106"/>
                  </a:cubicBezTo>
                  <a:cubicBezTo>
                    <a:pt x="128" y="96"/>
                    <a:pt x="128" y="96"/>
                    <a:pt x="128" y="96"/>
                  </a:cubicBezTo>
                  <a:cubicBezTo>
                    <a:pt x="126" y="88"/>
                    <a:pt x="126" y="88"/>
                    <a:pt x="126" y="88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22" y="83"/>
                    <a:pt x="122" y="83"/>
                    <a:pt x="122" y="83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7"/>
                    <a:pt x="110" y="57"/>
                    <a:pt x="110" y="57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107" y="45"/>
                    <a:pt x="107" y="45"/>
                    <a:pt x="107" y="45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3" y="50"/>
                    <a:pt x="101" y="52"/>
                    <a:pt x="100" y="52"/>
                  </a:cubicBezTo>
                  <a:cubicBezTo>
                    <a:pt x="99" y="52"/>
                    <a:pt x="97" y="50"/>
                    <a:pt x="94" y="48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7" y="44"/>
                    <a:pt x="87" y="44"/>
                    <a:pt x="87" y="44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4" y="29"/>
                    <a:pt x="84" y="29"/>
                    <a:pt x="84" y="29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78" y="24"/>
                    <a:pt x="78" y="27"/>
                    <a:pt x="77" y="29"/>
                  </a:cubicBezTo>
                  <a:cubicBezTo>
                    <a:pt x="76" y="31"/>
                    <a:pt x="75" y="33"/>
                    <a:pt x="72" y="35"/>
                  </a:cubicBezTo>
                  <a:cubicBezTo>
                    <a:pt x="72" y="38"/>
                    <a:pt x="70" y="40"/>
                    <a:pt x="69" y="41"/>
                  </a:cubicBezTo>
                  <a:cubicBezTo>
                    <a:pt x="66" y="44"/>
                    <a:pt x="64" y="44"/>
                    <a:pt x="62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58" y="41"/>
                    <a:pt x="58" y="38"/>
                    <a:pt x="58" y="33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1" y="27"/>
                    <a:pt x="50" y="24"/>
                    <a:pt x="50" y="21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7"/>
                    <a:pt x="41" y="20"/>
                    <a:pt x="41" y="22"/>
                  </a:cubicBezTo>
                  <a:cubicBezTo>
                    <a:pt x="41" y="26"/>
                    <a:pt x="39" y="29"/>
                    <a:pt x="36" y="30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52"/>
                    <a:pt x="27" y="54"/>
                    <a:pt x="28" y="54"/>
                  </a:cubicBezTo>
                  <a:cubicBezTo>
                    <a:pt x="30" y="55"/>
                    <a:pt x="33" y="55"/>
                    <a:pt x="36" y="53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46" y="69"/>
                    <a:pt x="46" y="69"/>
                    <a:pt x="46" y="69"/>
                  </a:cubicBezTo>
                  <a:cubicBezTo>
                    <a:pt x="46" y="70"/>
                    <a:pt x="46" y="70"/>
                    <a:pt x="46" y="70"/>
                  </a:cubicBezTo>
                  <a:cubicBezTo>
                    <a:pt x="46" y="70"/>
                    <a:pt x="46" y="70"/>
                    <a:pt x="46" y="70"/>
                  </a:cubicBezTo>
                  <a:cubicBezTo>
                    <a:pt x="46" y="70"/>
                    <a:pt x="46" y="70"/>
                    <a:pt x="46" y="70"/>
                  </a:cubicBezTo>
                  <a:cubicBezTo>
                    <a:pt x="43" y="102"/>
                    <a:pt x="40" y="120"/>
                    <a:pt x="36" y="125"/>
                  </a:cubicBezTo>
                  <a:cubicBezTo>
                    <a:pt x="35" y="126"/>
                    <a:pt x="34" y="127"/>
                    <a:pt x="31" y="128"/>
                  </a:cubicBezTo>
                  <a:cubicBezTo>
                    <a:pt x="28" y="128"/>
                    <a:pt x="26" y="127"/>
                    <a:pt x="24" y="126"/>
                  </a:cubicBezTo>
                  <a:cubicBezTo>
                    <a:pt x="13" y="146"/>
                    <a:pt x="6" y="157"/>
                    <a:pt x="3" y="159"/>
                  </a:cubicBezTo>
                  <a:cubicBezTo>
                    <a:pt x="4" y="159"/>
                    <a:pt x="4" y="159"/>
                    <a:pt x="4" y="159"/>
                  </a:cubicBezTo>
                  <a:cubicBezTo>
                    <a:pt x="2" y="159"/>
                    <a:pt x="1" y="164"/>
                    <a:pt x="2" y="174"/>
                  </a:cubicBezTo>
                  <a:cubicBezTo>
                    <a:pt x="4" y="176"/>
                    <a:pt x="4" y="176"/>
                    <a:pt x="4" y="176"/>
                  </a:cubicBezTo>
                  <a:cubicBezTo>
                    <a:pt x="5" y="176"/>
                    <a:pt x="5" y="176"/>
                    <a:pt x="5" y="176"/>
                  </a:cubicBezTo>
                  <a:cubicBezTo>
                    <a:pt x="6" y="177"/>
                    <a:pt x="6" y="177"/>
                    <a:pt x="6" y="177"/>
                  </a:cubicBezTo>
                  <a:lnTo>
                    <a:pt x="2" y="182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13"/>
            <p:cNvSpPr>
              <a:spLocks/>
            </p:cNvSpPr>
            <p:nvPr/>
          </p:nvSpPr>
          <p:spPr bwMode="auto">
            <a:xfrm>
              <a:off x="6221413" y="4433888"/>
              <a:ext cx="722313" cy="623888"/>
            </a:xfrm>
            <a:custGeom>
              <a:avLst/>
              <a:gdLst>
                <a:gd name="T0" fmla="*/ 142 w 192"/>
                <a:gd name="T1" fmla="*/ 7 h 166"/>
                <a:gd name="T2" fmla="*/ 131 w 192"/>
                <a:gd name="T3" fmla="*/ 10 h 166"/>
                <a:gd name="T4" fmla="*/ 129 w 192"/>
                <a:gd name="T5" fmla="*/ 0 h 166"/>
                <a:gd name="T6" fmla="*/ 125 w 192"/>
                <a:gd name="T7" fmla="*/ 10 h 166"/>
                <a:gd name="T8" fmla="*/ 119 w 192"/>
                <a:gd name="T9" fmla="*/ 18 h 166"/>
                <a:gd name="T10" fmla="*/ 108 w 192"/>
                <a:gd name="T11" fmla="*/ 17 h 166"/>
                <a:gd name="T12" fmla="*/ 106 w 192"/>
                <a:gd name="T13" fmla="*/ 25 h 166"/>
                <a:gd name="T14" fmla="*/ 94 w 192"/>
                <a:gd name="T15" fmla="*/ 28 h 166"/>
                <a:gd name="T16" fmla="*/ 90 w 192"/>
                <a:gd name="T17" fmla="*/ 30 h 166"/>
                <a:gd name="T18" fmla="*/ 80 w 192"/>
                <a:gd name="T19" fmla="*/ 26 h 166"/>
                <a:gd name="T20" fmla="*/ 73 w 192"/>
                <a:gd name="T21" fmla="*/ 24 h 166"/>
                <a:gd name="T22" fmla="*/ 84 w 192"/>
                <a:gd name="T23" fmla="*/ 40 h 166"/>
                <a:gd name="T24" fmla="*/ 90 w 192"/>
                <a:gd name="T25" fmla="*/ 46 h 166"/>
                <a:gd name="T26" fmla="*/ 88 w 192"/>
                <a:gd name="T27" fmla="*/ 55 h 166"/>
                <a:gd name="T28" fmla="*/ 69 w 192"/>
                <a:gd name="T29" fmla="*/ 64 h 166"/>
                <a:gd name="T30" fmla="*/ 62 w 192"/>
                <a:gd name="T31" fmla="*/ 65 h 166"/>
                <a:gd name="T32" fmla="*/ 55 w 192"/>
                <a:gd name="T33" fmla="*/ 63 h 166"/>
                <a:gd name="T34" fmla="*/ 47 w 192"/>
                <a:gd name="T35" fmla="*/ 71 h 166"/>
                <a:gd name="T36" fmla="*/ 39 w 192"/>
                <a:gd name="T37" fmla="*/ 74 h 166"/>
                <a:gd name="T38" fmla="*/ 8 w 192"/>
                <a:gd name="T39" fmla="*/ 74 h 166"/>
                <a:gd name="T40" fmla="*/ 4 w 192"/>
                <a:gd name="T41" fmla="*/ 96 h 166"/>
                <a:gd name="T42" fmla="*/ 11 w 192"/>
                <a:gd name="T43" fmla="*/ 100 h 166"/>
                <a:gd name="T44" fmla="*/ 15 w 192"/>
                <a:gd name="T45" fmla="*/ 95 h 166"/>
                <a:gd name="T46" fmla="*/ 28 w 192"/>
                <a:gd name="T47" fmla="*/ 96 h 166"/>
                <a:gd name="T48" fmla="*/ 31 w 192"/>
                <a:gd name="T49" fmla="*/ 118 h 166"/>
                <a:gd name="T50" fmla="*/ 26 w 192"/>
                <a:gd name="T51" fmla="*/ 130 h 166"/>
                <a:gd name="T52" fmla="*/ 38 w 192"/>
                <a:gd name="T53" fmla="*/ 148 h 166"/>
                <a:gd name="T54" fmla="*/ 33 w 192"/>
                <a:gd name="T55" fmla="*/ 166 h 166"/>
                <a:gd name="T56" fmla="*/ 46 w 192"/>
                <a:gd name="T57" fmla="*/ 159 h 166"/>
                <a:gd name="T58" fmla="*/ 55 w 192"/>
                <a:gd name="T59" fmla="*/ 160 h 166"/>
                <a:gd name="T60" fmla="*/ 84 w 192"/>
                <a:gd name="T61" fmla="*/ 160 h 166"/>
                <a:gd name="T62" fmla="*/ 98 w 192"/>
                <a:gd name="T63" fmla="*/ 150 h 166"/>
                <a:gd name="T64" fmla="*/ 114 w 192"/>
                <a:gd name="T65" fmla="*/ 137 h 166"/>
                <a:gd name="T66" fmla="*/ 124 w 192"/>
                <a:gd name="T67" fmla="*/ 141 h 166"/>
                <a:gd name="T68" fmla="*/ 137 w 192"/>
                <a:gd name="T69" fmla="*/ 146 h 166"/>
                <a:gd name="T70" fmla="*/ 146 w 192"/>
                <a:gd name="T71" fmla="*/ 149 h 166"/>
                <a:gd name="T72" fmla="*/ 148 w 192"/>
                <a:gd name="T73" fmla="*/ 144 h 166"/>
                <a:gd name="T74" fmla="*/ 151 w 192"/>
                <a:gd name="T75" fmla="*/ 142 h 166"/>
                <a:gd name="T76" fmla="*/ 157 w 192"/>
                <a:gd name="T77" fmla="*/ 138 h 166"/>
                <a:gd name="T78" fmla="*/ 173 w 192"/>
                <a:gd name="T79" fmla="*/ 126 h 166"/>
                <a:gd name="T80" fmla="*/ 176 w 192"/>
                <a:gd name="T81" fmla="*/ 124 h 166"/>
                <a:gd name="T82" fmla="*/ 183 w 192"/>
                <a:gd name="T83" fmla="*/ 122 h 166"/>
                <a:gd name="T84" fmla="*/ 190 w 192"/>
                <a:gd name="T85" fmla="*/ 118 h 166"/>
                <a:gd name="T86" fmla="*/ 186 w 192"/>
                <a:gd name="T87" fmla="*/ 103 h 166"/>
                <a:gd name="T88" fmla="*/ 188 w 192"/>
                <a:gd name="T89" fmla="*/ 94 h 166"/>
                <a:gd name="T90" fmla="*/ 174 w 192"/>
                <a:gd name="T91" fmla="*/ 83 h 166"/>
                <a:gd name="T92" fmla="*/ 186 w 192"/>
                <a:gd name="T93" fmla="*/ 34 h 166"/>
                <a:gd name="T94" fmla="*/ 178 w 192"/>
                <a:gd name="T95" fmla="*/ 38 h 166"/>
                <a:gd name="T96" fmla="*/ 168 w 192"/>
                <a:gd name="T97" fmla="*/ 38 h 166"/>
                <a:gd name="T98" fmla="*/ 167 w 192"/>
                <a:gd name="T99" fmla="*/ 34 h 166"/>
                <a:gd name="T100" fmla="*/ 166 w 192"/>
                <a:gd name="T101" fmla="*/ 32 h 166"/>
                <a:gd name="T102" fmla="*/ 156 w 192"/>
                <a:gd name="T103" fmla="*/ 2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2" h="166">
                  <a:moveTo>
                    <a:pt x="150" y="3"/>
                  </a:moveTo>
                  <a:cubicBezTo>
                    <a:pt x="148" y="2"/>
                    <a:pt x="148" y="2"/>
                    <a:pt x="148" y="2"/>
                  </a:cubicBezTo>
                  <a:cubicBezTo>
                    <a:pt x="144" y="4"/>
                    <a:pt x="144" y="4"/>
                    <a:pt x="144" y="4"/>
                  </a:cubicBezTo>
                  <a:cubicBezTo>
                    <a:pt x="142" y="7"/>
                    <a:pt x="142" y="7"/>
                    <a:pt x="142" y="7"/>
                  </a:cubicBezTo>
                  <a:cubicBezTo>
                    <a:pt x="141" y="11"/>
                    <a:pt x="139" y="13"/>
                    <a:pt x="136" y="13"/>
                  </a:cubicBezTo>
                  <a:cubicBezTo>
                    <a:pt x="135" y="13"/>
                    <a:pt x="133" y="12"/>
                    <a:pt x="132" y="10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0" y="5"/>
                    <a:pt x="130" y="5"/>
                    <a:pt x="130" y="5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10"/>
                    <a:pt x="125" y="10"/>
                    <a:pt x="125" y="10"/>
                  </a:cubicBezTo>
                  <a:cubicBezTo>
                    <a:pt x="125" y="10"/>
                    <a:pt x="125" y="10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0" y="17"/>
                    <a:pt x="120" y="17"/>
                    <a:pt x="120" y="17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7"/>
                    <a:pt x="94" y="27"/>
                    <a:pt x="94" y="27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9"/>
                    <a:pt x="91" y="29"/>
                    <a:pt x="91" y="29"/>
                  </a:cubicBezTo>
                  <a:cubicBezTo>
                    <a:pt x="90" y="30"/>
                    <a:pt x="90" y="30"/>
                    <a:pt x="90" y="30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3" y="24"/>
                    <a:pt x="73" y="24"/>
                    <a:pt x="73" y="24"/>
                  </a:cubicBezTo>
                  <a:cubicBezTo>
                    <a:pt x="68" y="26"/>
                    <a:pt x="68" y="26"/>
                    <a:pt x="68" y="26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1"/>
                    <a:pt x="81" y="61"/>
                    <a:pt x="81" y="61"/>
                  </a:cubicBezTo>
                  <a:cubicBezTo>
                    <a:pt x="80" y="61"/>
                    <a:pt x="80" y="61"/>
                    <a:pt x="80" y="61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4" y="96"/>
                    <a:pt x="14" y="96"/>
                    <a:pt x="14" y="96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21" y="94"/>
                    <a:pt x="21" y="94"/>
                    <a:pt x="21" y="94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3" y="110"/>
                    <a:pt x="33" y="110"/>
                    <a:pt x="33" y="110"/>
                  </a:cubicBezTo>
                  <a:cubicBezTo>
                    <a:pt x="33" y="110"/>
                    <a:pt x="33" y="110"/>
                    <a:pt x="33" y="110"/>
                  </a:cubicBezTo>
                  <a:cubicBezTo>
                    <a:pt x="31" y="118"/>
                    <a:pt x="31" y="118"/>
                    <a:pt x="31" y="118"/>
                  </a:cubicBezTo>
                  <a:cubicBezTo>
                    <a:pt x="31" y="118"/>
                    <a:pt x="31" y="118"/>
                    <a:pt x="31" y="118"/>
                  </a:cubicBezTo>
                  <a:cubicBezTo>
                    <a:pt x="29" y="122"/>
                    <a:pt x="29" y="122"/>
                    <a:pt x="29" y="122"/>
                  </a:cubicBezTo>
                  <a:cubicBezTo>
                    <a:pt x="29" y="123"/>
                    <a:pt x="29" y="123"/>
                    <a:pt x="29" y="123"/>
                  </a:cubicBezTo>
                  <a:cubicBezTo>
                    <a:pt x="26" y="130"/>
                    <a:pt x="26" y="130"/>
                    <a:pt x="26" y="130"/>
                  </a:cubicBezTo>
                  <a:cubicBezTo>
                    <a:pt x="26" y="138"/>
                    <a:pt x="26" y="138"/>
                    <a:pt x="26" y="138"/>
                  </a:cubicBezTo>
                  <a:cubicBezTo>
                    <a:pt x="31" y="143"/>
                    <a:pt x="31" y="143"/>
                    <a:pt x="31" y="143"/>
                  </a:cubicBezTo>
                  <a:cubicBezTo>
                    <a:pt x="31" y="143"/>
                    <a:pt x="31" y="143"/>
                    <a:pt x="31" y="143"/>
                  </a:cubicBezTo>
                  <a:cubicBezTo>
                    <a:pt x="38" y="148"/>
                    <a:pt x="38" y="148"/>
                    <a:pt x="38" y="148"/>
                  </a:cubicBezTo>
                  <a:cubicBezTo>
                    <a:pt x="38" y="149"/>
                    <a:pt x="38" y="149"/>
                    <a:pt x="38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3" y="166"/>
                    <a:pt x="33" y="166"/>
                    <a:pt x="33" y="166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9" y="163"/>
                    <a:pt x="39" y="163"/>
                    <a:pt x="39" y="163"/>
                  </a:cubicBezTo>
                  <a:cubicBezTo>
                    <a:pt x="46" y="159"/>
                    <a:pt x="46" y="159"/>
                    <a:pt x="46" y="159"/>
                  </a:cubicBezTo>
                  <a:cubicBezTo>
                    <a:pt x="46" y="159"/>
                    <a:pt x="46" y="159"/>
                    <a:pt x="46" y="159"/>
                  </a:cubicBezTo>
                  <a:cubicBezTo>
                    <a:pt x="54" y="160"/>
                    <a:pt x="54" y="160"/>
                    <a:pt x="54" y="160"/>
                  </a:cubicBezTo>
                  <a:cubicBezTo>
                    <a:pt x="55" y="160"/>
                    <a:pt x="55" y="160"/>
                    <a:pt x="55" y="160"/>
                  </a:cubicBezTo>
                  <a:cubicBezTo>
                    <a:pt x="55" y="160"/>
                    <a:pt x="55" y="160"/>
                    <a:pt x="55" y="160"/>
                  </a:cubicBezTo>
                  <a:cubicBezTo>
                    <a:pt x="67" y="165"/>
                    <a:pt x="67" y="165"/>
                    <a:pt x="67" y="165"/>
                  </a:cubicBezTo>
                  <a:cubicBezTo>
                    <a:pt x="80" y="165"/>
                    <a:pt x="80" y="165"/>
                    <a:pt x="80" y="165"/>
                  </a:cubicBezTo>
                  <a:cubicBezTo>
                    <a:pt x="84" y="160"/>
                    <a:pt x="84" y="160"/>
                    <a:pt x="84" y="160"/>
                  </a:cubicBezTo>
                  <a:cubicBezTo>
                    <a:pt x="84" y="160"/>
                    <a:pt x="84" y="160"/>
                    <a:pt x="84" y="160"/>
                  </a:cubicBezTo>
                  <a:cubicBezTo>
                    <a:pt x="84" y="160"/>
                    <a:pt x="84" y="160"/>
                    <a:pt x="84" y="160"/>
                  </a:cubicBezTo>
                  <a:cubicBezTo>
                    <a:pt x="91" y="156"/>
                    <a:pt x="91" y="156"/>
                    <a:pt x="91" y="156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8" y="145"/>
                    <a:pt x="108" y="145"/>
                    <a:pt x="108" y="145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23" y="140"/>
                    <a:pt x="123" y="140"/>
                    <a:pt x="123" y="140"/>
                  </a:cubicBezTo>
                  <a:cubicBezTo>
                    <a:pt x="124" y="140"/>
                    <a:pt x="124" y="140"/>
                    <a:pt x="124" y="140"/>
                  </a:cubicBezTo>
                  <a:cubicBezTo>
                    <a:pt x="124" y="141"/>
                    <a:pt x="124" y="141"/>
                    <a:pt x="124" y="141"/>
                  </a:cubicBezTo>
                  <a:cubicBezTo>
                    <a:pt x="124" y="141"/>
                    <a:pt x="124" y="141"/>
                    <a:pt x="124" y="141"/>
                  </a:cubicBezTo>
                  <a:cubicBezTo>
                    <a:pt x="126" y="144"/>
                    <a:pt x="127" y="146"/>
                    <a:pt x="128" y="146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4" y="146"/>
                    <a:pt x="134" y="146"/>
                    <a:pt x="134" y="146"/>
                  </a:cubicBezTo>
                  <a:cubicBezTo>
                    <a:pt x="137" y="146"/>
                    <a:pt x="137" y="146"/>
                    <a:pt x="137" y="146"/>
                  </a:cubicBezTo>
                  <a:cubicBezTo>
                    <a:pt x="138" y="146"/>
                    <a:pt x="138" y="146"/>
                    <a:pt x="138" y="146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44" y="149"/>
                    <a:pt x="144" y="149"/>
                    <a:pt x="144" y="149"/>
                  </a:cubicBezTo>
                  <a:cubicBezTo>
                    <a:pt x="146" y="149"/>
                    <a:pt x="146" y="149"/>
                    <a:pt x="146" y="149"/>
                  </a:cubicBezTo>
                  <a:cubicBezTo>
                    <a:pt x="147" y="148"/>
                    <a:pt x="147" y="148"/>
                    <a:pt x="147" y="148"/>
                  </a:cubicBezTo>
                  <a:cubicBezTo>
                    <a:pt x="148" y="145"/>
                    <a:pt x="148" y="145"/>
                    <a:pt x="148" y="145"/>
                  </a:cubicBezTo>
                  <a:cubicBezTo>
                    <a:pt x="148" y="145"/>
                    <a:pt x="148" y="145"/>
                    <a:pt x="148" y="145"/>
                  </a:cubicBezTo>
                  <a:cubicBezTo>
                    <a:pt x="148" y="144"/>
                    <a:pt x="148" y="144"/>
                    <a:pt x="148" y="144"/>
                  </a:cubicBezTo>
                  <a:cubicBezTo>
                    <a:pt x="148" y="144"/>
                    <a:pt x="148" y="144"/>
                    <a:pt x="148" y="144"/>
                  </a:cubicBezTo>
                  <a:cubicBezTo>
                    <a:pt x="148" y="144"/>
                    <a:pt x="148" y="144"/>
                    <a:pt x="148" y="144"/>
                  </a:cubicBezTo>
                  <a:cubicBezTo>
                    <a:pt x="151" y="142"/>
                    <a:pt x="151" y="142"/>
                    <a:pt x="151" y="142"/>
                  </a:cubicBezTo>
                  <a:cubicBezTo>
                    <a:pt x="151" y="142"/>
                    <a:pt x="151" y="142"/>
                    <a:pt x="151" y="142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36"/>
                    <a:pt x="162" y="133"/>
                    <a:pt x="165" y="131"/>
                  </a:cubicBezTo>
                  <a:cubicBezTo>
                    <a:pt x="168" y="129"/>
                    <a:pt x="170" y="128"/>
                    <a:pt x="171" y="128"/>
                  </a:cubicBezTo>
                  <a:cubicBezTo>
                    <a:pt x="173" y="126"/>
                    <a:pt x="173" y="126"/>
                    <a:pt x="173" y="126"/>
                  </a:cubicBezTo>
                  <a:cubicBezTo>
                    <a:pt x="174" y="126"/>
                    <a:pt x="174" y="126"/>
                    <a:pt x="174" y="126"/>
                  </a:cubicBezTo>
                  <a:cubicBezTo>
                    <a:pt x="174" y="126"/>
                    <a:pt x="174" y="126"/>
                    <a:pt x="174" y="126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6" y="123"/>
                    <a:pt x="176" y="123"/>
                    <a:pt x="176" y="123"/>
                  </a:cubicBezTo>
                  <a:cubicBezTo>
                    <a:pt x="177" y="123"/>
                    <a:pt x="177" y="123"/>
                    <a:pt x="177" y="123"/>
                  </a:cubicBezTo>
                  <a:cubicBezTo>
                    <a:pt x="183" y="122"/>
                    <a:pt x="183" y="122"/>
                    <a:pt x="183" y="122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90" y="118"/>
                    <a:pt x="190" y="118"/>
                    <a:pt x="190" y="118"/>
                  </a:cubicBezTo>
                  <a:cubicBezTo>
                    <a:pt x="190" y="118"/>
                    <a:pt x="190" y="118"/>
                    <a:pt x="190" y="118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1" y="114"/>
                    <a:pt x="191" y="114"/>
                    <a:pt x="191" y="114"/>
                  </a:cubicBezTo>
                  <a:cubicBezTo>
                    <a:pt x="188" y="111"/>
                    <a:pt x="187" y="108"/>
                    <a:pt x="186" y="103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6" y="102"/>
                    <a:pt x="186" y="102"/>
                    <a:pt x="186" y="102"/>
                  </a:cubicBezTo>
                  <a:cubicBezTo>
                    <a:pt x="188" y="94"/>
                    <a:pt x="188" y="94"/>
                    <a:pt x="188" y="94"/>
                  </a:cubicBezTo>
                  <a:cubicBezTo>
                    <a:pt x="188" y="91"/>
                    <a:pt x="188" y="89"/>
                    <a:pt x="190" y="87"/>
                  </a:cubicBezTo>
                  <a:cubicBezTo>
                    <a:pt x="190" y="80"/>
                    <a:pt x="190" y="80"/>
                    <a:pt x="190" y="80"/>
                  </a:cubicBezTo>
                  <a:cubicBezTo>
                    <a:pt x="189" y="79"/>
                    <a:pt x="188" y="78"/>
                    <a:pt x="186" y="78"/>
                  </a:cubicBezTo>
                  <a:cubicBezTo>
                    <a:pt x="174" y="83"/>
                    <a:pt x="174" y="83"/>
                    <a:pt x="174" y="83"/>
                  </a:cubicBezTo>
                  <a:cubicBezTo>
                    <a:pt x="174" y="70"/>
                    <a:pt x="174" y="70"/>
                    <a:pt x="174" y="70"/>
                  </a:cubicBezTo>
                  <a:cubicBezTo>
                    <a:pt x="175" y="68"/>
                    <a:pt x="179" y="64"/>
                    <a:pt x="186" y="60"/>
                  </a:cubicBezTo>
                  <a:cubicBezTo>
                    <a:pt x="183" y="46"/>
                    <a:pt x="183" y="46"/>
                    <a:pt x="183" y="46"/>
                  </a:cubicBezTo>
                  <a:cubicBezTo>
                    <a:pt x="182" y="41"/>
                    <a:pt x="183" y="37"/>
                    <a:pt x="186" y="34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0" y="32"/>
                    <a:pt x="180" y="32"/>
                    <a:pt x="180" y="32"/>
                  </a:cubicBez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5" y="41"/>
                    <a:pt x="174" y="41"/>
                  </a:cubicBezTo>
                  <a:cubicBezTo>
                    <a:pt x="173" y="41"/>
                    <a:pt x="173" y="41"/>
                    <a:pt x="173" y="41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2"/>
                    <a:pt x="166" y="32"/>
                    <a:pt x="166" y="32"/>
                  </a:cubicBezTo>
                  <a:cubicBezTo>
                    <a:pt x="158" y="32"/>
                    <a:pt x="158" y="32"/>
                    <a:pt x="158" y="32"/>
                  </a:cubicBezTo>
                  <a:cubicBezTo>
                    <a:pt x="158" y="30"/>
                    <a:pt x="158" y="30"/>
                    <a:pt x="158" y="30"/>
                  </a:cubicBezTo>
                  <a:cubicBezTo>
                    <a:pt x="156" y="26"/>
                    <a:pt x="156" y="26"/>
                    <a:pt x="156" y="26"/>
                  </a:cubicBezTo>
                  <a:cubicBezTo>
                    <a:pt x="156" y="20"/>
                    <a:pt x="156" y="20"/>
                    <a:pt x="156" y="20"/>
                  </a:cubicBezTo>
                  <a:cubicBezTo>
                    <a:pt x="152" y="12"/>
                    <a:pt x="152" y="12"/>
                    <a:pt x="152" y="12"/>
                  </a:cubicBezTo>
                  <a:cubicBezTo>
                    <a:pt x="152" y="6"/>
                    <a:pt x="152" y="6"/>
                    <a:pt x="152" y="6"/>
                  </a:cubicBezTo>
                  <a:lnTo>
                    <a:pt x="150" y="3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4"/>
            <p:cNvSpPr>
              <a:spLocks/>
            </p:cNvSpPr>
            <p:nvPr/>
          </p:nvSpPr>
          <p:spPr bwMode="auto">
            <a:xfrm>
              <a:off x="6338888" y="4818063"/>
              <a:ext cx="942975" cy="717550"/>
            </a:xfrm>
            <a:custGeom>
              <a:avLst/>
              <a:gdLst>
                <a:gd name="T0" fmla="*/ 202 w 251"/>
                <a:gd name="T1" fmla="*/ 6 h 191"/>
                <a:gd name="T2" fmla="*/ 188 w 251"/>
                <a:gd name="T3" fmla="*/ 18 h 191"/>
                <a:gd name="T4" fmla="*/ 172 w 251"/>
                <a:gd name="T5" fmla="*/ 22 h 191"/>
                <a:gd name="T6" fmla="*/ 161 w 251"/>
                <a:gd name="T7" fmla="*/ 21 h 191"/>
                <a:gd name="T8" fmla="*/ 161 w 251"/>
                <a:gd name="T9" fmla="*/ 21 h 191"/>
                <a:gd name="T10" fmla="*/ 147 w 251"/>
                <a:gd name="T11" fmla="*/ 26 h 191"/>
                <a:gd name="T12" fmla="*/ 137 w 251"/>
                <a:gd name="T13" fmla="*/ 32 h 191"/>
                <a:gd name="T14" fmla="*/ 127 w 251"/>
                <a:gd name="T15" fmla="*/ 40 h 191"/>
                <a:gd name="T16" fmla="*/ 120 w 251"/>
                <a:gd name="T17" fmla="*/ 47 h 191"/>
                <a:gd name="T18" fmla="*/ 118 w 251"/>
                <a:gd name="T19" fmla="*/ 51 h 191"/>
                <a:gd name="T20" fmla="*/ 103 w 251"/>
                <a:gd name="T21" fmla="*/ 48 h 191"/>
                <a:gd name="T22" fmla="*/ 85 w 251"/>
                <a:gd name="T23" fmla="*/ 40 h 191"/>
                <a:gd name="T24" fmla="*/ 80 w 251"/>
                <a:gd name="T25" fmla="*/ 46 h 191"/>
                <a:gd name="T26" fmla="*/ 74 w 251"/>
                <a:gd name="T27" fmla="*/ 51 h 191"/>
                <a:gd name="T28" fmla="*/ 63 w 251"/>
                <a:gd name="T29" fmla="*/ 58 h 191"/>
                <a:gd name="T30" fmla="*/ 51 w 251"/>
                <a:gd name="T31" fmla="*/ 67 h 191"/>
                <a:gd name="T32" fmla="*/ 23 w 251"/>
                <a:gd name="T33" fmla="*/ 62 h 191"/>
                <a:gd name="T34" fmla="*/ 9 w 251"/>
                <a:gd name="T35" fmla="*/ 65 h 191"/>
                <a:gd name="T36" fmla="*/ 1 w 251"/>
                <a:gd name="T37" fmla="*/ 69 h 191"/>
                <a:gd name="T38" fmla="*/ 2 w 251"/>
                <a:gd name="T39" fmla="*/ 79 h 191"/>
                <a:gd name="T40" fmla="*/ 21 w 251"/>
                <a:gd name="T41" fmla="*/ 79 h 191"/>
                <a:gd name="T42" fmla="*/ 23 w 251"/>
                <a:gd name="T43" fmla="*/ 94 h 191"/>
                <a:gd name="T44" fmla="*/ 38 w 251"/>
                <a:gd name="T45" fmla="*/ 92 h 191"/>
                <a:gd name="T46" fmla="*/ 50 w 251"/>
                <a:gd name="T47" fmla="*/ 89 h 191"/>
                <a:gd name="T48" fmla="*/ 53 w 251"/>
                <a:gd name="T49" fmla="*/ 108 h 191"/>
                <a:gd name="T50" fmla="*/ 46 w 251"/>
                <a:gd name="T51" fmla="*/ 116 h 191"/>
                <a:gd name="T52" fmla="*/ 35 w 251"/>
                <a:gd name="T53" fmla="*/ 124 h 191"/>
                <a:gd name="T54" fmla="*/ 53 w 251"/>
                <a:gd name="T55" fmla="*/ 128 h 191"/>
                <a:gd name="T56" fmla="*/ 61 w 251"/>
                <a:gd name="T57" fmla="*/ 133 h 191"/>
                <a:gd name="T58" fmla="*/ 77 w 251"/>
                <a:gd name="T59" fmla="*/ 142 h 191"/>
                <a:gd name="T60" fmla="*/ 70 w 251"/>
                <a:gd name="T61" fmla="*/ 150 h 191"/>
                <a:gd name="T62" fmla="*/ 97 w 251"/>
                <a:gd name="T63" fmla="*/ 178 h 191"/>
                <a:gd name="T64" fmla="*/ 107 w 251"/>
                <a:gd name="T65" fmla="*/ 174 h 191"/>
                <a:gd name="T66" fmla="*/ 123 w 251"/>
                <a:gd name="T67" fmla="*/ 184 h 191"/>
                <a:gd name="T68" fmla="*/ 127 w 251"/>
                <a:gd name="T69" fmla="*/ 179 h 191"/>
                <a:gd name="T70" fmla="*/ 135 w 251"/>
                <a:gd name="T71" fmla="*/ 180 h 191"/>
                <a:gd name="T72" fmla="*/ 155 w 251"/>
                <a:gd name="T73" fmla="*/ 185 h 191"/>
                <a:gd name="T74" fmla="*/ 157 w 251"/>
                <a:gd name="T75" fmla="*/ 186 h 191"/>
                <a:gd name="T76" fmla="*/ 173 w 251"/>
                <a:gd name="T77" fmla="*/ 173 h 191"/>
                <a:gd name="T78" fmla="*/ 179 w 251"/>
                <a:gd name="T79" fmla="*/ 178 h 191"/>
                <a:gd name="T80" fmla="*/ 183 w 251"/>
                <a:gd name="T81" fmla="*/ 170 h 191"/>
                <a:gd name="T82" fmla="*/ 198 w 251"/>
                <a:gd name="T83" fmla="*/ 152 h 191"/>
                <a:gd name="T84" fmla="*/ 207 w 251"/>
                <a:gd name="T85" fmla="*/ 154 h 191"/>
                <a:gd name="T86" fmla="*/ 205 w 251"/>
                <a:gd name="T87" fmla="*/ 143 h 191"/>
                <a:gd name="T88" fmla="*/ 207 w 251"/>
                <a:gd name="T89" fmla="*/ 137 h 191"/>
                <a:gd name="T90" fmla="*/ 229 w 251"/>
                <a:gd name="T91" fmla="*/ 126 h 191"/>
                <a:gd name="T92" fmla="*/ 228 w 251"/>
                <a:gd name="T93" fmla="*/ 114 h 191"/>
                <a:gd name="T94" fmla="*/ 233 w 251"/>
                <a:gd name="T95" fmla="*/ 105 h 191"/>
                <a:gd name="T96" fmla="*/ 239 w 251"/>
                <a:gd name="T97" fmla="*/ 90 h 191"/>
                <a:gd name="T98" fmla="*/ 248 w 251"/>
                <a:gd name="T99" fmla="*/ 78 h 191"/>
                <a:gd name="T100" fmla="*/ 248 w 251"/>
                <a:gd name="T101" fmla="*/ 67 h 191"/>
                <a:gd name="T102" fmla="*/ 248 w 251"/>
                <a:gd name="T103" fmla="*/ 60 h 191"/>
                <a:gd name="T104" fmla="*/ 227 w 251"/>
                <a:gd name="T105" fmla="*/ 61 h 191"/>
                <a:gd name="T106" fmla="*/ 221 w 251"/>
                <a:gd name="T107" fmla="*/ 51 h 191"/>
                <a:gd name="T108" fmla="*/ 211 w 251"/>
                <a:gd name="T109" fmla="*/ 50 h 191"/>
                <a:gd name="T110" fmla="*/ 222 w 251"/>
                <a:gd name="T111" fmla="*/ 29 h 191"/>
                <a:gd name="T112" fmla="*/ 221 w 251"/>
                <a:gd name="T113" fmla="*/ 14 h 191"/>
                <a:gd name="T114" fmla="*/ 217 w 251"/>
                <a:gd name="T115" fmla="*/ 0 h 191"/>
                <a:gd name="T116" fmla="*/ 208 w 251"/>
                <a:gd name="T117" fmla="*/ 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1" h="191">
                  <a:moveTo>
                    <a:pt x="201" y="4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197" y="14"/>
                    <a:pt x="197" y="14"/>
                    <a:pt x="197" y="14"/>
                  </a:cubicBezTo>
                  <a:cubicBezTo>
                    <a:pt x="195" y="16"/>
                    <a:pt x="192" y="18"/>
                    <a:pt x="189" y="18"/>
                  </a:cubicBezTo>
                  <a:cubicBezTo>
                    <a:pt x="188" y="18"/>
                    <a:pt x="188" y="18"/>
                    <a:pt x="188" y="18"/>
                  </a:cubicBezTo>
                  <a:cubicBezTo>
                    <a:pt x="184" y="15"/>
                    <a:pt x="184" y="15"/>
                    <a:pt x="184" y="15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72" y="22"/>
                    <a:pt x="172" y="22"/>
                    <a:pt x="172" y="22"/>
                  </a:cubicBezTo>
                  <a:cubicBezTo>
                    <a:pt x="170" y="22"/>
                    <a:pt x="167" y="20"/>
                    <a:pt x="164" y="16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58" y="24"/>
                    <a:pt x="158" y="24"/>
                    <a:pt x="158" y="24"/>
                  </a:cubicBezTo>
                  <a:cubicBezTo>
                    <a:pt x="153" y="24"/>
                    <a:pt x="153" y="24"/>
                    <a:pt x="153" y="24"/>
                  </a:cubicBezTo>
                  <a:cubicBezTo>
                    <a:pt x="147" y="26"/>
                    <a:pt x="147" y="26"/>
                    <a:pt x="147" y="26"/>
                  </a:cubicBezTo>
                  <a:cubicBezTo>
                    <a:pt x="141" y="30"/>
                    <a:pt x="141" y="30"/>
                    <a:pt x="141" y="30"/>
                  </a:cubicBezTo>
                  <a:cubicBezTo>
                    <a:pt x="139" y="30"/>
                    <a:pt x="139" y="30"/>
                    <a:pt x="139" y="30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5" y="34"/>
                    <a:pt x="134" y="36"/>
                    <a:pt x="135" y="37"/>
                  </a:cubicBezTo>
                  <a:cubicBezTo>
                    <a:pt x="138" y="41"/>
                    <a:pt x="138" y="41"/>
                    <a:pt x="138" y="41"/>
                  </a:cubicBezTo>
                  <a:cubicBezTo>
                    <a:pt x="127" y="40"/>
                    <a:pt x="127" y="40"/>
                    <a:pt x="127" y="40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2" y="51"/>
                    <a:pt x="112" y="51"/>
                    <a:pt x="112" y="51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5" y="49"/>
                    <a:pt x="92" y="46"/>
                    <a:pt x="89" y="42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1" y="46"/>
                    <a:pt x="81" y="46"/>
                    <a:pt x="81" y="46"/>
                  </a:cubicBezTo>
                  <a:cubicBezTo>
                    <a:pt x="81" y="46"/>
                    <a:pt x="81" y="46"/>
                    <a:pt x="81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75" y="50"/>
                    <a:pt x="75" y="50"/>
                    <a:pt x="75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3" y="67"/>
                    <a:pt x="2" y="68"/>
                    <a:pt x="1" y="69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3" y="76"/>
                    <a:pt x="16" y="77"/>
                    <a:pt x="20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1" y="93"/>
                    <a:pt x="21" y="93"/>
                    <a:pt x="21" y="93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41" y="90"/>
                    <a:pt x="44" y="89"/>
                    <a:pt x="47" y="88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46" y="116"/>
                    <a:pt x="46" y="116"/>
                    <a:pt x="46" y="116"/>
                  </a:cubicBezTo>
                  <a:cubicBezTo>
                    <a:pt x="46" y="116"/>
                    <a:pt x="46" y="116"/>
                    <a:pt x="46" y="116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5" y="124"/>
                    <a:pt x="35" y="124"/>
                    <a:pt x="35" y="124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4" y="129"/>
                    <a:pt x="54" y="129"/>
                    <a:pt x="54" y="129"/>
                  </a:cubicBezTo>
                  <a:cubicBezTo>
                    <a:pt x="61" y="133"/>
                    <a:pt x="61" y="133"/>
                    <a:pt x="61" y="133"/>
                  </a:cubicBezTo>
                  <a:cubicBezTo>
                    <a:pt x="76" y="132"/>
                    <a:pt x="76" y="132"/>
                    <a:pt x="76" y="132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7" y="142"/>
                    <a:pt x="77" y="142"/>
                    <a:pt x="77" y="142"/>
                  </a:cubicBezTo>
                  <a:cubicBezTo>
                    <a:pt x="77" y="143"/>
                    <a:pt x="77" y="143"/>
                    <a:pt x="77" y="143"/>
                  </a:cubicBezTo>
                  <a:cubicBezTo>
                    <a:pt x="77" y="143"/>
                    <a:pt x="77" y="143"/>
                    <a:pt x="77" y="143"/>
                  </a:cubicBezTo>
                  <a:cubicBezTo>
                    <a:pt x="70" y="150"/>
                    <a:pt x="70" y="150"/>
                    <a:pt x="70" y="150"/>
                  </a:cubicBezTo>
                  <a:cubicBezTo>
                    <a:pt x="69" y="158"/>
                    <a:pt x="71" y="164"/>
                    <a:pt x="75" y="165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97" y="178"/>
                    <a:pt x="97" y="178"/>
                    <a:pt x="97" y="178"/>
                  </a:cubicBezTo>
                  <a:cubicBezTo>
                    <a:pt x="106" y="174"/>
                    <a:pt x="106" y="174"/>
                    <a:pt x="106" y="174"/>
                  </a:cubicBezTo>
                  <a:cubicBezTo>
                    <a:pt x="107" y="174"/>
                    <a:pt x="107" y="174"/>
                    <a:pt x="107" y="174"/>
                  </a:cubicBezTo>
                  <a:cubicBezTo>
                    <a:pt x="107" y="174"/>
                    <a:pt x="107" y="174"/>
                    <a:pt x="107" y="174"/>
                  </a:cubicBezTo>
                  <a:cubicBezTo>
                    <a:pt x="108" y="174"/>
                    <a:pt x="108" y="174"/>
                    <a:pt x="108" y="174"/>
                  </a:cubicBezTo>
                  <a:cubicBezTo>
                    <a:pt x="121" y="184"/>
                    <a:pt x="121" y="184"/>
                    <a:pt x="121" y="184"/>
                  </a:cubicBezTo>
                  <a:cubicBezTo>
                    <a:pt x="123" y="184"/>
                    <a:pt x="123" y="184"/>
                    <a:pt x="123" y="184"/>
                  </a:cubicBezTo>
                  <a:cubicBezTo>
                    <a:pt x="126" y="180"/>
                    <a:pt x="126" y="180"/>
                    <a:pt x="126" y="180"/>
                  </a:cubicBezTo>
                  <a:cubicBezTo>
                    <a:pt x="127" y="180"/>
                    <a:pt x="127" y="180"/>
                    <a:pt x="127" y="180"/>
                  </a:cubicBezTo>
                  <a:cubicBezTo>
                    <a:pt x="127" y="179"/>
                    <a:pt x="127" y="179"/>
                    <a:pt x="127" y="179"/>
                  </a:cubicBezTo>
                  <a:cubicBezTo>
                    <a:pt x="127" y="179"/>
                    <a:pt x="127" y="179"/>
                    <a:pt x="127" y="179"/>
                  </a:cubicBezTo>
                  <a:cubicBezTo>
                    <a:pt x="128" y="179"/>
                    <a:pt x="128" y="179"/>
                    <a:pt x="128" y="179"/>
                  </a:cubicBezTo>
                  <a:cubicBezTo>
                    <a:pt x="135" y="180"/>
                    <a:pt x="135" y="180"/>
                    <a:pt x="135" y="180"/>
                  </a:cubicBezTo>
                  <a:cubicBezTo>
                    <a:pt x="137" y="167"/>
                    <a:pt x="137" y="167"/>
                    <a:pt x="137" y="167"/>
                  </a:cubicBezTo>
                  <a:cubicBezTo>
                    <a:pt x="147" y="184"/>
                    <a:pt x="147" y="184"/>
                    <a:pt x="147" y="184"/>
                  </a:cubicBezTo>
                  <a:cubicBezTo>
                    <a:pt x="155" y="185"/>
                    <a:pt x="155" y="185"/>
                    <a:pt x="155" y="185"/>
                  </a:cubicBezTo>
                  <a:cubicBezTo>
                    <a:pt x="156" y="185"/>
                    <a:pt x="156" y="185"/>
                    <a:pt x="156" y="185"/>
                  </a:cubicBezTo>
                  <a:cubicBezTo>
                    <a:pt x="157" y="185"/>
                    <a:pt x="157" y="185"/>
                    <a:pt x="157" y="185"/>
                  </a:cubicBezTo>
                  <a:cubicBezTo>
                    <a:pt x="157" y="186"/>
                    <a:pt x="157" y="186"/>
                    <a:pt x="157" y="186"/>
                  </a:cubicBezTo>
                  <a:cubicBezTo>
                    <a:pt x="157" y="191"/>
                    <a:pt x="157" y="191"/>
                    <a:pt x="157" y="191"/>
                  </a:cubicBezTo>
                  <a:cubicBezTo>
                    <a:pt x="160" y="190"/>
                    <a:pt x="160" y="190"/>
                    <a:pt x="160" y="190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9" y="178"/>
                    <a:pt x="179" y="178"/>
                    <a:pt x="179" y="178"/>
                  </a:cubicBezTo>
                  <a:cubicBezTo>
                    <a:pt x="179" y="178"/>
                    <a:pt x="179" y="178"/>
                    <a:pt x="179" y="178"/>
                  </a:cubicBezTo>
                  <a:cubicBezTo>
                    <a:pt x="179" y="178"/>
                    <a:pt x="179" y="178"/>
                    <a:pt x="179" y="178"/>
                  </a:cubicBezTo>
                  <a:cubicBezTo>
                    <a:pt x="179" y="178"/>
                    <a:pt x="179" y="178"/>
                    <a:pt x="179" y="178"/>
                  </a:cubicBezTo>
                  <a:cubicBezTo>
                    <a:pt x="183" y="170"/>
                    <a:pt x="183" y="170"/>
                    <a:pt x="183" y="170"/>
                  </a:cubicBezTo>
                  <a:cubicBezTo>
                    <a:pt x="186" y="164"/>
                    <a:pt x="186" y="164"/>
                    <a:pt x="186" y="164"/>
                  </a:cubicBezTo>
                  <a:cubicBezTo>
                    <a:pt x="196" y="164"/>
                    <a:pt x="196" y="164"/>
                    <a:pt x="196" y="164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200" y="153"/>
                    <a:pt x="200" y="153"/>
                    <a:pt x="200" y="153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8" y="150"/>
                    <a:pt x="208" y="150"/>
                    <a:pt x="208" y="150"/>
                  </a:cubicBezTo>
                  <a:cubicBezTo>
                    <a:pt x="205" y="144"/>
                    <a:pt x="205" y="144"/>
                    <a:pt x="205" y="144"/>
                  </a:cubicBezTo>
                  <a:cubicBezTo>
                    <a:pt x="205" y="143"/>
                    <a:pt x="205" y="143"/>
                    <a:pt x="205" y="143"/>
                  </a:cubicBezTo>
                  <a:cubicBezTo>
                    <a:pt x="207" y="138"/>
                    <a:pt x="207" y="138"/>
                    <a:pt x="207" y="138"/>
                  </a:cubicBezTo>
                  <a:cubicBezTo>
                    <a:pt x="207" y="138"/>
                    <a:pt x="207" y="138"/>
                    <a:pt x="207" y="138"/>
                  </a:cubicBezTo>
                  <a:cubicBezTo>
                    <a:pt x="207" y="137"/>
                    <a:pt x="207" y="137"/>
                    <a:pt x="207" y="137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29" y="126"/>
                    <a:pt x="229" y="126"/>
                    <a:pt x="229" y="126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28" y="114"/>
                    <a:pt x="228" y="114"/>
                    <a:pt x="228" y="114"/>
                  </a:cubicBezTo>
                  <a:cubicBezTo>
                    <a:pt x="232" y="106"/>
                    <a:pt x="232" y="106"/>
                    <a:pt x="232" y="106"/>
                  </a:cubicBezTo>
                  <a:cubicBezTo>
                    <a:pt x="233" y="105"/>
                    <a:pt x="233" y="105"/>
                    <a:pt x="233" y="105"/>
                  </a:cubicBezTo>
                  <a:cubicBezTo>
                    <a:pt x="233" y="105"/>
                    <a:pt x="233" y="105"/>
                    <a:pt x="233" y="105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45" y="84"/>
                    <a:pt x="245" y="84"/>
                    <a:pt x="245" y="84"/>
                  </a:cubicBezTo>
                  <a:cubicBezTo>
                    <a:pt x="248" y="78"/>
                    <a:pt x="248" y="78"/>
                    <a:pt x="248" y="78"/>
                  </a:cubicBezTo>
                  <a:cubicBezTo>
                    <a:pt x="248" y="78"/>
                    <a:pt x="248" y="78"/>
                    <a:pt x="248" y="78"/>
                  </a:cubicBezTo>
                  <a:cubicBezTo>
                    <a:pt x="248" y="78"/>
                    <a:pt x="248" y="78"/>
                    <a:pt x="248" y="78"/>
                  </a:cubicBezTo>
                  <a:cubicBezTo>
                    <a:pt x="251" y="73"/>
                    <a:pt x="251" y="73"/>
                    <a:pt x="251" y="73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6"/>
                    <a:pt x="248" y="66"/>
                    <a:pt x="248" y="66"/>
                  </a:cubicBezTo>
                  <a:cubicBezTo>
                    <a:pt x="248" y="66"/>
                    <a:pt x="248" y="66"/>
                    <a:pt x="248" y="66"/>
                  </a:cubicBezTo>
                  <a:cubicBezTo>
                    <a:pt x="248" y="60"/>
                    <a:pt x="248" y="60"/>
                    <a:pt x="248" y="60"/>
                  </a:cubicBezTo>
                  <a:cubicBezTo>
                    <a:pt x="245" y="60"/>
                    <a:pt x="245" y="60"/>
                    <a:pt x="245" y="60"/>
                  </a:cubicBezTo>
                  <a:cubicBezTo>
                    <a:pt x="239" y="63"/>
                    <a:pt x="239" y="63"/>
                    <a:pt x="239" y="63"/>
                  </a:cubicBezTo>
                  <a:cubicBezTo>
                    <a:pt x="236" y="65"/>
                    <a:pt x="232" y="64"/>
                    <a:pt x="227" y="61"/>
                  </a:cubicBezTo>
                  <a:cubicBezTo>
                    <a:pt x="225" y="59"/>
                    <a:pt x="225" y="55"/>
                    <a:pt x="226" y="49"/>
                  </a:cubicBezTo>
                  <a:cubicBezTo>
                    <a:pt x="223" y="49"/>
                    <a:pt x="223" y="49"/>
                    <a:pt x="223" y="49"/>
                  </a:cubicBezTo>
                  <a:cubicBezTo>
                    <a:pt x="221" y="51"/>
                    <a:pt x="221" y="51"/>
                    <a:pt x="221" y="51"/>
                  </a:cubicBezTo>
                  <a:cubicBezTo>
                    <a:pt x="217" y="55"/>
                    <a:pt x="215" y="57"/>
                    <a:pt x="214" y="57"/>
                  </a:cubicBezTo>
                  <a:cubicBezTo>
                    <a:pt x="213" y="57"/>
                    <a:pt x="213" y="57"/>
                    <a:pt x="212" y="57"/>
                  </a:cubicBezTo>
                  <a:cubicBezTo>
                    <a:pt x="211" y="56"/>
                    <a:pt x="211" y="54"/>
                    <a:pt x="211" y="50"/>
                  </a:cubicBezTo>
                  <a:cubicBezTo>
                    <a:pt x="211" y="47"/>
                    <a:pt x="211" y="44"/>
                    <a:pt x="212" y="44"/>
                  </a:cubicBezTo>
                  <a:cubicBezTo>
                    <a:pt x="213" y="42"/>
                    <a:pt x="213" y="42"/>
                    <a:pt x="214" y="43"/>
                  </a:cubicBezTo>
                  <a:cubicBezTo>
                    <a:pt x="222" y="29"/>
                    <a:pt x="222" y="29"/>
                    <a:pt x="222" y="29"/>
                  </a:cubicBezTo>
                  <a:cubicBezTo>
                    <a:pt x="224" y="24"/>
                    <a:pt x="224" y="24"/>
                    <a:pt x="224" y="24"/>
                  </a:cubicBezTo>
                  <a:cubicBezTo>
                    <a:pt x="225" y="18"/>
                    <a:pt x="225" y="18"/>
                    <a:pt x="225" y="18"/>
                  </a:cubicBezTo>
                  <a:cubicBezTo>
                    <a:pt x="221" y="14"/>
                    <a:pt x="221" y="14"/>
                    <a:pt x="221" y="14"/>
                  </a:cubicBezTo>
                  <a:cubicBezTo>
                    <a:pt x="219" y="13"/>
                    <a:pt x="219" y="10"/>
                    <a:pt x="220" y="6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0" y="2"/>
                    <a:pt x="219" y="1"/>
                    <a:pt x="217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6" y="1"/>
                    <a:pt x="216" y="1"/>
                    <a:pt x="216" y="1"/>
                  </a:cubicBezTo>
                  <a:cubicBezTo>
                    <a:pt x="215" y="4"/>
                    <a:pt x="212" y="6"/>
                    <a:pt x="208" y="4"/>
                  </a:cubicBezTo>
                  <a:cubicBezTo>
                    <a:pt x="206" y="4"/>
                    <a:pt x="203" y="4"/>
                    <a:pt x="201" y="4"/>
                  </a:cubicBez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15"/>
            <p:cNvSpPr>
              <a:spLocks/>
            </p:cNvSpPr>
            <p:nvPr/>
          </p:nvSpPr>
          <p:spPr bwMode="auto">
            <a:xfrm>
              <a:off x="6469063" y="4029075"/>
              <a:ext cx="534988" cy="539750"/>
            </a:xfrm>
            <a:custGeom>
              <a:avLst/>
              <a:gdLst>
                <a:gd name="T0" fmla="*/ 134 w 142"/>
                <a:gd name="T1" fmla="*/ 16 h 144"/>
                <a:gd name="T2" fmla="*/ 129 w 142"/>
                <a:gd name="T3" fmla="*/ 14 h 144"/>
                <a:gd name="T4" fmla="*/ 125 w 142"/>
                <a:gd name="T5" fmla="*/ 12 h 144"/>
                <a:gd name="T6" fmla="*/ 117 w 142"/>
                <a:gd name="T7" fmla="*/ 14 h 144"/>
                <a:gd name="T8" fmla="*/ 111 w 142"/>
                <a:gd name="T9" fmla="*/ 11 h 144"/>
                <a:gd name="T10" fmla="*/ 110 w 142"/>
                <a:gd name="T11" fmla="*/ 10 h 144"/>
                <a:gd name="T12" fmla="*/ 102 w 142"/>
                <a:gd name="T13" fmla="*/ 2 h 144"/>
                <a:gd name="T14" fmla="*/ 88 w 142"/>
                <a:gd name="T15" fmla="*/ 8 h 144"/>
                <a:gd name="T16" fmla="*/ 86 w 142"/>
                <a:gd name="T17" fmla="*/ 20 h 144"/>
                <a:gd name="T18" fmla="*/ 81 w 142"/>
                <a:gd name="T19" fmla="*/ 30 h 144"/>
                <a:gd name="T20" fmla="*/ 72 w 142"/>
                <a:gd name="T21" fmla="*/ 43 h 144"/>
                <a:gd name="T22" fmla="*/ 58 w 142"/>
                <a:gd name="T23" fmla="*/ 59 h 144"/>
                <a:gd name="T24" fmla="*/ 44 w 142"/>
                <a:gd name="T25" fmla="*/ 72 h 144"/>
                <a:gd name="T26" fmla="*/ 36 w 142"/>
                <a:gd name="T27" fmla="*/ 82 h 144"/>
                <a:gd name="T28" fmla="*/ 0 w 142"/>
                <a:gd name="T29" fmla="*/ 84 h 144"/>
                <a:gd name="T30" fmla="*/ 10 w 142"/>
                <a:gd name="T31" fmla="*/ 113 h 144"/>
                <a:gd name="T32" fmla="*/ 16 w 142"/>
                <a:gd name="T33" fmla="*/ 117 h 144"/>
                <a:gd name="T34" fmla="*/ 21 w 142"/>
                <a:gd name="T35" fmla="*/ 131 h 144"/>
                <a:gd name="T36" fmla="*/ 22 w 142"/>
                <a:gd name="T37" fmla="*/ 134 h 144"/>
                <a:gd name="T38" fmla="*/ 31 w 142"/>
                <a:gd name="T39" fmla="*/ 131 h 144"/>
                <a:gd name="T40" fmla="*/ 35 w 142"/>
                <a:gd name="T41" fmla="*/ 133 h 144"/>
                <a:gd name="T42" fmla="*/ 38 w 142"/>
                <a:gd name="T43" fmla="*/ 123 h 144"/>
                <a:gd name="T44" fmla="*/ 55 w 142"/>
                <a:gd name="T45" fmla="*/ 116 h 144"/>
                <a:gd name="T46" fmla="*/ 56 w 142"/>
                <a:gd name="T47" fmla="*/ 106 h 144"/>
                <a:gd name="T48" fmla="*/ 60 w 142"/>
                <a:gd name="T49" fmla="*/ 103 h 144"/>
                <a:gd name="T50" fmla="*/ 61 w 142"/>
                <a:gd name="T51" fmla="*/ 103 h 144"/>
                <a:gd name="T52" fmla="*/ 68 w 142"/>
                <a:gd name="T53" fmla="*/ 110 h 144"/>
                <a:gd name="T54" fmla="*/ 70 w 142"/>
                <a:gd name="T55" fmla="*/ 116 h 144"/>
                <a:gd name="T56" fmla="*/ 76 w 142"/>
                <a:gd name="T57" fmla="*/ 108 h 144"/>
                <a:gd name="T58" fmla="*/ 81 w 142"/>
                <a:gd name="T59" fmla="*/ 106 h 144"/>
                <a:gd name="T60" fmla="*/ 87 w 142"/>
                <a:gd name="T61" fmla="*/ 107 h 144"/>
                <a:gd name="T62" fmla="*/ 90 w 142"/>
                <a:gd name="T63" fmla="*/ 118 h 144"/>
                <a:gd name="T64" fmla="*/ 94 w 142"/>
                <a:gd name="T65" fmla="*/ 127 h 144"/>
                <a:gd name="T66" fmla="*/ 97 w 142"/>
                <a:gd name="T67" fmla="*/ 135 h 144"/>
                <a:gd name="T68" fmla="*/ 104 w 142"/>
                <a:gd name="T69" fmla="*/ 135 h 144"/>
                <a:gd name="T70" fmla="*/ 104 w 142"/>
                <a:gd name="T71" fmla="*/ 136 h 144"/>
                <a:gd name="T72" fmla="*/ 108 w 142"/>
                <a:gd name="T73" fmla="*/ 144 h 144"/>
                <a:gd name="T74" fmla="*/ 110 w 142"/>
                <a:gd name="T75" fmla="*/ 138 h 144"/>
                <a:gd name="T76" fmla="*/ 112 w 142"/>
                <a:gd name="T77" fmla="*/ 137 h 144"/>
                <a:gd name="T78" fmla="*/ 115 w 142"/>
                <a:gd name="T79" fmla="*/ 135 h 144"/>
                <a:gd name="T80" fmla="*/ 118 w 142"/>
                <a:gd name="T81" fmla="*/ 132 h 144"/>
                <a:gd name="T82" fmla="*/ 94 w 142"/>
                <a:gd name="T83" fmla="*/ 84 h 144"/>
                <a:gd name="T84" fmla="*/ 88 w 142"/>
                <a:gd name="T85" fmla="*/ 64 h 144"/>
                <a:gd name="T86" fmla="*/ 87 w 142"/>
                <a:gd name="T87" fmla="*/ 64 h 144"/>
                <a:gd name="T88" fmla="*/ 91 w 142"/>
                <a:gd name="T89" fmla="*/ 52 h 144"/>
                <a:gd name="T90" fmla="*/ 130 w 142"/>
                <a:gd name="T91" fmla="*/ 44 h 144"/>
                <a:gd name="T92" fmla="*/ 140 w 142"/>
                <a:gd name="T93" fmla="*/ 3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2" h="144">
                  <a:moveTo>
                    <a:pt x="142" y="29"/>
                  </a:moveTo>
                  <a:cubicBezTo>
                    <a:pt x="139" y="22"/>
                    <a:pt x="139" y="22"/>
                    <a:pt x="139" y="22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0" y="15"/>
                    <a:pt x="130" y="15"/>
                    <a:pt x="130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9" y="14"/>
                    <a:pt x="129" y="14"/>
                    <a:pt x="129" y="14"/>
                  </a:cubicBezTo>
                  <a:cubicBezTo>
                    <a:pt x="129" y="14"/>
                    <a:pt x="129" y="14"/>
                    <a:pt x="129" y="14"/>
                  </a:cubicBezTo>
                  <a:cubicBezTo>
                    <a:pt x="125" y="12"/>
                    <a:pt x="125" y="12"/>
                    <a:pt x="125" y="12"/>
                  </a:cubicBezTo>
                  <a:cubicBezTo>
                    <a:pt x="125" y="12"/>
                    <a:pt x="125" y="12"/>
                    <a:pt x="125" y="12"/>
                  </a:cubicBezTo>
                  <a:cubicBezTo>
                    <a:pt x="124" y="12"/>
                    <a:pt x="124" y="12"/>
                    <a:pt x="124" y="12"/>
                  </a:cubicBezTo>
                  <a:cubicBezTo>
                    <a:pt x="122" y="13"/>
                    <a:pt x="122" y="13"/>
                    <a:pt x="122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6" y="13"/>
                    <a:pt x="116" y="13"/>
                    <a:pt x="116" y="13"/>
                  </a:cubicBezTo>
                  <a:cubicBezTo>
                    <a:pt x="111" y="11"/>
                    <a:pt x="111" y="11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2" y="2"/>
                    <a:pt x="102" y="2"/>
                    <a:pt x="102" y="2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68" y="46"/>
                    <a:pt x="65" y="49"/>
                    <a:pt x="62" y="52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7" y="61"/>
                    <a:pt x="54" y="63"/>
                    <a:pt x="48" y="66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10" y="113"/>
                    <a:pt x="10" y="113"/>
                    <a:pt x="10" y="113"/>
                  </a:cubicBezTo>
                  <a:cubicBezTo>
                    <a:pt x="16" y="116"/>
                    <a:pt x="16" y="116"/>
                    <a:pt x="16" y="116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9" y="121"/>
                    <a:pt x="21" y="124"/>
                    <a:pt x="21" y="126"/>
                  </a:cubicBezTo>
                  <a:cubicBezTo>
                    <a:pt x="21" y="131"/>
                    <a:pt x="21" y="131"/>
                    <a:pt x="21" y="131"/>
                  </a:cubicBezTo>
                  <a:cubicBezTo>
                    <a:pt x="19" y="133"/>
                    <a:pt x="19" y="133"/>
                    <a:pt x="19" y="133"/>
                  </a:cubicBezTo>
                  <a:cubicBezTo>
                    <a:pt x="20" y="134"/>
                    <a:pt x="20" y="134"/>
                    <a:pt x="20" y="134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4" y="129"/>
                    <a:pt x="24" y="129"/>
                    <a:pt x="24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2" y="133"/>
                    <a:pt x="32" y="133"/>
                    <a:pt x="32" y="133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39" y="121"/>
                    <a:pt x="41" y="120"/>
                    <a:pt x="44" y="121"/>
                  </a:cubicBezTo>
                  <a:cubicBezTo>
                    <a:pt x="51" y="121"/>
                    <a:pt x="51" y="121"/>
                    <a:pt x="51" y="121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1"/>
                    <a:pt x="55" y="111"/>
                    <a:pt x="55" y="111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7" y="105"/>
                    <a:pt x="57" y="105"/>
                    <a:pt x="57" y="105"/>
                  </a:cubicBezTo>
                  <a:cubicBezTo>
                    <a:pt x="57" y="105"/>
                    <a:pt x="57" y="105"/>
                    <a:pt x="57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67" y="105"/>
                    <a:pt x="67" y="105"/>
                    <a:pt x="67" y="105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72" y="113"/>
                    <a:pt x="72" y="113"/>
                    <a:pt x="72" y="113"/>
                  </a:cubicBezTo>
                  <a:cubicBezTo>
                    <a:pt x="72" y="113"/>
                    <a:pt x="72" y="113"/>
                    <a:pt x="72" y="113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5"/>
                    <a:pt x="81" y="105"/>
                    <a:pt x="81" y="105"/>
                  </a:cubicBezTo>
                  <a:cubicBezTo>
                    <a:pt x="86" y="107"/>
                    <a:pt x="86" y="107"/>
                    <a:pt x="86" y="107"/>
                  </a:cubicBezTo>
                  <a:cubicBezTo>
                    <a:pt x="87" y="107"/>
                    <a:pt x="87" y="107"/>
                    <a:pt x="87" y="107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90" y="113"/>
                    <a:pt x="90" y="113"/>
                    <a:pt x="90" y="113"/>
                  </a:cubicBezTo>
                  <a:cubicBezTo>
                    <a:pt x="90" y="118"/>
                    <a:pt x="90" y="118"/>
                    <a:pt x="90" y="118"/>
                  </a:cubicBezTo>
                  <a:cubicBezTo>
                    <a:pt x="94" y="126"/>
                    <a:pt x="94" y="126"/>
                    <a:pt x="94" y="126"/>
                  </a:cubicBezTo>
                  <a:cubicBezTo>
                    <a:pt x="94" y="126"/>
                    <a:pt x="94" y="126"/>
                    <a:pt x="94" y="126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94" y="132"/>
                    <a:pt x="94" y="132"/>
                    <a:pt x="94" y="132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7" y="135"/>
                    <a:pt x="97" y="135"/>
                    <a:pt x="97" y="135"/>
                  </a:cubicBezTo>
                  <a:cubicBezTo>
                    <a:pt x="98" y="133"/>
                    <a:pt x="98" y="133"/>
                    <a:pt x="98" y="133"/>
                  </a:cubicBezTo>
                  <a:cubicBezTo>
                    <a:pt x="99" y="132"/>
                    <a:pt x="99" y="132"/>
                    <a:pt x="99" y="132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6" y="143"/>
                    <a:pt x="106" y="143"/>
                    <a:pt x="106" y="143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108" y="143"/>
                    <a:pt x="108" y="143"/>
                    <a:pt x="108" y="143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4" y="135"/>
                    <a:pt x="114" y="135"/>
                    <a:pt x="114" y="135"/>
                  </a:cubicBezTo>
                  <a:cubicBezTo>
                    <a:pt x="115" y="135"/>
                    <a:pt x="115" y="135"/>
                    <a:pt x="115" y="135"/>
                  </a:cubicBezTo>
                  <a:cubicBezTo>
                    <a:pt x="115" y="135"/>
                    <a:pt x="115" y="135"/>
                    <a:pt x="115" y="135"/>
                  </a:cubicBezTo>
                  <a:cubicBezTo>
                    <a:pt x="118" y="135"/>
                    <a:pt x="118" y="135"/>
                    <a:pt x="118" y="135"/>
                  </a:cubicBezTo>
                  <a:cubicBezTo>
                    <a:pt x="118" y="133"/>
                    <a:pt x="118" y="133"/>
                    <a:pt x="118" y="133"/>
                  </a:cubicBezTo>
                  <a:cubicBezTo>
                    <a:pt x="118" y="132"/>
                    <a:pt x="118" y="132"/>
                    <a:pt x="118" y="132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94" y="84"/>
                    <a:pt x="94" y="84"/>
                    <a:pt x="94" y="84"/>
                  </a:cubicBezTo>
                  <a:cubicBezTo>
                    <a:pt x="93" y="84"/>
                    <a:pt x="93" y="84"/>
                    <a:pt x="93" y="84"/>
                  </a:cubicBezTo>
                  <a:cubicBezTo>
                    <a:pt x="92" y="73"/>
                    <a:pt x="92" y="73"/>
                    <a:pt x="92" y="73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90" y="52"/>
                    <a:pt x="90" y="52"/>
                    <a:pt x="90" y="52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117" y="51"/>
                    <a:pt x="117" y="51"/>
                    <a:pt x="117" y="51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6" y="42"/>
                    <a:pt x="139" y="40"/>
                    <a:pt x="140" y="38"/>
                  </a:cubicBezTo>
                  <a:cubicBezTo>
                    <a:pt x="141" y="36"/>
                    <a:pt x="142" y="33"/>
                    <a:pt x="142" y="29"/>
                  </a:cubicBez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6"/>
            <p:cNvSpPr>
              <a:spLocks/>
            </p:cNvSpPr>
            <p:nvPr/>
          </p:nvSpPr>
          <p:spPr bwMode="auto">
            <a:xfrm>
              <a:off x="6469063" y="2976563"/>
              <a:ext cx="609600" cy="1085850"/>
            </a:xfrm>
            <a:custGeom>
              <a:avLst/>
              <a:gdLst>
                <a:gd name="T0" fmla="*/ 48 w 162"/>
                <a:gd name="T1" fmla="*/ 90 h 289"/>
                <a:gd name="T2" fmla="*/ 61 w 162"/>
                <a:gd name="T3" fmla="*/ 100 h 289"/>
                <a:gd name="T4" fmla="*/ 70 w 162"/>
                <a:gd name="T5" fmla="*/ 108 h 289"/>
                <a:gd name="T6" fmla="*/ 88 w 162"/>
                <a:gd name="T7" fmla="*/ 114 h 289"/>
                <a:gd name="T8" fmla="*/ 88 w 162"/>
                <a:gd name="T9" fmla="*/ 115 h 289"/>
                <a:gd name="T10" fmla="*/ 93 w 162"/>
                <a:gd name="T11" fmla="*/ 123 h 289"/>
                <a:gd name="T12" fmla="*/ 89 w 162"/>
                <a:gd name="T13" fmla="*/ 136 h 289"/>
                <a:gd name="T14" fmla="*/ 88 w 162"/>
                <a:gd name="T15" fmla="*/ 144 h 289"/>
                <a:gd name="T16" fmla="*/ 84 w 162"/>
                <a:gd name="T17" fmla="*/ 158 h 289"/>
                <a:gd name="T18" fmla="*/ 70 w 162"/>
                <a:gd name="T19" fmla="*/ 156 h 289"/>
                <a:gd name="T20" fmla="*/ 56 w 162"/>
                <a:gd name="T21" fmla="*/ 166 h 289"/>
                <a:gd name="T22" fmla="*/ 58 w 162"/>
                <a:gd name="T23" fmla="*/ 177 h 289"/>
                <a:gd name="T24" fmla="*/ 44 w 162"/>
                <a:gd name="T25" fmla="*/ 174 h 289"/>
                <a:gd name="T26" fmla="*/ 32 w 162"/>
                <a:gd name="T27" fmla="*/ 169 h 289"/>
                <a:gd name="T28" fmla="*/ 20 w 162"/>
                <a:gd name="T29" fmla="*/ 196 h 289"/>
                <a:gd name="T30" fmla="*/ 24 w 162"/>
                <a:gd name="T31" fmla="*/ 204 h 289"/>
                <a:gd name="T32" fmla="*/ 26 w 162"/>
                <a:gd name="T33" fmla="*/ 211 h 289"/>
                <a:gd name="T34" fmla="*/ 27 w 162"/>
                <a:gd name="T35" fmla="*/ 222 h 289"/>
                <a:gd name="T36" fmla="*/ 3 w 162"/>
                <a:gd name="T37" fmla="*/ 227 h 289"/>
                <a:gd name="T38" fmla="*/ 3 w 162"/>
                <a:gd name="T39" fmla="*/ 243 h 289"/>
                <a:gd name="T40" fmla="*/ 6 w 162"/>
                <a:gd name="T41" fmla="*/ 254 h 289"/>
                <a:gd name="T42" fmla="*/ 33 w 162"/>
                <a:gd name="T43" fmla="*/ 252 h 289"/>
                <a:gd name="T44" fmla="*/ 43 w 162"/>
                <a:gd name="T45" fmla="*/ 260 h 289"/>
                <a:gd name="T46" fmla="*/ 51 w 162"/>
                <a:gd name="T47" fmla="*/ 266 h 289"/>
                <a:gd name="T48" fmla="*/ 58 w 162"/>
                <a:gd name="T49" fmla="*/ 260 h 289"/>
                <a:gd name="T50" fmla="*/ 76 w 162"/>
                <a:gd name="T51" fmla="*/ 273 h 289"/>
                <a:gd name="T52" fmla="*/ 98 w 162"/>
                <a:gd name="T53" fmla="*/ 274 h 289"/>
                <a:gd name="T54" fmla="*/ 104 w 162"/>
                <a:gd name="T55" fmla="*/ 278 h 289"/>
                <a:gd name="T56" fmla="*/ 104 w 162"/>
                <a:gd name="T57" fmla="*/ 279 h 289"/>
                <a:gd name="T58" fmla="*/ 113 w 162"/>
                <a:gd name="T59" fmla="*/ 287 h 289"/>
                <a:gd name="T60" fmla="*/ 124 w 162"/>
                <a:gd name="T61" fmla="*/ 280 h 289"/>
                <a:gd name="T62" fmla="*/ 120 w 162"/>
                <a:gd name="T63" fmla="*/ 274 h 289"/>
                <a:gd name="T64" fmla="*/ 124 w 162"/>
                <a:gd name="T65" fmla="*/ 257 h 289"/>
                <a:gd name="T66" fmla="*/ 134 w 162"/>
                <a:gd name="T67" fmla="*/ 256 h 289"/>
                <a:gd name="T68" fmla="*/ 121 w 162"/>
                <a:gd name="T69" fmla="*/ 242 h 289"/>
                <a:gd name="T70" fmla="*/ 117 w 162"/>
                <a:gd name="T71" fmla="*/ 237 h 289"/>
                <a:gd name="T72" fmla="*/ 122 w 162"/>
                <a:gd name="T73" fmla="*/ 231 h 289"/>
                <a:gd name="T74" fmla="*/ 151 w 162"/>
                <a:gd name="T75" fmla="*/ 233 h 289"/>
                <a:gd name="T76" fmla="*/ 162 w 162"/>
                <a:gd name="T77" fmla="*/ 231 h 289"/>
                <a:gd name="T78" fmla="*/ 145 w 162"/>
                <a:gd name="T79" fmla="*/ 187 h 289"/>
                <a:gd name="T80" fmla="*/ 137 w 162"/>
                <a:gd name="T81" fmla="*/ 184 h 289"/>
                <a:gd name="T82" fmla="*/ 136 w 162"/>
                <a:gd name="T83" fmla="*/ 172 h 289"/>
                <a:gd name="T84" fmla="*/ 138 w 162"/>
                <a:gd name="T85" fmla="*/ 95 h 289"/>
                <a:gd name="T86" fmla="*/ 140 w 162"/>
                <a:gd name="T87" fmla="*/ 80 h 289"/>
                <a:gd name="T88" fmla="*/ 148 w 162"/>
                <a:gd name="T89" fmla="*/ 68 h 289"/>
                <a:gd name="T90" fmla="*/ 139 w 162"/>
                <a:gd name="T91" fmla="*/ 55 h 289"/>
                <a:gd name="T92" fmla="*/ 138 w 162"/>
                <a:gd name="T93" fmla="*/ 44 h 289"/>
                <a:gd name="T94" fmla="*/ 138 w 162"/>
                <a:gd name="T95" fmla="*/ 43 h 289"/>
                <a:gd name="T96" fmla="*/ 146 w 162"/>
                <a:gd name="T97" fmla="*/ 18 h 289"/>
                <a:gd name="T98" fmla="*/ 150 w 162"/>
                <a:gd name="T99" fmla="*/ 10 h 289"/>
                <a:gd name="T100" fmla="*/ 156 w 162"/>
                <a:gd name="T101" fmla="*/ 6 h 289"/>
                <a:gd name="T102" fmla="*/ 148 w 162"/>
                <a:gd name="T103" fmla="*/ 0 h 289"/>
                <a:gd name="T104" fmla="*/ 134 w 162"/>
                <a:gd name="T105" fmla="*/ 5 h 289"/>
                <a:gd name="T106" fmla="*/ 122 w 162"/>
                <a:gd name="T107" fmla="*/ 16 h 289"/>
                <a:gd name="T108" fmla="*/ 105 w 162"/>
                <a:gd name="T109" fmla="*/ 28 h 289"/>
                <a:gd name="T110" fmla="*/ 98 w 162"/>
                <a:gd name="T111" fmla="*/ 35 h 289"/>
                <a:gd name="T112" fmla="*/ 93 w 162"/>
                <a:gd name="T113" fmla="*/ 59 h 289"/>
                <a:gd name="T114" fmla="*/ 92 w 162"/>
                <a:gd name="T115" fmla="*/ 66 h 289"/>
                <a:gd name="T116" fmla="*/ 87 w 162"/>
                <a:gd name="T117" fmla="*/ 72 h 289"/>
                <a:gd name="T118" fmla="*/ 86 w 162"/>
                <a:gd name="T119" fmla="*/ 73 h 289"/>
                <a:gd name="T120" fmla="*/ 76 w 162"/>
                <a:gd name="T121" fmla="*/ 74 h 289"/>
                <a:gd name="T122" fmla="*/ 76 w 162"/>
                <a:gd name="T123" fmla="*/ 74 h 289"/>
                <a:gd name="T124" fmla="*/ 54 w 162"/>
                <a:gd name="T125" fmla="*/ 66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2" h="289">
                  <a:moveTo>
                    <a:pt x="54" y="66"/>
                  </a:moveTo>
                  <a:cubicBezTo>
                    <a:pt x="52" y="65"/>
                    <a:pt x="52" y="65"/>
                    <a:pt x="52" y="65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61" y="100"/>
                    <a:pt x="61" y="100"/>
                    <a:pt x="61" y="100"/>
                  </a:cubicBezTo>
                  <a:cubicBezTo>
                    <a:pt x="61" y="100"/>
                    <a:pt x="61" y="100"/>
                    <a:pt x="61" y="100"/>
                  </a:cubicBezTo>
                  <a:cubicBezTo>
                    <a:pt x="61" y="100"/>
                    <a:pt x="61" y="100"/>
                    <a:pt x="61" y="100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70" y="108"/>
                    <a:pt x="70" y="108"/>
                    <a:pt x="70" y="108"/>
                  </a:cubicBezTo>
                  <a:cubicBezTo>
                    <a:pt x="82" y="110"/>
                    <a:pt x="82" y="110"/>
                    <a:pt x="82" y="110"/>
                  </a:cubicBezTo>
                  <a:cubicBezTo>
                    <a:pt x="82" y="110"/>
                    <a:pt x="82" y="110"/>
                    <a:pt x="82" y="110"/>
                  </a:cubicBezTo>
                  <a:cubicBezTo>
                    <a:pt x="88" y="114"/>
                    <a:pt x="88" y="114"/>
                    <a:pt x="88" y="114"/>
                  </a:cubicBezTo>
                  <a:cubicBezTo>
                    <a:pt x="88" y="114"/>
                    <a:pt x="88" y="114"/>
                    <a:pt x="88" y="114"/>
                  </a:cubicBezTo>
                  <a:cubicBezTo>
                    <a:pt x="88" y="114"/>
                    <a:pt x="88" y="114"/>
                    <a:pt x="88" y="114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93" y="122"/>
                    <a:pt x="93" y="122"/>
                    <a:pt x="93" y="122"/>
                  </a:cubicBezTo>
                  <a:cubicBezTo>
                    <a:pt x="94" y="122"/>
                    <a:pt x="94" y="122"/>
                    <a:pt x="94" y="122"/>
                  </a:cubicBezTo>
                  <a:cubicBezTo>
                    <a:pt x="93" y="123"/>
                    <a:pt x="93" y="123"/>
                    <a:pt x="93" y="123"/>
                  </a:cubicBezTo>
                  <a:cubicBezTo>
                    <a:pt x="89" y="130"/>
                    <a:pt x="89" y="130"/>
                    <a:pt x="89" y="130"/>
                  </a:cubicBezTo>
                  <a:cubicBezTo>
                    <a:pt x="88" y="130"/>
                    <a:pt x="88" y="132"/>
                    <a:pt x="88" y="136"/>
                  </a:cubicBezTo>
                  <a:cubicBezTo>
                    <a:pt x="89" y="136"/>
                    <a:pt x="89" y="136"/>
                    <a:pt x="89" y="136"/>
                  </a:cubicBezTo>
                  <a:cubicBezTo>
                    <a:pt x="89" y="143"/>
                    <a:pt x="89" y="143"/>
                    <a:pt x="89" y="143"/>
                  </a:cubicBezTo>
                  <a:cubicBezTo>
                    <a:pt x="88" y="144"/>
                    <a:pt x="88" y="144"/>
                    <a:pt x="88" y="144"/>
                  </a:cubicBezTo>
                  <a:cubicBezTo>
                    <a:pt x="88" y="144"/>
                    <a:pt x="88" y="144"/>
                    <a:pt x="88" y="144"/>
                  </a:cubicBezTo>
                  <a:cubicBezTo>
                    <a:pt x="85" y="156"/>
                    <a:pt x="85" y="156"/>
                    <a:pt x="85" y="156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2" y="157"/>
                    <a:pt x="82" y="157"/>
                    <a:pt x="82" y="157"/>
                  </a:cubicBezTo>
                  <a:cubicBezTo>
                    <a:pt x="77" y="156"/>
                    <a:pt x="77" y="156"/>
                    <a:pt x="77" y="156"/>
                  </a:cubicBezTo>
                  <a:cubicBezTo>
                    <a:pt x="70" y="156"/>
                    <a:pt x="70" y="156"/>
                    <a:pt x="70" y="156"/>
                  </a:cubicBezTo>
                  <a:cubicBezTo>
                    <a:pt x="64" y="158"/>
                    <a:pt x="64" y="158"/>
                    <a:pt x="64" y="158"/>
                  </a:cubicBezTo>
                  <a:cubicBezTo>
                    <a:pt x="58" y="164"/>
                    <a:pt x="58" y="164"/>
                    <a:pt x="58" y="164"/>
                  </a:cubicBezTo>
                  <a:cubicBezTo>
                    <a:pt x="56" y="166"/>
                    <a:pt x="56" y="166"/>
                    <a:pt x="56" y="166"/>
                  </a:cubicBezTo>
                  <a:cubicBezTo>
                    <a:pt x="65" y="170"/>
                    <a:pt x="65" y="170"/>
                    <a:pt x="65" y="170"/>
                  </a:cubicBezTo>
                  <a:cubicBezTo>
                    <a:pt x="64" y="172"/>
                    <a:pt x="64" y="172"/>
                    <a:pt x="64" y="172"/>
                  </a:cubicBezTo>
                  <a:cubicBezTo>
                    <a:pt x="64" y="174"/>
                    <a:pt x="62" y="176"/>
                    <a:pt x="58" y="177"/>
                  </a:cubicBezTo>
                  <a:cubicBezTo>
                    <a:pt x="53" y="177"/>
                    <a:pt x="53" y="177"/>
                    <a:pt x="53" y="177"/>
                  </a:cubicBezTo>
                  <a:cubicBezTo>
                    <a:pt x="44" y="174"/>
                    <a:pt x="44" y="174"/>
                    <a:pt x="44" y="174"/>
                  </a:cubicBezTo>
                  <a:cubicBezTo>
                    <a:pt x="44" y="174"/>
                    <a:pt x="44" y="174"/>
                    <a:pt x="44" y="174"/>
                  </a:cubicBezTo>
                  <a:cubicBezTo>
                    <a:pt x="44" y="174"/>
                    <a:pt x="44" y="174"/>
                    <a:pt x="44" y="174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2" y="169"/>
                    <a:pt x="32" y="169"/>
                    <a:pt x="32" y="169"/>
                  </a:cubicBezTo>
                  <a:cubicBezTo>
                    <a:pt x="22" y="183"/>
                    <a:pt x="22" y="183"/>
                    <a:pt x="22" y="183"/>
                  </a:cubicBezTo>
                  <a:cubicBezTo>
                    <a:pt x="20" y="188"/>
                    <a:pt x="20" y="188"/>
                    <a:pt x="20" y="188"/>
                  </a:cubicBezTo>
                  <a:cubicBezTo>
                    <a:pt x="20" y="196"/>
                    <a:pt x="20" y="196"/>
                    <a:pt x="20" y="196"/>
                  </a:cubicBezTo>
                  <a:cubicBezTo>
                    <a:pt x="24" y="203"/>
                    <a:pt x="24" y="203"/>
                    <a:pt x="24" y="203"/>
                  </a:cubicBezTo>
                  <a:cubicBezTo>
                    <a:pt x="24" y="204"/>
                    <a:pt x="24" y="204"/>
                    <a:pt x="24" y="204"/>
                  </a:cubicBezTo>
                  <a:cubicBezTo>
                    <a:pt x="24" y="204"/>
                    <a:pt x="24" y="204"/>
                    <a:pt x="24" y="204"/>
                  </a:cubicBezTo>
                  <a:cubicBezTo>
                    <a:pt x="24" y="204"/>
                    <a:pt x="24" y="204"/>
                    <a:pt x="24" y="204"/>
                  </a:cubicBezTo>
                  <a:cubicBezTo>
                    <a:pt x="26" y="210"/>
                    <a:pt x="26" y="210"/>
                    <a:pt x="26" y="210"/>
                  </a:cubicBezTo>
                  <a:cubicBezTo>
                    <a:pt x="26" y="211"/>
                    <a:pt x="26" y="211"/>
                    <a:pt x="26" y="211"/>
                  </a:cubicBezTo>
                  <a:cubicBezTo>
                    <a:pt x="26" y="220"/>
                    <a:pt x="26" y="220"/>
                    <a:pt x="26" y="220"/>
                  </a:cubicBezTo>
                  <a:cubicBezTo>
                    <a:pt x="26" y="221"/>
                    <a:pt x="26" y="221"/>
                    <a:pt x="26" y="221"/>
                  </a:cubicBezTo>
                  <a:cubicBezTo>
                    <a:pt x="27" y="222"/>
                    <a:pt x="27" y="222"/>
                    <a:pt x="27" y="22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8" y="223"/>
                    <a:pt x="8" y="223"/>
                    <a:pt x="8" y="223"/>
                  </a:cubicBezTo>
                  <a:cubicBezTo>
                    <a:pt x="3" y="227"/>
                    <a:pt x="3" y="227"/>
                    <a:pt x="3" y="227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1" y="231"/>
                    <a:pt x="1" y="231"/>
                    <a:pt x="1" y="231"/>
                  </a:cubicBezTo>
                  <a:cubicBezTo>
                    <a:pt x="3" y="243"/>
                    <a:pt x="3" y="243"/>
                    <a:pt x="3" y="243"/>
                  </a:cubicBezTo>
                  <a:cubicBezTo>
                    <a:pt x="4" y="243"/>
                    <a:pt x="4" y="243"/>
                    <a:pt x="4" y="243"/>
                  </a:cubicBezTo>
                  <a:cubicBezTo>
                    <a:pt x="4" y="248"/>
                    <a:pt x="4" y="248"/>
                    <a:pt x="4" y="248"/>
                  </a:cubicBezTo>
                  <a:cubicBezTo>
                    <a:pt x="6" y="254"/>
                    <a:pt x="6" y="254"/>
                    <a:pt x="6" y="254"/>
                  </a:cubicBezTo>
                  <a:cubicBezTo>
                    <a:pt x="15" y="259"/>
                    <a:pt x="15" y="259"/>
                    <a:pt x="15" y="259"/>
                  </a:cubicBezTo>
                  <a:cubicBezTo>
                    <a:pt x="27" y="256"/>
                    <a:pt x="27" y="256"/>
                    <a:pt x="27" y="256"/>
                  </a:cubicBezTo>
                  <a:cubicBezTo>
                    <a:pt x="33" y="252"/>
                    <a:pt x="33" y="252"/>
                    <a:pt x="33" y="252"/>
                  </a:cubicBezTo>
                  <a:cubicBezTo>
                    <a:pt x="34" y="252"/>
                    <a:pt x="34" y="252"/>
                    <a:pt x="34" y="252"/>
                  </a:cubicBezTo>
                  <a:cubicBezTo>
                    <a:pt x="40" y="252"/>
                    <a:pt x="40" y="252"/>
                    <a:pt x="40" y="252"/>
                  </a:cubicBezTo>
                  <a:cubicBezTo>
                    <a:pt x="43" y="260"/>
                    <a:pt x="43" y="260"/>
                    <a:pt x="43" y="260"/>
                  </a:cubicBezTo>
                  <a:cubicBezTo>
                    <a:pt x="45" y="262"/>
                    <a:pt x="46" y="264"/>
                    <a:pt x="47" y="266"/>
                  </a:cubicBezTo>
                  <a:cubicBezTo>
                    <a:pt x="50" y="266"/>
                    <a:pt x="50" y="266"/>
                    <a:pt x="50" y="266"/>
                  </a:cubicBezTo>
                  <a:cubicBezTo>
                    <a:pt x="51" y="266"/>
                    <a:pt x="51" y="266"/>
                    <a:pt x="51" y="266"/>
                  </a:cubicBezTo>
                  <a:cubicBezTo>
                    <a:pt x="52" y="266"/>
                    <a:pt x="52" y="266"/>
                    <a:pt x="52" y="266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8" y="260"/>
                    <a:pt x="58" y="260"/>
                    <a:pt x="58" y="260"/>
                  </a:cubicBezTo>
                  <a:cubicBezTo>
                    <a:pt x="63" y="270"/>
                    <a:pt x="63" y="270"/>
                    <a:pt x="63" y="270"/>
                  </a:cubicBezTo>
                  <a:cubicBezTo>
                    <a:pt x="68" y="273"/>
                    <a:pt x="68" y="273"/>
                    <a:pt x="68" y="273"/>
                  </a:cubicBezTo>
                  <a:cubicBezTo>
                    <a:pt x="76" y="273"/>
                    <a:pt x="76" y="273"/>
                    <a:pt x="76" y="273"/>
                  </a:cubicBezTo>
                  <a:cubicBezTo>
                    <a:pt x="82" y="272"/>
                    <a:pt x="82" y="272"/>
                    <a:pt x="82" y="272"/>
                  </a:cubicBezTo>
                  <a:cubicBezTo>
                    <a:pt x="84" y="272"/>
                    <a:pt x="84" y="272"/>
                    <a:pt x="84" y="272"/>
                  </a:cubicBezTo>
                  <a:cubicBezTo>
                    <a:pt x="98" y="274"/>
                    <a:pt x="98" y="274"/>
                    <a:pt x="98" y="274"/>
                  </a:cubicBezTo>
                  <a:cubicBezTo>
                    <a:pt x="98" y="274"/>
                    <a:pt x="98" y="274"/>
                    <a:pt x="98" y="274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104" y="278"/>
                    <a:pt x="104" y="278"/>
                    <a:pt x="104" y="278"/>
                  </a:cubicBezTo>
                  <a:cubicBezTo>
                    <a:pt x="104" y="278"/>
                    <a:pt x="104" y="278"/>
                    <a:pt x="104" y="278"/>
                  </a:cubicBezTo>
                  <a:cubicBezTo>
                    <a:pt x="104" y="278"/>
                    <a:pt x="104" y="278"/>
                    <a:pt x="104" y="278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10" y="283"/>
                    <a:pt x="110" y="283"/>
                    <a:pt x="110" y="283"/>
                  </a:cubicBezTo>
                  <a:cubicBezTo>
                    <a:pt x="110" y="283"/>
                    <a:pt x="110" y="283"/>
                    <a:pt x="110" y="283"/>
                  </a:cubicBezTo>
                  <a:cubicBezTo>
                    <a:pt x="113" y="287"/>
                    <a:pt x="113" y="287"/>
                    <a:pt x="113" y="287"/>
                  </a:cubicBezTo>
                  <a:cubicBezTo>
                    <a:pt x="117" y="289"/>
                    <a:pt x="117" y="289"/>
                    <a:pt x="117" y="289"/>
                  </a:cubicBezTo>
                  <a:cubicBezTo>
                    <a:pt x="124" y="288"/>
                    <a:pt x="124" y="288"/>
                    <a:pt x="124" y="288"/>
                  </a:cubicBezTo>
                  <a:cubicBezTo>
                    <a:pt x="124" y="280"/>
                    <a:pt x="124" y="280"/>
                    <a:pt x="124" y="280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18" y="263"/>
                    <a:pt x="118" y="263"/>
                    <a:pt x="118" y="263"/>
                  </a:cubicBezTo>
                  <a:cubicBezTo>
                    <a:pt x="123" y="258"/>
                    <a:pt x="123" y="258"/>
                    <a:pt x="123" y="258"/>
                  </a:cubicBezTo>
                  <a:cubicBezTo>
                    <a:pt x="124" y="257"/>
                    <a:pt x="124" y="257"/>
                    <a:pt x="124" y="257"/>
                  </a:cubicBezTo>
                  <a:cubicBezTo>
                    <a:pt x="124" y="257"/>
                    <a:pt x="124" y="257"/>
                    <a:pt x="124" y="257"/>
                  </a:cubicBezTo>
                  <a:cubicBezTo>
                    <a:pt x="129" y="256"/>
                    <a:pt x="129" y="256"/>
                    <a:pt x="129" y="256"/>
                  </a:cubicBezTo>
                  <a:cubicBezTo>
                    <a:pt x="134" y="256"/>
                    <a:pt x="134" y="256"/>
                    <a:pt x="134" y="256"/>
                  </a:cubicBezTo>
                  <a:cubicBezTo>
                    <a:pt x="136" y="254"/>
                    <a:pt x="136" y="254"/>
                    <a:pt x="136" y="254"/>
                  </a:cubicBezTo>
                  <a:cubicBezTo>
                    <a:pt x="132" y="250"/>
                    <a:pt x="132" y="250"/>
                    <a:pt x="132" y="250"/>
                  </a:cubicBezTo>
                  <a:cubicBezTo>
                    <a:pt x="121" y="242"/>
                    <a:pt x="121" y="242"/>
                    <a:pt x="121" y="242"/>
                  </a:cubicBezTo>
                  <a:cubicBezTo>
                    <a:pt x="118" y="238"/>
                    <a:pt x="118" y="238"/>
                    <a:pt x="118" y="238"/>
                  </a:cubicBezTo>
                  <a:cubicBezTo>
                    <a:pt x="118" y="238"/>
                    <a:pt x="118" y="238"/>
                    <a:pt x="118" y="238"/>
                  </a:cubicBezTo>
                  <a:cubicBezTo>
                    <a:pt x="117" y="237"/>
                    <a:pt x="117" y="237"/>
                    <a:pt x="117" y="237"/>
                  </a:cubicBezTo>
                  <a:cubicBezTo>
                    <a:pt x="118" y="236"/>
                    <a:pt x="118" y="236"/>
                    <a:pt x="118" y="236"/>
                  </a:cubicBezTo>
                  <a:cubicBezTo>
                    <a:pt x="121" y="230"/>
                    <a:pt x="121" y="230"/>
                    <a:pt x="121" y="230"/>
                  </a:cubicBezTo>
                  <a:cubicBezTo>
                    <a:pt x="122" y="231"/>
                    <a:pt x="122" y="231"/>
                    <a:pt x="122" y="231"/>
                  </a:cubicBezTo>
                  <a:cubicBezTo>
                    <a:pt x="130" y="233"/>
                    <a:pt x="130" y="233"/>
                    <a:pt x="130" y="233"/>
                  </a:cubicBezTo>
                  <a:cubicBezTo>
                    <a:pt x="151" y="232"/>
                    <a:pt x="151" y="232"/>
                    <a:pt x="151" y="232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2" y="233"/>
                    <a:pt x="152" y="233"/>
                    <a:pt x="152" y="233"/>
                  </a:cubicBezTo>
                  <a:cubicBezTo>
                    <a:pt x="158" y="235"/>
                    <a:pt x="158" y="235"/>
                    <a:pt x="158" y="235"/>
                  </a:cubicBezTo>
                  <a:cubicBezTo>
                    <a:pt x="162" y="231"/>
                    <a:pt x="162" y="231"/>
                    <a:pt x="162" y="231"/>
                  </a:cubicBezTo>
                  <a:cubicBezTo>
                    <a:pt x="160" y="219"/>
                    <a:pt x="160" y="219"/>
                    <a:pt x="160" y="219"/>
                  </a:cubicBezTo>
                  <a:cubicBezTo>
                    <a:pt x="152" y="214"/>
                    <a:pt x="152" y="214"/>
                    <a:pt x="152" y="214"/>
                  </a:cubicBezTo>
                  <a:cubicBezTo>
                    <a:pt x="146" y="210"/>
                    <a:pt x="144" y="202"/>
                    <a:pt x="145" y="187"/>
                  </a:cubicBezTo>
                  <a:cubicBezTo>
                    <a:pt x="138" y="184"/>
                    <a:pt x="138" y="184"/>
                    <a:pt x="138" y="184"/>
                  </a:cubicBezTo>
                  <a:cubicBezTo>
                    <a:pt x="138" y="184"/>
                    <a:pt x="138" y="184"/>
                    <a:pt x="138" y="184"/>
                  </a:cubicBezTo>
                  <a:cubicBezTo>
                    <a:pt x="137" y="184"/>
                    <a:pt x="137" y="184"/>
                    <a:pt x="137" y="184"/>
                  </a:cubicBezTo>
                  <a:cubicBezTo>
                    <a:pt x="137" y="183"/>
                    <a:pt x="137" y="183"/>
                    <a:pt x="137" y="183"/>
                  </a:cubicBezTo>
                  <a:cubicBezTo>
                    <a:pt x="137" y="182"/>
                    <a:pt x="137" y="182"/>
                    <a:pt x="137" y="182"/>
                  </a:cubicBezTo>
                  <a:cubicBezTo>
                    <a:pt x="136" y="172"/>
                    <a:pt x="136" y="172"/>
                    <a:pt x="136" y="172"/>
                  </a:cubicBezTo>
                  <a:cubicBezTo>
                    <a:pt x="144" y="131"/>
                    <a:pt x="144" y="131"/>
                    <a:pt x="144" y="131"/>
                  </a:cubicBezTo>
                  <a:cubicBezTo>
                    <a:pt x="141" y="119"/>
                    <a:pt x="139" y="111"/>
                    <a:pt x="139" y="107"/>
                  </a:cubicBezTo>
                  <a:cubicBezTo>
                    <a:pt x="138" y="95"/>
                    <a:pt x="138" y="95"/>
                    <a:pt x="138" y="95"/>
                  </a:cubicBezTo>
                  <a:cubicBezTo>
                    <a:pt x="139" y="82"/>
                    <a:pt x="139" y="82"/>
                    <a:pt x="139" y="82"/>
                  </a:cubicBezTo>
                  <a:cubicBezTo>
                    <a:pt x="139" y="81"/>
                    <a:pt x="139" y="81"/>
                    <a:pt x="139" y="81"/>
                  </a:cubicBezTo>
                  <a:cubicBezTo>
                    <a:pt x="140" y="80"/>
                    <a:pt x="140" y="80"/>
                    <a:pt x="140" y="80"/>
                  </a:cubicBezTo>
                  <a:cubicBezTo>
                    <a:pt x="140" y="80"/>
                    <a:pt x="140" y="80"/>
                    <a:pt x="140" y="80"/>
                  </a:cubicBezTo>
                  <a:cubicBezTo>
                    <a:pt x="148" y="74"/>
                    <a:pt x="148" y="74"/>
                    <a:pt x="148" y="74"/>
                  </a:cubicBezTo>
                  <a:cubicBezTo>
                    <a:pt x="148" y="68"/>
                    <a:pt x="148" y="68"/>
                    <a:pt x="148" y="68"/>
                  </a:cubicBezTo>
                  <a:cubicBezTo>
                    <a:pt x="148" y="66"/>
                    <a:pt x="147" y="64"/>
                    <a:pt x="145" y="61"/>
                  </a:cubicBezTo>
                  <a:cubicBezTo>
                    <a:pt x="140" y="55"/>
                    <a:pt x="140" y="55"/>
                    <a:pt x="140" y="55"/>
                  </a:cubicBezTo>
                  <a:cubicBezTo>
                    <a:pt x="139" y="55"/>
                    <a:pt x="139" y="55"/>
                    <a:pt x="139" y="55"/>
                  </a:cubicBezTo>
                  <a:cubicBezTo>
                    <a:pt x="139" y="54"/>
                    <a:pt x="139" y="54"/>
                    <a:pt x="139" y="5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9" y="24"/>
                    <a:pt x="149" y="24"/>
                    <a:pt x="149" y="24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50" y="10"/>
                    <a:pt x="150" y="10"/>
                    <a:pt x="150" y="10"/>
                  </a:cubicBezTo>
                  <a:cubicBezTo>
                    <a:pt x="150" y="10"/>
                    <a:pt x="150" y="10"/>
                    <a:pt x="150" y="10"/>
                  </a:cubicBezTo>
                  <a:cubicBezTo>
                    <a:pt x="151" y="10"/>
                    <a:pt x="151" y="10"/>
                    <a:pt x="151" y="10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6" y="9"/>
                    <a:pt x="146" y="9"/>
                    <a:pt x="146" y="9"/>
                  </a:cubicBezTo>
                  <a:cubicBezTo>
                    <a:pt x="145" y="9"/>
                    <a:pt x="145" y="9"/>
                    <a:pt x="145" y="9"/>
                  </a:cubicBezTo>
                  <a:cubicBezTo>
                    <a:pt x="134" y="5"/>
                    <a:pt x="134" y="5"/>
                    <a:pt x="134" y="5"/>
                  </a:cubicBezTo>
                  <a:cubicBezTo>
                    <a:pt x="128" y="4"/>
                    <a:pt x="128" y="4"/>
                    <a:pt x="128" y="4"/>
                  </a:cubicBezTo>
                  <a:cubicBezTo>
                    <a:pt x="130" y="14"/>
                    <a:pt x="130" y="14"/>
                    <a:pt x="130" y="14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2" y="65"/>
                    <a:pt x="92" y="65"/>
                    <a:pt x="92" y="65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6" y="72"/>
                    <a:pt x="86" y="72"/>
                    <a:pt x="86" y="72"/>
                  </a:cubicBezTo>
                  <a:cubicBezTo>
                    <a:pt x="86" y="72"/>
                    <a:pt x="86" y="72"/>
                    <a:pt x="86" y="72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61" y="69"/>
                    <a:pt x="61" y="69"/>
                    <a:pt x="61" y="69"/>
                  </a:cubicBezTo>
                  <a:cubicBezTo>
                    <a:pt x="61" y="69"/>
                    <a:pt x="61" y="69"/>
                    <a:pt x="61" y="69"/>
                  </a:cubicBezTo>
                  <a:lnTo>
                    <a:pt x="54" y="66"/>
                  </a:lnTo>
                  <a:close/>
                </a:path>
              </a:pathLst>
            </a:custGeom>
            <a:solidFill>
              <a:srgbClr val="4CC5F1"/>
            </a:solidFill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7"/>
            <p:cNvSpPr>
              <a:spLocks/>
            </p:cNvSpPr>
            <p:nvPr/>
          </p:nvSpPr>
          <p:spPr bwMode="auto">
            <a:xfrm>
              <a:off x="6996113" y="2773363"/>
              <a:ext cx="406400" cy="890588"/>
            </a:xfrm>
            <a:custGeom>
              <a:avLst/>
              <a:gdLst>
                <a:gd name="T0" fmla="*/ 100 w 108"/>
                <a:gd name="T1" fmla="*/ 4 h 237"/>
                <a:gd name="T2" fmla="*/ 94 w 108"/>
                <a:gd name="T3" fmla="*/ 6 h 237"/>
                <a:gd name="T4" fmla="*/ 88 w 108"/>
                <a:gd name="T5" fmla="*/ 12 h 237"/>
                <a:gd name="T6" fmla="*/ 87 w 108"/>
                <a:gd name="T7" fmla="*/ 12 h 237"/>
                <a:gd name="T8" fmla="*/ 68 w 108"/>
                <a:gd name="T9" fmla="*/ 14 h 237"/>
                <a:gd name="T10" fmla="*/ 61 w 108"/>
                <a:gd name="T11" fmla="*/ 20 h 237"/>
                <a:gd name="T12" fmla="*/ 56 w 108"/>
                <a:gd name="T13" fmla="*/ 24 h 237"/>
                <a:gd name="T14" fmla="*/ 46 w 108"/>
                <a:gd name="T15" fmla="*/ 24 h 237"/>
                <a:gd name="T16" fmla="*/ 42 w 108"/>
                <a:gd name="T17" fmla="*/ 38 h 237"/>
                <a:gd name="T18" fmla="*/ 41 w 108"/>
                <a:gd name="T19" fmla="*/ 38 h 237"/>
                <a:gd name="T20" fmla="*/ 33 w 108"/>
                <a:gd name="T21" fmla="*/ 46 h 237"/>
                <a:gd name="T22" fmla="*/ 21 w 108"/>
                <a:gd name="T23" fmla="*/ 60 h 237"/>
                <a:gd name="T24" fmla="*/ 14 w 108"/>
                <a:gd name="T25" fmla="*/ 68 h 237"/>
                <a:gd name="T26" fmla="*/ 13 w 108"/>
                <a:gd name="T27" fmla="*/ 77 h 237"/>
                <a:gd name="T28" fmla="*/ 13 w 108"/>
                <a:gd name="T29" fmla="*/ 85 h 237"/>
                <a:gd name="T30" fmla="*/ 8 w 108"/>
                <a:gd name="T31" fmla="*/ 92 h 237"/>
                <a:gd name="T32" fmla="*/ 8 w 108"/>
                <a:gd name="T33" fmla="*/ 112 h 237"/>
                <a:gd name="T34" fmla="*/ 12 w 108"/>
                <a:gd name="T35" fmla="*/ 122 h 237"/>
                <a:gd name="T36" fmla="*/ 11 w 108"/>
                <a:gd name="T37" fmla="*/ 132 h 237"/>
                <a:gd name="T38" fmla="*/ 3 w 108"/>
                <a:gd name="T39" fmla="*/ 162 h 237"/>
                <a:gd name="T40" fmla="*/ 9 w 108"/>
                <a:gd name="T41" fmla="*/ 186 h 237"/>
                <a:gd name="T42" fmla="*/ 7 w 108"/>
                <a:gd name="T43" fmla="*/ 237 h 237"/>
                <a:gd name="T44" fmla="*/ 17 w 108"/>
                <a:gd name="T45" fmla="*/ 228 h 237"/>
                <a:gd name="T46" fmla="*/ 56 w 108"/>
                <a:gd name="T47" fmla="*/ 208 h 237"/>
                <a:gd name="T48" fmla="*/ 75 w 108"/>
                <a:gd name="T49" fmla="*/ 210 h 237"/>
                <a:gd name="T50" fmla="*/ 91 w 108"/>
                <a:gd name="T51" fmla="*/ 196 h 237"/>
                <a:gd name="T52" fmla="*/ 95 w 108"/>
                <a:gd name="T53" fmla="*/ 186 h 237"/>
                <a:gd name="T54" fmla="*/ 95 w 108"/>
                <a:gd name="T55" fmla="*/ 184 h 237"/>
                <a:gd name="T56" fmla="*/ 97 w 108"/>
                <a:gd name="T57" fmla="*/ 170 h 237"/>
                <a:gd name="T58" fmla="*/ 98 w 108"/>
                <a:gd name="T59" fmla="*/ 162 h 237"/>
                <a:gd name="T60" fmla="*/ 95 w 108"/>
                <a:gd name="T61" fmla="*/ 140 h 237"/>
                <a:gd name="T62" fmla="*/ 96 w 108"/>
                <a:gd name="T63" fmla="*/ 134 h 237"/>
                <a:gd name="T64" fmla="*/ 108 w 108"/>
                <a:gd name="T65" fmla="*/ 108 h 237"/>
                <a:gd name="T66" fmla="*/ 91 w 108"/>
                <a:gd name="T67" fmla="*/ 92 h 237"/>
                <a:gd name="T68" fmla="*/ 88 w 108"/>
                <a:gd name="T69" fmla="*/ 85 h 237"/>
                <a:gd name="T70" fmla="*/ 90 w 108"/>
                <a:gd name="T71" fmla="*/ 73 h 237"/>
                <a:gd name="T72" fmla="*/ 92 w 108"/>
                <a:gd name="T73" fmla="*/ 65 h 237"/>
                <a:gd name="T74" fmla="*/ 104 w 108"/>
                <a:gd name="T75" fmla="*/ 56 h 237"/>
                <a:gd name="T76" fmla="*/ 107 w 108"/>
                <a:gd name="T77" fmla="*/ 33 h 237"/>
                <a:gd name="T78" fmla="*/ 100 w 108"/>
                <a:gd name="T79" fmla="*/ 32 h 237"/>
                <a:gd name="T80" fmla="*/ 91 w 108"/>
                <a:gd name="T81" fmla="*/ 26 h 237"/>
                <a:gd name="T82" fmla="*/ 90 w 108"/>
                <a:gd name="T83" fmla="*/ 16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" h="237">
                  <a:moveTo>
                    <a:pt x="101" y="12"/>
                  </a:moveTo>
                  <a:cubicBezTo>
                    <a:pt x="102" y="10"/>
                    <a:pt x="102" y="10"/>
                    <a:pt x="102" y="10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78"/>
                    <a:pt x="13" y="78"/>
                    <a:pt x="13" y="78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3" y="86"/>
                    <a:pt x="13" y="86"/>
                    <a:pt x="13" y="86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11" y="116"/>
                    <a:pt x="12" y="120"/>
                    <a:pt x="12" y="122"/>
                  </a:cubicBezTo>
                  <a:cubicBezTo>
                    <a:pt x="12" y="131"/>
                    <a:pt x="12" y="131"/>
                    <a:pt x="12" y="131"/>
                  </a:cubicBezTo>
                  <a:cubicBezTo>
                    <a:pt x="12" y="131"/>
                    <a:pt x="12" y="131"/>
                    <a:pt x="12" y="131"/>
                  </a:cubicBezTo>
                  <a:cubicBezTo>
                    <a:pt x="11" y="132"/>
                    <a:pt x="11" y="132"/>
                    <a:pt x="11" y="132"/>
                  </a:cubicBezTo>
                  <a:cubicBezTo>
                    <a:pt x="3" y="138"/>
                    <a:pt x="3" y="138"/>
                    <a:pt x="3" y="138"/>
                  </a:cubicBezTo>
                  <a:cubicBezTo>
                    <a:pt x="2" y="150"/>
                    <a:pt x="2" y="150"/>
                    <a:pt x="2" y="150"/>
                  </a:cubicBezTo>
                  <a:cubicBezTo>
                    <a:pt x="3" y="162"/>
                    <a:pt x="3" y="162"/>
                    <a:pt x="3" y="162"/>
                  </a:cubicBezTo>
                  <a:cubicBezTo>
                    <a:pt x="3" y="166"/>
                    <a:pt x="5" y="173"/>
                    <a:pt x="9" y="184"/>
                  </a:cubicBezTo>
                  <a:cubicBezTo>
                    <a:pt x="9" y="185"/>
                    <a:pt x="9" y="185"/>
                    <a:pt x="9" y="185"/>
                  </a:cubicBezTo>
                  <a:cubicBezTo>
                    <a:pt x="9" y="186"/>
                    <a:pt x="9" y="186"/>
                    <a:pt x="9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1" y="234"/>
                    <a:pt x="1" y="234"/>
                    <a:pt x="1" y="234"/>
                  </a:cubicBezTo>
                  <a:cubicBezTo>
                    <a:pt x="7" y="237"/>
                    <a:pt x="7" y="237"/>
                    <a:pt x="7" y="237"/>
                  </a:cubicBezTo>
                  <a:cubicBezTo>
                    <a:pt x="16" y="228"/>
                    <a:pt x="16" y="228"/>
                    <a:pt x="16" y="228"/>
                  </a:cubicBezTo>
                  <a:cubicBezTo>
                    <a:pt x="16" y="228"/>
                    <a:pt x="16" y="228"/>
                    <a:pt x="16" y="228"/>
                  </a:cubicBezTo>
                  <a:cubicBezTo>
                    <a:pt x="17" y="228"/>
                    <a:pt x="17" y="228"/>
                    <a:pt x="17" y="228"/>
                  </a:cubicBezTo>
                  <a:cubicBezTo>
                    <a:pt x="48" y="216"/>
                    <a:pt x="48" y="216"/>
                    <a:pt x="48" y="216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7" y="208"/>
                    <a:pt x="57" y="208"/>
                    <a:pt x="57" y="208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75" y="210"/>
                    <a:pt x="75" y="210"/>
                    <a:pt x="75" y="210"/>
                  </a:cubicBezTo>
                  <a:cubicBezTo>
                    <a:pt x="78" y="210"/>
                    <a:pt x="83" y="208"/>
                    <a:pt x="90" y="204"/>
                  </a:cubicBezTo>
                  <a:cubicBezTo>
                    <a:pt x="90" y="196"/>
                    <a:pt x="90" y="196"/>
                    <a:pt x="90" y="196"/>
                  </a:cubicBezTo>
                  <a:cubicBezTo>
                    <a:pt x="91" y="196"/>
                    <a:pt x="91" y="196"/>
                    <a:pt x="91" y="196"/>
                  </a:cubicBezTo>
                  <a:cubicBezTo>
                    <a:pt x="91" y="196"/>
                    <a:pt x="91" y="196"/>
                    <a:pt x="91" y="196"/>
                  </a:cubicBezTo>
                  <a:cubicBezTo>
                    <a:pt x="96" y="191"/>
                    <a:pt x="96" y="191"/>
                    <a:pt x="96" y="191"/>
                  </a:cubicBezTo>
                  <a:cubicBezTo>
                    <a:pt x="95" y="186"/>
                    <a:pt x="95" y="186"/>
                    <a:pt x="95" y="186"/>
                  </a:cubicBezTo>
                  <a:cubicBezTo>
                    <a:pt x="95" y="186"/>
                    <a:pt x="95" y="186"/>
                    <a:pt x="95" y="186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4"/>
                    <a:pt x="95" y="184"/>
                    <a:pt x="95" y="184"/>
                  </a:cubicBezTo>
                  <a:cubicBezTo>
                    <a:pt x="95" y="184"/>
                    <a:pt x="95" y="184"/>
                    <a:pt x="95" y="184"/>
                  </a:cubicBezTo>
                  <a:cubicBezTo>
                    <a:pt x="97" y="182"/>
                    <a:pt x="97" y="181"/>
                    <a:pt x="96" y="180"/>
                  </a:cubicBezTo>
                  <a:cubicBezTo>
                    <a:pt x="94" y="177"/>
                    <a:pt x="95" y="174"/>
                    <a:pt x="97" y="170"/>
                  </a:cubicBezTo>
                  <a:cubicBezTo>
                    <a:pt x="99" y="168"/>
                    <a:pt x="99" y="168"/>
                    <a:pt x="99" y="168"/>
                  </a:cubicBezTo>
                  <a:cubicBezTo>
                    <a:pt x="99" y="168"/>
                    <a:pt x="99" y="168"/>
                    <a:pt x="99" y="168"/>
                  </a:cubicBezTo>
                  <a:cubicBezTo>
                    <a:pt x="98" y="162"/>
                    <a:pt x="98" y="162"/>
                    <a:pt x="98" y="162"/>
                  </a:cubicBezTo>
                  <a:cubicBezTo>
                    <a:pt x="92" y="155"/>
                    <a:pt x="92" y="155"/>
                    <a:pt x="92" y="155"/>
                  </a:cubicBezTo>
                  <a:cubicBezTo>
                    <a:pt x="90" y="153"/>
                    <a:pt x="89" y="150"/>
                    <a:pt x="91" y="147"/>
                  </a:cubicBezTo>
                  <a:cubicBezTo>
                    <a:pt x="92" y="145"/>
                    <a:pt x="93" y="142"/>
                    <a:pt x="95" y="140"/>
                  </a:cubicBezTo>
                  <a:cubicBezTo>
                    <a:pt x="96" y="134"/>
                    <a:pt x="96" y="134"/>
                    <a:pt x="96" y="134"/>
                  </a:cubicBezTo>
                  <a:cubicBezTo>
                    <a:pt x="96" y="134"/>
                    <a:pt x="96" y="134"/>
                    <a:pt x="96" y="134"/>
                  </a:cubicBezTo>
                  <a:cubicBezTo>
                    <a:pt x="96" y="134"/>
                    <a:pt x="96" y="134"/>
                    <a:pt x="96" y="134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102" y="120"/>
                    <a:pt x="102" y="120"/>
                    <a:pt x="102" y="120"/>
                  </a:cubicBezTo>
                  <a:cubicBezTo>
                    <a:pt x="108" y="108"/>
                    <a:pt x="108" y="108"/>
                    <a:pt x="108" y="108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92" y="92"/>
                    <a:pt x="92" y="92"/>
                    <a:pt x="92" y="92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88" y="85"/>
                    <a:pt x="88" y="85"/>
                    <a:pt x="88" y="85"/>
                  </a:cubicBezTo>
                  <a:cubicBezTo>
                    <a:pt x="88" y="85"/>
                    <a:pt x="88" y="85"/>
                    <a:pt x="88" y="85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92" y="65"/>
                    <a:pt x="92" y="65"/>
                    <a:pt x="92" y="65"/>
                  </a:cubicBezTo>
                  <a:cubicBezTo>
                    <a:pt x="92" y="62"/>
                    <a:pt x="92" y="60"/>
                    <a:pt x="94" y="58"/>
                  </a:cubicBezTo>
                  <a:cubicBezTo>
                    <a:pt x="94" y="58"/>
                    <a:pt x="96" y="57"/>
                    <a:pt x="97" y="57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6" y="51"/>
                    <a:pt x="106" y="51"/>
                    <a:pt x="106" y="51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92" y="28"/>
                    <a:pt x="92" y="28"/>
                    <a:pt x="92" y="28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1" y="26"/>
                    <a:pt x="91" y="26"/>
                    <a:pt x="91" y="26"/>
                  </a:cubicBezTo>
                  <a:cubicBezTo>
                    <a:pt x="91" y="26"/>
                    <a:pt x="91" y="26"/>
                    <a:pt x="91" y="26"/>
                  </a:cubicBezTo>
                  <a:cubicBezTo>
                    <a:pt x="90" y="16"/>
                    <a:pt x="90" y="16"/>
                    <a:pt x="90" y="16"/>
                  </a:cubicBezTo>
                  <a:cubicBezTo>
                    <a:pt x="90" y="16"/>
                    <a:pt x="90" y="16"/>
                    <a:pt x="90" y="16"/>
                  </a:cubicBezTo>
                  <a:cubicBezTo>
                    <a:pt x="90" y="14"/>
                    <a:pt x="90" y="14"/>
                    <a:pt x="90" y="14"/>
                  </a:cubicBezTo>
                  <a:lnTo>
                    <a:pt x="101" y="12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8"/>
            <p:cNvSpPr>
              <a:spLocks/>
            </p:cNvSpPr>
            <p:nvPr/>
          </p:nvSpPr>
          <p:spPr bwMode="auto">
            <a:xfrm>
              <a:off x="6891338" y="4291013"/>
              <a:ext cx="649288" cy="752475"/>
            </a:xfrm>
            <a:custGeom>
              <a:avLst/>
              <a:gdLst>
                <a:gd name="T0" fmla="*/ 150 w 173"/>
                <a:gd name="T1" fmla="*/ 34 h 200"/>
                <a:gd name="T2" fmla="*/ 146 w 173"/>
                <a:gd name="T3" fmla="*/ 26 h 200"/>
                <a:gd name="T4" fmla="*/ 143 w 173"/>
                <a:gd name="T5" fmla="*/ 12 h 200"/>
                <a:gd name="T6" fmla="*/ 136 w 173"/>
                <a:gd name="T7" fmla="*/ 17 h 200"/>
                <a:gd name="T8" fmla="*/ 125 w 173"/>
                <a:gd name="T9" fmla="*/ 15 h 200"/>
                <a:gd name="T10" fmla="*/ 125 w 173"/>
                <a:gd name="T11" fmla="*/ 7 h 200"/>
                <a:gd name="T12" fmla="*/ 122 w 173"/>
                <a:gd name="T13" fmla="*/ 10 h 200"/>
                <a:gd name="T14" fmla="*/ 109 w 173"/>
                <a:gd name="T15" fmla="*/ 22 h 200"/>
                <a:gd name="T16" fmla="*/ 107 w 173"/>
                <a:gd name="T17" fmla="*/ 22 h 200"/>
                <a:gd name="T18" fmla="*/ 99 w 173"/>
                <a:gd name="T19" fmla="*/ 16 h 200"/>
                <a:gd name="T20" fmla="*/ 92 w 173"/>
                <a:gd name="T21" fmla="*/ 13 h 200"/>
                <a:gd name="T22" fmla="*/ 75 w 173"/>
                <a:gd name="T23" fmla="*/ 8 h 200"/>
                <a:gd name="T24" fmla="*/ 66 w 173"/>
                <a:gd name="T25" fmla="*/ 4 h 200"/>
                <a:gd name="T26" fmla="*/ 47 w 173"/>
                <a:gd name="T27" fmla="*/ 0 h 200"/>
                <a:gd name="T28" fmla="*/ 40 w 173"/>
                <a:gd name="T29" fmla="*/ 16 h 200"/>
                <a:gd name="T30" fmla="*/ 34 w 173"/>
                <a:gd name="T31" fmla="*/ 16 h 200"/>
                <a:gd name="T32" fmla="*/ 14 w 173"/>
                <a:gd name="T33" fmla="*/ 26 h 200"/>
                <a:gd name="T34" fmla="*/ 13 w 173"/>
                <a:gd name="T35" fmla="*/ 72 h 200"/>
                <a:gd name="T36" fmla="*/ 9 w 173"/>
                <a:gd name="T37" fmla="*/ 83 h 200"/>
                <a:gd name="T38" fmla="*/ 1 w 173"/>
                <a:gd name="T39" fmla="*/ 109 h 200"/>
                <a:gd name="T40" fmla="*/ 7 w 173"/>
                <a:gd name="T41" fmla="*/ 111 h 200"/>
                <a:gd name="T42" fmla="*/ 17 w 173"/>
                <a:gd name="T43" fmla="*/ 126 h 200"/>
                <a:gd name="T44" fmla="*/ 14 w 173"/>
                <a:gd name="T45" fmla="*/ 132 h 200"/>
                <a:gd name="T46" fmla="*/ 24 w 173"/>
                <a:gd name="T47" fmla="*/ 158 h 200"/>
                <a:gd name="T48" fmla="*/ 38 w 173"/>
                <a:gd name="T49" fmla="*/ 151 h 200"/>
                <a:gd name="T50" fmla="*/ 46 w 173"/>
                <a:gd name="T51" fmla="*/ 151 h 200"/>
                <a:gd name="T52" fmla="*/ 52 w 173"/>
                <a:gd name="T53" fmla="*/ 140 h 200"/>
                <a:gd name="T54" fmla="*/ 68 w 173"/>
                <a:gd name="T55" fmla="*/ 135 h 200"/>
                <a:gd name="T56" fmla="*/ 77 w 173"/>
                <a:gd name="T57" fmla="*/ 151 h 200"/>
                <a:gd name="T58" fmla="*/ 81 w 173"/>
                <a:gd name="T59" fmla="*/ 165 h 200"/>
                <a:gd name="T60" fmla="*/ 71 w 173"/>
                <a:gd name="T61" fmla="*/ 185 h 200"/>
                <a:gd name="T62" fmla="*/ 84 w 173"/>
                <a:gd name="T63" fmla="*/ 187 h 200"/>
                <a:gd name="T64" fmla="*/ 89 w 173"/>
                <a:gd name="T65" fmla="*/ 199 h 200"/>
                <a:gd name="T66" fmla="*/ 102 w 173"/>
                <a:gd name="T67" fmla="*/ 196 h 200"/>
                <a:gd name="T68" fmla="*/ 108 w 173"/>
                <a:gd name="T69" fmla="*/ 178 h 200"/>
                <a:gd name="T70" fmla="*/ 135 w 173"/>
                <a:gd name="T71" fmla="*/ 189 h 200"/>
                <a:gd name="T72" fmla="*/ 128 w 173"/>
                <a:gd name="T73" fmla="*/ 172 h 200"/>
                <a:gd name="T74" fmla="*/ 128 w 173"/>
                <a:gd name="T75" fmla="*/ 170 h 200"/>
                <a:gd name="T76" fmla="*/ 166 w 173"/>
                <a:gd name="T77" fmla="*/ 166 h 200"/>
                <a:gd name="T78" fmla="*/ 167 w 173"/>
                <a:gd name="T79" fmla="*/ 165 h 200"/>
                <a:gd name="T80" fmla="*/ 167 w 173"/>
                <a:gd name="T81" fmla="*/ 163 h 200"/>
                <a:gd name="T82" fmla="*/ 166 w 173"/>
                <a:gd name="T83" fmla="*/ 142 h 200"/>
                <a:gd name="T84" fmla="*/ 170 w 173"/>
                <a:gd name="T85" fmla="*/ 134 h 200"/>
                <a:gd name="T86" fmla="*/ 163 w 173"/>
                <a:gd name="T87" fmla="*/ 126 h 200"/>
                <a:gd name="T88" fmla="*/ 158 w 173"/>
                <a:gd name="T89" fmla="*/ 98 h 200"/>
                <a:gd name="T90" fmla="*/ 151 w 173"/>
                <a:gd name="T91" fmla="*/ 102 h 200"/>
                <a:gd name="T92" fmla="*/ 150 w 173"/>
                <a:gd name="T93" fmla="*/ 84 h 200"/>
                <a:gd name="T94" fmla="*/ 163 w 173"/>
                <a:gd name="T95" fmla="*/ 50 h 200"/>
                <a:gd name="T96" fmla="*/ 150 w 173"/>
                <a:gd name="T97" fmla="*/ 3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3" h="200">
                  <a:moveTo>
                    <a:pt x="150" y="34"/>
                  </a:moveTo>
                  <a:cubicBezTo>
                    <a:pt x="150" y="34"/>
                    <a:pt x="150" y="34"/>
                    <a:pt x="150" y="34"/>
                  </a:cubicBezTo>
                  <a:cubicBezTo>
                    <a:pt x="150" y="34"/>
                    <a:pt x="150" y="34"/>
                    <a:pt x="150" y="34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7" y="16"/>
                    <a:pt x="147" y="16"/>
                    <a:pt x="147" y="16"/>
                  </a:cubicBezTo>
                  <a:cubicBezTo>
                    <a:pt x="147" y="15"/>
                    <a:pt x="146" y="14"/>
                    <a:pt x="143" y="12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37" y="17"/>
                    <a:pt x="137" y="17"/>
                    <a:pt x="137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5" y="15"/>
                    <a:pt x="125" y="15"/>
                    <a:pt x="125" y="15"/>
                  </a:cubicBezTo>
                  <a:cubicBezTo>
                    <a:pt x="125" y="14"/>
                    <a:pt x="125" y="14"/>
                    <a:pt x="125" y="14"/>
                  </a:cubicBezTo>
                  <a:cubicBezTo>
                    <a:pt x="126" y="11"/>
                    <a:pt x="126" y="11"/>
                    <a:pt x="126" y="11"/>
                  </a:cubicBezTo>
                  <a:cubicBezTo>
                    <a:pt x="125" y="7"/>
                    <a:pt x="125" y="7"/>
                    <a:pt x="125" y="7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3"/>
                    <a:pt x="92" y="13"/>
                    <a:pt x="92" y="13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0" y="76"/>
                    <a:pt x="9" y="79"/>
                    <a:pt x="9" y="83"/>
                  </a:cubicBezTo>
                  <a:cubicBezTo>
                    <a:pt x="13" y="99"/>
                    <a:pt x="13" y="99"/>
                    <a:pt x="13" y="99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5" y="104"/>
                    <a:pt x="1" y="107"/>
                    <a:pt x="1" y="109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7" y="111"/>
                    <a:pt x="7" y="111"/>
                    <a:pt x="7" y="111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12" y="111"/>
                    <a:pt x="15" y="113"/>
                    <a:pt x="16" y="117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16" y="128"/>
                    <a:pt x="16" y="128"/>
                    <a:pt x="16" y="128"/>
                  </a:cubicBezTo>
                  <a:cubicBezTo>
                    <a:pt x="14" y="129"/>
                    <a:pt x="14" y="130"/>
                    <a:pt x="14" y="132"/>
                  </a:cubicBezTo>
                  <a:cubicBezTo>
                    <a:pt x="12" y="141"/>
                    <a:pt x="12" y="141"/>
                    <a:pt x="12" y="141"/>
                  </a:cubicBezTo>
                  <a:cubicBezTo>
                    <a:pt x="13" y="144"/>
                    <a:pt x="14" y="146"/>
                    <a:pt x="16" y="148"/>
                  </a:cubicBezTo>
                  <a:cubicBezTo>
                    <a:pt x="24" y="158"/>
                    <a:pt x="24" y="158"/>
                    <a:pt x="24" y="158"/>
                  </a:cubicBezTo>
                  <a:cubicBezTo>
                    <a:pt x="32" y="152"/>
                    <a:pt x="32" y="152"/>
                    <a:pt x="32" y="152"/>
                  </a:cubicBezTo>
                  <a:cubicBezTo>
                    <a:pt x="38" y="151"/>
                    <a:pt x="38" y="151"/>
                    <a:pt x="38" y="151"/>
                  </a:cubicBezTo>
                  <a:cubicBezTo>
                    <a:pt x="38" y="151"/>
                    <a:pt x="38" y="151"/>
                    <a:pt x="38" y="151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42" y="153"/>
                    <a:pt x="42" y="153"/>
                    <a:pt x="42" y="153"/>
                  </a:cubicBezTo>
                  <a:cubicBezTo>
                    <a:pt x="44" y="153"/>
                    <a:pt x="45" y="152"/>
                    <a:pt x="46" y="151"/>
                  </a:cubicBezTo>
                  <a:cubicBezTo>
                    <a:pt x="50" y="146"/>
                    <a:pt x="50" y="146"/>
                    <a:pt x="50" y="146"/>
                  </a:cubicBezTo>
                  <a:cubicBezTo>
                    <a:pt x="49" y="143"/>
                    <a:pt x="49" y="143"/>
                    <a:pt x="49" y="143"/>
                  </a:cubicBezTo>
                  <a:cubicBezTo>
                    <a:pt x="50" y="142"/>
                    <a:pt x="51" y="141"/>
                    <a:pt x="52" y="140"/>
                  </a:cubicBezTo>
                  <a:cubicBezTo>
                    <a:pt x="62" y="140"/>
                    <a:pt x="62" y="140"/>
                    <a:pt x="62" y="140"/>
                  </a:cubicBezTo>
                  <a:cubicBezTo>
                    <a:pt x="64" y="141"/>
                    <a:pt x="65" y="140"/>
                    <a:pt x="65" y="140"/>
                  </a:cubicBezTo>
                  <a:cubicBezTo>
                    <a:pt x="66" y="137"/>
                    <a:pt x="67" y="136"/>
                    <a:pt x="68" y="135"/>
                  </a:cubicBezTo>
                  <a:cubicBezTo>
                    <a:pt x="70" y="135"/>
                    <a:pt x="72" y="135"/>
                    <a:pt x="73" y="136"/>
                  </a:cubicBezTo>
                  <a:cubicBezTo>
                    <a:pt x="76" y="139"/>
                    <a:pt x="78" y="141"/>
                    <a:pt x="78" y="144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81" y="154"/>
                    <a:pt x="82" y="156"/>
                    <a:pt x="82" y="158"/>
                  </a:cubicBezTo>
                  <a:cubicBezTo>
                    <a:pt x="81" y="165"/>
                    <a:pt x="81" y="165"/>
                    <a:pt x="81" y="165"/>
                  </a:cubicBezTo>
                  <a:cubicBezTo>
                    <a:pt x="80" y="169"/>
                    <a:pt x="78" y="172"/>
                    <a:pt x="77" y="172"/>
                  </a:cubicBezTo>
                  <a:cubicBezTo>
                    <a:pt x="77" y="172"/>
                    <a:pt x="77" y="172"/>
                    <a:pt x="77" y="172"/>
                  </a:cubicBezTo>
                  <a:cubicBezTo>
                    <a:pt x="71" y="185"/>
                    <a:pt x="71" y="185"/>
                    <a:pt x="71" y="185"/>
                  </a:cubicBezTo>
                  <a:cubicBezTo>
                    <a:pt x="73" y="186"/>
                    <a:pt x="73" y="186"/>
                    <a:pt x="73" y="186"/>
                  </a:cubicBezTo>
                  <a:cubicBezTo>
                    <a:pt x="82" y="186"/>
                    <a:pt x="82" y="186"/>
                    <a:pt x="82" y="186"/>
                  </a:cubicBezTo>
                  <a:cubicBezTo>
                    <a:pt x="84" y="187"/>
                    <a:pt x="84" y="187"/>
                    <a:pt x="84" y="187"/>
                  </a:cubicBezTo>
                  <a:cubicBezTo>
                    <a:pt x="84" y="188"/>
                    <a:pt x="84" y="188"/>
                    <a:pt x="84" y="188"/>
                  </a:cubicBezTo>
                  <a:cubicBezTo>
                    <a:pt x="82" y="192"/>
                    <a:pt x="82" y="195"/>
                    <a:pt x="82" y="197"/>
                  </a:cubicBezTo>
                  <a:cubicBezTo>
                    <a:pt x="86" y="199"/>
                    <a:pt x="88" y="200"/>
                    <a:pt x="89" y="199"/>
                  </a:cubicBezTo>
                  <a:cubicBezTo>
                    <a:pt x="94" y="197"/>
                    <a:pt x="94" y="197"/>
                    <a:pt x="94" y="197"/>
                  </a:cubicBezTo>
                  <a:cubicBezTo>
                    <a:pt x="97" y="196"/>
                    <a:pt x="97" y="196"/>
                    <a:pt x="97" y="196"/>
                  </a:cubicBezTo>
                  <a:cubicBezTo>
                    <a:pt x="102" y="196"/>
                    <a:pt x="102" y="196"/>
                    <a:pt x="102" y="196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8" y="183"/>
                    <a:pt x="108" y="183"/>
                    <a:pt x="108" y="183"/>
                  </a:cubicBezTo>
                  <a:cubicBezTo>
                    <a:pt x="107" y="181"/>
                    <a:pt x="108" y="179"/>
                    <a:pt x="108" y="178"/>
                  </a:cubicBezTo>
                  <a:cubicBezTo>
                    <a:pt x="110" y="177"/>
                    <a:pt x="113" y="177"/>
                    <a:pt x="118" y="180"/>
                  </a:cubicBezTo>
                  <a:cubicBezTo>
                    <a:pt x="128" y="186"/>
                    <a:pt x="128" y="186"/>
                    <a:pt x="128" y="186"/>
                  </a:cubicBezTo>
                  <a:cubicBezTo>
                    <a:pt x="131" y="188"/>
                    <a:pt x="133" y="189"/>
                    <a:pt x="135" y="189"/>
                  </a:cubicBezTo>
                  <a:cubicBezTo>
                    <a:pt x="135" y="188"/>
                    <a:pt x="135" y="188"/>
                    <a:pt x="135" y="188"/>
                  </a:cubicBezTo>
                  <a:cubicBezTo>
                    <a:pt x="136" y="187"/>
                    <a:pt x="135" y="184"/>
                    <a:pt x="133" y="180"/>
                  </a:cubicBezTo>
                  <a:cubicBezTo>
                    <a:pt x="128" y="172"/>
                    <a:pt x="128" y="172"/>
                    <a:pt x="128" y="172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34" y="163"/>
                    <a:pt x="139" y="160"/>
                    <a:pt x="146" y="163"/>
                  </a:cubicBezTo>
                  <a:cubicBezTo>
                    <a:pt x="160" y="170"/>
                    <a:pt x="160" y="170"/>
                    <a:pt x="160" y="170"/>
                  </a:cubicBezTo>
                  <a:cubicBezTo>
                    <a:pt x="166" y="166"/>
                    <a:pt x="166" y="166"/>
                    <a:pt x="166" y="166"/>
                  </a:cubicBezTo>
                  <a:cubicBezTo>
                    <a:pt x="167" y="166"/>
                    <a:pt x="167" y="166"/>
                    <a:pt x="167" y="166"/>
                  </a:cubicBezTo>
                  <a:cubicBezTo>
                    <a:pt x="167" y="165"/>
                    <a:pt x="167" y="165"/>
                    <a:pt x="167" y="165"/>
                  </a:cubicBezTo>
                  <a:cubicBezTo>
                    <a:pt x="167" y="165"/>
                    <a:pt x="167" y="165"/>
                    <a:pt x="167" y="165"/>
                  </a:cubicBezTo>
                  <a:cubicBezTo>
                    <a:pt x="166" y="164"/>
                    <a:pt x="166" y="164"/>
                    <a:pt x="166" y="164"/>
                  </a:cubicBezTo>
                  <a:cubicBezTo>
                    <a:pt x="166" y="164"/>
                    <a:pt x="166" y="164"/>
                    <a:pt x="166" y="164"/>
                  </a:cubicBezTo>
                  <a:cubicBezTo>
                    <a:pt x="167" y="163"/>
                    <a:pt x="167" y="163"/>
                    <a:pt x="167" y="163"/>
                  </a:cubicBezTo>
                  <a:cubicBezTo>
                    <a:pt x="172" y="155"/>
                    <a:pt x="173" y="149"/>
                    <a:pt x="172" y="146"/>
                  </a:cubicBezTo>
                  <a:cubicBezTo>
                    <a:pt x="170" y="143"/>
                    <a:pt x="168" y="142"/>
                    <a:pt x="167" y="142"/>
                  </a:cubicBezTo>
                  <a:cubicBezTo>
                    <a:pt x="166" y="142"/>
                    <a:pt x="166" y="142"/>
                    <a:pt x="166" y="142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8" y="136"/>
                    <a:pt x="170" y="135"/>
                    <a:pt x="170" y="134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63" y="125"/>
                    <a:pt x="163" y="125"/>
                    <a:pt x="163" y="125"/>
                  </a:cubicBezTo>
                  <a:cubicBezTo>
                    <a:pt x="160" y="116"/>
                    <a:pt x="160" y="116"/>
                    <a:pt x="160" y="116"/>
                  </a:cubicBezTo>
                  <a:cubicBezTo>
                    <a:pt x="158" y="110"/>
                    <a:pt x="158" y="104"/>
                    <a:pt x="158" y="98"/>
                  </a:cubicBezTo>
                  <a:cubicBezTo>
                    <a:pt x="158" y="94"/>
                    <a:pt x="158" y="94"/>
                    <a:pt x="158" y="94"/>
                  </a:cubicBezTo>
                  <a:cubicBezTo>
                    <a:pt x="154" y="98"/>
                    <a:pt x="154" y="98"/>
                    <a:pt x="154" y="98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50" y="85"/>
                    <a:pt x="150" y="85"/>
                    <a:pt x="150" y="85"/>
                  </a:cubicBezTo>
                  <a:cubicBezTo>
                    <a:pt x="150" y="85"/>
                    <a:pt x="150" y="85"/>
                    <a:pt x="150" y="85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59" y="71"/>
                    <a:pt x="165" y="64"/>
                    <a:pt x="167" y="62"/>
                  </a:cubicBezTo>
                  <a:cubicBezTo>
                    <a:pt x="163" y="50"/>
                    <a:pt x="163" y="50"/>
                    <a:pt x="163" y="50"/>
                  </a:cubicBezTo>
                  <a:cubicBezTo>
                    <a:pt x="162" y="44"/>
                    <a:pt x="161" y="40"/>
                    <a:pt x="161" y="38"/>
                  </a:cubicBezTo>
                  <a:cubicBezTo>
                    <a:pt x="154" y="35"/>
                    <a:pt x="154" y="35"/>
                    <a:pt x="154" y="35"/>
                  </a:cubicBezTo>
                  <a:lnTo>
                    <a:pt x="150" y="34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9"/>
            <p:cNvSpPr>
              <a:spLocks/>
            </p:cNvSpPr>
            <p:nvPr/>
          </p:nvSpPr>
          <p:spPr bwMode="auto">
            <a:xfrm>
              <a:off x="6815138" y="3859213"/>
              <a:ext cx="917575" cy="574675"/>
            </a:xfrm>
            <a:custGeom>
              <a:avLst/>
              <a:gdLst>
                <a:gd name="T0" fmla="*/ 32 w 244"/>
                <a:gd name="T1" fmla="*/ 5 h 153"/>
                <a:gd name="T2" fmla="*/ 43 w 244"/>
                <a:gd name="T3" fmla="*/ 12 h 153"/>
                <a:gd name="T4" fmla="*/ 49 w 244"/>
                <a:gd name="T5" fmla="*/ 20 h 153"/>
                <a:gd name="T6" fmla="*/ 44 w 244"/>
                <a:gd name="T7" fmla="*/ 26 h 153"/>
                <a:gd name="T8" fmla="*/ 30 w 244"/>
                <a:gd name="T9" fmla="*/ 29 h 153"/>
                <a:gd name="T10" fmla="*/ 32 w 244"/>
                <a:gd name="T11" fmla="*/ 37 h 153"/>
                <a:gd name="T12" fmla="*/ 36 w 244"/>
                <a:gd name="T13" fmla="*/ 54 h 153"/>
                <a:gd name="T14" fmla="*/ 45 w 244"/>
                <a:gd name="T15" fmla="*/ 57 h 153"/>
                <a:gd name="T16" fmla="*/ 46 w 244"/>
                <a:gd name="T17" fmla="*/ 58 h 153"/>
                <a:gd name="T18" fmla="*/ 51 w 244"/>
                <a:gd name="T19" fmla="*/ 65 h 153"/>
                <a:gd name="T20" fmla="*/ 54 w 244"/>
                <a:gd name="T21" fmla="*/ 73 h 153"/>
                <a:gd name="T22" fmla="*/ 40 w 244"/>
                <a:gd name="T23" fmla="*/ 92 h 153"/>
                <a:gd name="T24" fmla="*/ 2 w 244"/>
                <a:gd name="T25" fmla="*/ 102 h 153"/>
                <a:gd name="T26" fmla="*/ 4 w 244"/>
                <a:gd name="T27" fmla="*/ 116 h 153"/>
                <a:gd name="T28" fmla="*/ 19 w 244"/>
                <a:gd name="T29" fmla="*/ 143 h 153"/>
                <a:gd name="T30" fmla="*/ 20 w 244"/>
                <a:gd name="T31" fmla="*/ 143 h 153"/>
                <a:gd name="T32" fmla="*/ 26 w 244"/>
                <a:gd name="T33" fmla="*/ 151 h 153"/>
                <a:gd name="T34" fmla="*/ 30 w 244"/>
                <a:gd name="T35" fmla="*/ 138 h 153"/>
                <a:gd name="T36" fmla="*/ 39 w 244"/>
                <a:gd name="T37" fmla="*/ 127 h 153"/>
                <a:gd name="T38" fmla="*/ 56 w 244"/>
                <a:gd name="T39" fmla="*/ 127 h 153"/>
                <a:gd name="T40" fmla="*/ 63 w 244"/>
                <a:gd name="T41" fmla="*/ 111 h 153"/>
                <a:gd name="T42" fmla="*/ 80 w 244"/>
                <a:gd name="T43" fmla="*/ 111 h 153"/>
                <a:gd name="T44" fmla="*/ 109 w 244"/>
                <a:gd name="T45" fmla="*/ 121 h 153"/>
                <a:gd name="T46" fmla="*/ 110 w 244"/>
                <a:gd name="T47" fmla="*/ 121 h 153"/>
                <a:gd name="T48" fmla="*/ 121 w 244"/>
                <a:gd name="T49" fmla="*/ 127 h 153"/>
                <a:gd name="T50" fmla="*/ 121 w 244"/>
                <a:gd name="T51" fmla="*/ 127 h 153"/>
                <a:gd name="T52" fmla="*/ 132 w 244"/>
                <a:gd name="T53" fmla="*/ 128 h 153"/>
                <a:gd name="T54" fmla="*/ 142 w 244"/>
                <a:gd name="T55" fmla="*/ 115 h 153"/>
                <a:gd name="T56" fmla="*/ 148 w 244"/>
                <a:gd name="T57" fmla="*/ 120 h 153"/>
                <a:gd name="T58" fmla="*/ 149 w 244"/>
                <a:gd name="T59" fmla="*/ 129 h 153"/>
                <a:gd name="T60" fmla="*/ 159 w 244"/>
                <a:gd name="T61" fmla="*/ 123 h 153"/>
                <a:gd name="T62" fmla="*/ 165 w 244"/>
                <a:gd name="T63" fmla="*/ 123 h 153"/>
                <a:gd name="T64" fmla="*/ 170 w 244"/>
                <a:gd name="T65" fmla="*/ 141 h 153"/>
                <a:gd name="T66" fmla="*/ 194 w 244"/>
                <a:gd name="T67" fmla="*/ 130 h 153"/>
                <a:gd name="T68" fmla="*/ 215 w 244"/>
                <a:gd name="T69" fmla="*/ 121 h 153"/>
                <a:gd name="T70" fmla="*/ 237 w 244"/>
                <a:gd name="T71" fmla="*/ 114 h 153"/>
                <a:gd name="T72" fmla="*/ 242 w 244"/>
                <a:gd name="T73" fmla="*/ 111 h 153"/>
                <a:gd name="T74" fmla="*/ 230 w 244"/>
                <a:gd name="T75" fmla="*/ 77 h 153"/>
                <a:gd name="T76" fmla="*/ 236 w 244"/>
                <a:gd name="T77" fmla="*/ 67 h 153"/>
                <a:gd name="T78" fmla="*/ 222 w 244"/>
                <a:gd name="T79" fmla="*/ 63 h 153"/>
                <a:gd name="T80" fmla="*/ 215 w 244"/>
                <a:gd name="T81" fmla="*/ 55 h 153"/>
                <a:gd name="T82" fmla="*/ 214 w 244"/>
                <a:gd name="T83" fmla="*/ 54 h 153"/>
                <a:gd name="T84" fmla="*/ 186 w 244"/>
                <a:gd name="T85" fmla="*/ 47 h 153"/>
                <a:gd name="T86" fmla="*/ 162 w 244"/>
                <a:gd name="T87" fmla="*/ 47 h 153"/>
                <a:gd name="T88" fmla="*/ 108 w 244"/>
                <a:gd name="T89" fmla="*/ 25 h 153"/>
                <a:gd name="T90" fmla="*/ 72 w 244"/>
                <a:gd name="T91" fmla="*/ 0 h 153"/>
                <a:gd name="T92" fmla="*/ 37 w 244"/>
                <a:gd name="T93" fmla="*/ 3 h 153"/>
                <a:gd name="T94" fmla="*/ 31 w 244"/>
                <a:gd name="T95" fmla="*/ 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4" h="153">
                  <a:moveTo>
                    <a:pt x="31" y="1"/>
                  </a:moveTo>
                  <a:cubicBezTo>
                    <a:pt x="30" y="2"/>
                    <a:pt x="30" y="2"/>
                    <a:pt x="30" y="2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4" y="73"/>
                    <a:pt x="54" y="73"/>
                    <a:pt x="54" y="73"/>
                  </a:cubicBezTo>
                  <a:cubicBezTo>
                    <a:pt x="54" y="73"/>
                    <a:pt x="54" y="73"/>
                    <a:pt x="54" y="73"/>
                  </a:cubicBezTo>
                  <a:cubicBezTo>
                    <a:pt x="54" y="73"/>
                    <a:pt x="54" y="73"/>
                    <a:pt x="54" y="73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3" y="81"/>
                    <a:pt x="52" y="83"/>
                    <a:pt x="52" y="85"/>
                  </a:cubicBezTo>
                  <a:cubicBezTo>
                    <a:pt x="50" y="87"/>
                    <a:pt x="46" y="90"/>
                    <a:pt x="40" y="92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4" y="117"/>
                    <a:pt x="4" y="117"/>
                    <a:pt x="4" y="117"/>
                  </a:cubicBezTo>
                  <a:cubicBezTo>
                    <a:pt x="6" y="127"/>
                    <a:pt x="6" y="127"/>
                    <a:pt x="6" y="127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20" y="143"/>
                    <a:pt x="20" y="143"/>
                    <a:pt x="20" y="143"/>
                  </a:cubicBezTo>
                  <a:cubicBezTo>
                    <a:pt x="20" y="143"/>
                    <a:pt x="20" y="143"/>
                    <a:pt x="20" y="143"/>
                  </a:cubicBezTo>
                  <a:cubicBezTo>
                    <a:pt x="20" y="143"/>
                    <a:pt x="20" y="143"/>
                    <a:pt x="20" y="143"/>
                  </a:cubicBezTo>
                  <a:cubicBezTo>
                    <a:pt x="25" y="153"/>
                    <a:pt x="25" y="153"/>
                    <a:pt x="25" y="153"/>
                  </a:cubicBezTo>
                  <a:cubicBezTo>
                    <a:pt x="26" y="151"/>
                    <a:pt x="26" y="151"/>
                    <a:pt x="26" y="151"/>
                  </a:cubicBezTo>
                  <a:cubicBezTo>
                    <a:pt x="26" y="151"/>
                    <a:pt x="26" y="151"/>
                    <a:pt x="26" y="151"/>
                  </a:cubicBezTo>
                  <a:cubicBezTo>
                    <a:pt x="30" y="139"/>
                    <a:pt x="30" y="139"/>
                    <a:pt x="30" y="139"/>
                  </a:cubicBezTo>
                  <a:cubicBezTo>
                    <a:pt x="30" y="139"/>
                    <a:pt x="30" y="139"/>
                    <a:pt x="30" y="139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9" y="123"/>
                    <a:pt x="49" y="123"/>
                    <a:pt x="49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64" y="126"/>
                    <a:pt x="64" y="126"/>
                    <a:pt x="64" y="126"/>
                  </a:cubicBezTo>
                  <a:cubicBezTo>
                    <a:pt x="62" y="112"/>
                    <a:pt x="62" y="112"/>
                    <a:pt x="62" y="112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71" y="111"/>
                    <a:pt x="71" y="111"/>
                    <a:pt x="71" y="111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80" y="111"/>
                    <a:pt x="80" y="111"/>
                    <a:pt x="80" y="111"/>
                  </a:cubicBezTo>
                  <a:cubicBezTo>
                    <a:pt x="80" y="111"/>
                    <a:pt x="80" y="111"/>
                    <a:pt x="80" y="111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10" y="121"/>
                    <a:pt x="110" y="121"/>
                    <a:pt x="110" y="121"/>
                  </a:cubicBezTo>
                  <a:cubicBezTo>
                    <a:pt x="110" y="121"/>
                    <a:pt x="110" y="121"/>
                    <a:pt x="110" y="121"/>
                  </a:cubicBezTo>
                  <a:cubicBezTo>
                    <a:pt x="110" y="121"/>
                    <a:pt x="110" y="121"/>
                    <a:pt x="110" y="121"/>
                  </a:cubicBezTo>
                  <a:cubicBezTo>
                    <a:pt x="114" y="125"/>
                    <a:pt x="114" y="125"/>
                    <a:pt x="114" y="125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5" y="131"/>
                    <a:pt x="125" y="131"/>
                    <a:pt x="125" y="131"/>
                  </a:cubicBezTo>
                  <a:cubicBezTo>
                    <a:pt x="127" y="132"/>
                    <a:pt x="127" y="132"/>
                    <a:pt x="127" y="132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8" y="119"/>
                    <a:pt x="148" y="119"/>
                    <a:pt x="148" y="119"/>
                  </a:cubicBezTo>
                  <a:cubicBezTo>
                    <a:pt x="148" y="119"/>
                    <a:pt x="148" y="119"/>
                    <a:pt x="148" y="119"/>
                  </a:cubicBezTo>
                  <a:cubicBezTo>
                    <a:pt x="148" y="120"/>
                    <a:pt x="148" y="120"/>
                    <a:pt x="148" y="120"/>
                  </a:cubicBezTo>
                  <a:cubicBezTo>
                    <a:pt x="150" y="125"/>
                    <a:pt x="150" y="125"/>
                    <a:pt x="150" y="125"/>
                  </a:cubicBezTo>
                  <a:cubicBezTo>
                    <a:pt x="150" y="126"/>
                    <a:pt x="150" y="126"/>
                    <a:pt x="150" y="126"/>
                  </a:cubicBezTo>
                  <a:cubicBezTo>
                    <a:pt x="149" y="129"/>
                    <a:pt x="149" y="129"/>
                    <a:pt x="149" y="129"/>
                  </a:cubicBezTo>
                  <a:cubicBezTo>
                    <a:pt x="150" y="130"/>
                    <a:pt x="150" y="130"/>
                    <a:pt x="150" y="130"/>
                  </a:cubicBezTo>
                  <a:cubicBezTo>
                    <a:pt x="154" y="128"/>
                    <a:pt x="154" y="128"/>
                    <a:pt x="154" y="128"/>
                  </a:cubicBezTo>
                  <a:cubicBezTo>
                    <a:pt x="159" y="123"/>
                    <a:pt x="159" y="123"/>
                    <a:pt x="159" y="123"/>
                  </a:cubicBezTo>
                  <a:cubicBezTo>
                    <a:pt x="164" y="123"/>
                    <a:pt x="164" y="123"/>
                    <a:pt x="164" y="123"/>
                  </a:cubicBezTo>
                  <a:cubicBezTo>
                    <a:pt x="164" y="123"/>
                    <a:pt x="164" y="123"/>
                    <a:pt x="164" y="123"/>
                  </a:cubicBezTo>
                  <a:cubicBezTo>
                    <a:pt x="165" y="123"/>
                    <a:pt x="165" y="123"/>
                    <a:pt x="165" y="123"/>
                  </a:cubicBezTo>
                  <a:cubicBezTo>
                    <a:pt x="168" y="125"/>
                    <a:pt x="168" y="125"/>
                    <a:pt x="168" y="125"/>
                  </a:cubicBezTo>
                  <a:cubicBezTo>
                    <a:pt x="171" y="128"/>
                    <a:pt x="172" y="130"/>
                    <a:pt x="171" y="132"/>
                  </a:cubicBezTo>
                  <a:cubicBezTo>
                    <a:pt x="170" y="141"/>
                    <a:pt x="170" y="141"/>
                    <a:pt x="170" y="141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74" y="145"/>
                    <a:pt x="174" y="145"/>
                    <a:pt x="174" y="145"/>
                  </a:cubicBezTo>
                  <a:cubicBezTo>
                    <a:pt x="183" y="135"/>
                    <a:pt x="190" y="130"/>
                    <a:pt x="194" y="130"/>
                  </a:cubicBezTo>
                  <a:cubicBezTo>
                    <a:pt x="204" y="130"/>
                    <a:pt x="204" y="130"/>
                    <a:pt x="204" y="130"/>
                  </a:cubicBezTo>
                  <a:cubicBezTo>
                    <a:pt x="207" y="125"/>
                    <a:pt x="207" y="125"/>
                    <a:pt x="207" y="125"/>
                  </a:cubicBezTo>
                  <a:cubicBezTo>
                    <a:pt x="215" y="121"/>
                    <a:pt x="215" y="121"/>
                    <a:pt x="215" y="121"/>
                  </a:cubicBezTo>
                  <a:cubicBezTo>
                    <a:pt x="216" y="121"/>
                    <a:pt x="216" y="121"/>
                    <a:pt x="216" y="121"/>
                  </a:cubicBezTo>
                  <a:cubicBezTo>
                    <a:pt x="226" y="120"/>
                    <a:pt x="226" y="120"/>
                    <a:pt x="226" y="120"/>
                  </a:cubicBezTo>
                  <a:cubicBezTo>
                    <a:pt x="237" y="114"/>
                    <a:pt x="237" y="114"/>
                    <a:pt x="237" y="114"/>
                  </a:cubicBezTo>
                  <a:cubicBezTo>
                    <a:pt x="237" y="114"/>
                    <a:pt x="237" y="114"/>
                    <a:pt x="237" y="114"/>
                  </a:cubicBezTo>
                  <a:cubicBezTo>
                    <a:pt x="244" y="114"/>
                    <a:pt x="244" y="114"/>
                    <a:pt x="244" y="114"/>
                  </a:cubicBezTo>
                  <a:cubicBezTo>
                    <a:pt x="242" y="111"/>
                    <a:pt x="242" y="111"/>
                    <a:pt x="242" y="111"/>
                  </a:cubicBezTo>
                  <a:cubicBezTo>
                    <a:pt x="243" y="110"/>
                    <a:pt x="243" y="110"/>
                    <a:pt x="243" y="110"/>
                  </a:cubicBezTo>
                  <a:cubicBezTo>
                    <a:pt x="244" y="108"/>
                    <a:pt x="244" y="108"/>
                    <a:pt x="244" y="108"/>
                  </a:cubicBezTo>
                  <a:cubicBezTo>
                    <a:pt x="230" y="77"/>
                    <a:pt x="230" y="77"/>
                    <a:pt x="230" y="77"/>
                  </a:cubicBezTo>
                  <a:cubicBezTo>
                    <a:pt x="230" y="76"/>
                    <a:pt x="230" y="76"/>
                    <a:pt x="230" y="76"/>
                  </a:cubicBezTo>
                  <a:cubicBezTo>
                    <a:pt x="229" y="75"/>
                    <a:pt x="229" y="75"/>
                    <a:pt x="229" y="75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4" y="65"/>
                    <a:pt x="234" y="65"/>
                    <a:pt x="234" y="65"/>
                  </a:cubicBezTo>
                  <a:cubicBezTo>
                    <a:pt x="223" y="63"/>
                    <a:pt x="223" y="63"/>
                    <a:pt x="223" y="63"/>
                  </a:cubicBezTo>
                  <a:cubicBezTo>
                    <a:pt x="222" y="63"/>
                    <a:pt x="222" y="63"/>
                    <a:pt x="222" y="63"/>
                  </a:cubicBezTo>
                  <a:cubicBezTo>
                    <a:pt x="222" y="63"/>
                    <a:pt x="222" y="63"/>
                    <a:pt x="222" y="63"/>
                  </a:cubicBezTo>
                  <a:cubicBezTo>
                    <a:pt x="222" y="62"/>
                    <a:pt x="222" y="62"/>
                    <a:pt x="222" y="62"/>
                  </a:cubicBezTo>
                  <a:cubicBezTo>
                    <a:pt x="215" y="55"/>
                    <a:pt x="215" y="55"/>
                    <a:pt x="215" y="55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4" y="54"/>
                    <a:pt x="214" y="54"/>
                    <a:pt x="214" y="54"/>
                  </a:cubicBezTo>
                  <a:cubicBezTo>
                    <a:pt x="208" y="50"/>
                    <a:pt x="208" y="50"/>
                    <a:pt x="208" y="50"/>
                  </a:cubicBezTo>
                  <a:cubicBezTo>
                    <a:pt x="206" y="53"/>
                    <a:pt x="203" y="56"/>
                    <a:pt x="200" y="57"/>
                  </a:cubicBezTo>
                  <a:cubicBezTo>
                    <a:pt x="197" y="58"/>
                    <a:pt x="192" y="55"/>
                    <a:pt x="186" y="47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3" y="43"/>
                    <a:pt x="180" y="43"/>
                    <a:pt x="176" y="45"/>
                  </a:cubicBezTo>
                  <a:cubicBezTo>
                    <a:pt x="169" y="47"/>
                    <a:pt x="164" y="48"/>
                    <a:pt x="162" y="47"/>
                  </a:cubicBezTo>
                  <a:cubicBezTo>
                    <a:pt x="160" y="45"/>
                    <a:pt x="160" y="41"/>
                    <a:pt x="160" y="35"/>
                  </a:cubicBezTo>
                  <a:cubicBezTo>
                    <a:pt x="161" y="31"/>
                    <a:pt x="160" y="29"/>
                    <a:pt x="160" y="27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3" y="23"/>
                    <a:pt x="99" y="21"/>
                    <a:pt x="97" y="19"/>
                  </a:cubicBezTo>
                  <a:cubicBezTo>
                    <a:pt x="89" y="17"/>
                    <a:pt x="89" y="17"/>
                    <a:pt x="89" y="17"/>
                  </a:cubicBezTo>
                  <a:cubicBezTo>
                    <a:pt x="86" y="15"/>
                    <a:pt x="80" y="10"/>
                    <a:pt x="72" y="0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lnTo>
                    <a:pt x="31" y="1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0"/>
            <p:cNvSpPr>
              <a:spLocks/>
            </p:cNvSpPr>
            <p:nvPr/>
          </p:nvSpPr>
          <p:spPr bwMode="auto">
            <a:xfrm>
              <a:off x="7018338" y="4914900"/>
              <a:ext cx="954088" cy="755650"/>
            </a:xfrm>
            <a:custGeom>
              <a:avLst/>
              <a:gdLst>
                <a:gd name="T0" fmla="*/ 244 w 254"/>
                <a:gd name="T1" fmla="*/ 64 h 201"/>
                <a:gd name="T2" fmla="*/ 254 w 254"/>
                <a:gd name="T3" fmla="*/ 63 h 201"/>
                <a:gd name="T4" fmla="*/ 236 w 254"/>
                <a:gd name="T5" fmla="*/ 44 h 201"/>
                <a:gd name="T6" fmla="*/ 223 w 254"/>
                <a:gd name="T7" fmla="*/ 22 h 201"/>
                <a:gd name="T8" fmla="*/ 202 w 254"/>
                <a:gd name="T9" fmla="*/ 27 h 201"/>
                <a:gd name="T10" fmla="*/ 200 w 254"/>
                <a:gd name="T11" fmla="*/ 29 h 201"/>
                <a:gd name="T12" fmla="*/ 182 w 254"/>
                <a:gd name="T13" fmla="*/ 25 h 201"/>
                <a:gd name="T14" fmla="*/ 150 w 254"/>
                <a:gd name="T15" fmla="*/ 40 h 201"/>
                <a:gd name="T16" fmla="*/ 150 w 254"/>
                <a:gd name="T17" fmla="*/ 19 h 201"/>
                <a:gd name="T18" fmla="*/ 149 w 254"/>
                <a:gd name="T19" fmla="*/ 10 h 201"/>
                <a:gd name="T20" fmla="*/ 138 w 254"/>
                <a:gd name="T21" fmla="*/ 10 h 201"/>
                <a:gd name="T22" fmla="*/ 126 w 254"/>
                <a:gd name="T23" fmla="*/ 9 h 201"/>
                <a:gd name="T24" fmla="*/ 110 w 254"/>
                <a:gd name="T25" fmla="*/ 1 h 201"/>
                <a:gd name="T26" fmla="*/ 105 w 254"/>
                <a:gd name="T27" fmla="*/ 24 h 201"/>
                <a:gd name="T28" fmla="*/ 82 w 254"/>
                <a:gd name="T29" fmla="*/ 18 h 201"/>
                <a:gd name="T30" fmla="*/ 78 w 254"/>
                <a:gd name="T31" fmla="*/ 16 h 201"/>
                <a:gd name="T32" fmla="*/ 72 w 254"/>
                <a:gd name="T33" fmla="*/ 33 h 201"/>
                <a:gd name="T34" fmla="*/ 75 w 254"/>
                <a:gd name="T35" fmla="*/ 47 h 201"/>
                <a:gd name="T36" fmla="*/ 68 w 254"/>
                <a:gd name="T37" fmla="*/ 61 h 201"/>
                <a:gd name="T38" fmla="*/ 52 w 254"/>
                <a:gd name="T39" fmla="*/ 102 h 201"/>
                <a:gd name="T40" fmla="*/ 29 w 254"/>
                <a:gd name="T41" fmla="*/ 117 h 201"/>
                <a:gd name="T42" fmla="*/ 32 w 254"/>
                <a:gd name="T43" fmla="*/ 124 h 201"/>
                <a:gd name="T44" fmla="*/ 19 w 254"/>
                <a:gd name="T45" fmla="*/ 142 h 201"/>
                <a:gd name="T46" fmla="*/ 5 w 254"/>
                <a:gd name="T47" fmla="*/ 146 h 201"/>
                <a:gd name="T48" fmla="*/ 2 w 254"/>
                <a:gd name="T49" fmla="*/ 184 h 201"/>
                <a:gd name="T50" fmla="*/ 8 w 254"/>
                <a:gd name="T51" fmla="*/ 196 h 201"/>
                <a:gd name="T52" fmla="*/ 21 w 254"/>
                <a:gd name="T53" fmla="*/ 200 h 201"/>
                <a:gd name="T54" fmla="*/ 22 w 254"/>
                <a:gd name="T55" fmla="*/ 199 h 201"/>
                <a:gd name="T56" fmla="*/ 18 w 254"/>
                <a:gd name="T57" fmla="*/ 186 h 201"/>
                <a:gd name="T58" fmla="*/ 12 w 254"/>
                <a:gd name="T59" fmla="*/ 182 h 201"/>
                <a:gd name="T60" fmla="*/ 18 w 254"/>
                <a:gd name="T61" fmla="*/ 173 h 201"/>
                <a:gd name="T62" fmla="*/ 32 w 254"/>
                <a:gd name="T63" fmla="*/ 162 h 201"/>
                <a:gd name="T64" fmla="*/ 64 w 254"/>
                <a:gd name="T65" fmla="*/ 141 h 201"/>
                <a:gd name="T66" fmla="*/ 70 w 254"/>
                <a:gd name="T67" fmla="*/ 145 h 201"/>
                <a:gd name="T68" fmla="*/ 75 w 254"/>
                <a:gd name="T69" fmla="*/ 141 h 201"/>
                <a:gd name="T70" fmla="*/ 96 w 254"/>
                <a:gd name="T71" fmla="*/ 137 h 201"/>
                <a:gd name="T72" fmla="*/ 98 w 254"/>
                <a:gd name="T73" fmla="*/ 136 h 201"/>
                <a:gd name="T74" fmla="*/ 119 w 254"/>
                <a:gd name="T75" fmla="*/ 128 h 201"/>
                <a:gd name="T76" fmla="*/ 124 w 254"/>
                <a:gd name="T77" fmla="*/ 96 h 201"/>
                <a:gd name="T78" fmla="*/ 130 w 254"/>
                <a:gd name="T79" fmla="*/ 94 h 201"/>
                <a:gd name="T80" fmla="*/ 132 w 254"/>
                <a:gd name="T81" fmla="*/ 95 h 201"/>
                <a:gd name="T82" fmla="*/ 159 w 254"/>
                <a:gd name="T83" fmla="*/ 112 h 201"/>
                <a:gd name="T84" fmla="*/ 156 w 254"/>
                <a:gd name="T85" fmla="*/ 103 h 201"/>
                <a:gd name="T86" fmla="*/ 166 w 254"/>
                <a:gd name="T87" fmla="*/ 99 h 201"/>
                <a:gd name="T88" fmla="*/ 173 w 254"/>
                <a:gd name="T89" fmla="*/ 95 h 201"/>
                <a:gd name="T90" fmla="*/ 193 w 254"/>
                <a:gd name="T91" fmla="*/ 101 h 201"/>
                <a:gd name="T92" fmla="*/ 206 w 254"/>
                <a:gd name="T93" fmla="*/ 92 h 201"/>
                <a:gd name="T94" fmla="*/ 207 w 254"/>
                <a:gd name="T95" fmla="*/ 94 h 201"/>
                <a:gd name="T96" fmla="*/ 238 w 254"/>
                <a:gd name="T97" fmla="*/ 69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4" h="201">
                  <a:moveTo>
                    <a:pt x="238" y="69"/>
                  </a:moveTo>
                  <a:cubicBezTo>
                    <a:pt x="242" y="68"/>
                    <a:pt x="244" y="67"/>
                    <a:pt x="244" y="65"/>
                  </a:cubicBezTo>
                  <a:cubicBezTo>
                    <a:pt x="244" y="64"/>
                    <a:pt x="244" y="64"/>
                    <a:pt x="244" y="64"/>
                  </a:cubicBezTo>
                  <a:cubicBezTo>
                    <a:pt x="245" y="63"/>
                    <a:pt x="245" y="63"/>
                    <a:pt x="245" y="63"/>
                  </a:cubicBezTo>
                  <a:cubicBezTo>
                    <a:pt x="246" y="63"/>
                    <a:pt x="246" y="63"/>
                    <a:pt x="246" y="63"/>
                  </a:cubicBezTo>
                  <a:cubicBezTo>
                    <a:pt x="254" y="63"/>
                    <a:pt x="254" y="63"/>
                    <a:pt x="254" y="63"/>
                  </a:cubicBezTo>
                  <a:cubicBezTo>
                    <a:pt x="254" y="58"/>
                    <a:pt x="254" y="58"/>
                    <a:pt x="254" y="58"/>
                  </a:cubicBezTo>
                  <a:cubicBezTo>
                    <a:pt x="252" y="58"/>
                    <a:pt x="250" y="57"/>
                    <a:pt x="248" y="55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0" y="29"/>
                    <a:pt x="230" y="29"/>
                    <a:pt x="230" y="29"/>
                  </a:cubicBezTo>
                  <a:cubicBezTo>
                    <a:pt x="223" y="22"/>
                    <a:pt x="223" y="22"/>
                    <a:pt x="223" y="22"/>
                  </a:cubicBezTo>
                  <a:cubicBezTo>
                    <a:pt x="214" y="21"/>
                    <a:pt x="208" y="21"/>
                    <a:pt x="203" y="22"/>
                  </a:cubicBezTo>
                  <a:cubicBezTo>
                    <a:pt x="201" y="22"/>
                    <a:pt x="201" y="22"/>
                    <a:pt x="201" y="22"/>
                  </a:cubicBezTo>
                  <a:cubicBezTo>
                    <a:pt x="202" y="27"/>
                    <a:pt x="202" y="27"/>
                    <a:pt x="202" y="27"/>
                  </a:cubicBezTo>
                  <a:cubicBezTo>
                    <a:pt x="202" y="28"/>
                    <a:pt x="202" y="28"/>
                    <a:pt x="202" y="28"/>
                  </a:cubicBezTo>
                  <a:cubicBezTo>
                    <a:pt x="202" y="29"/>
                    <a:pt x="202" y="29"/>
                    <a:pt x="202" y="29"/>
                  </a:cubicBezTo>
                  <a:cubicBezTo>
                    <a:pt x="200" y="29"/>
                    <a:pt x="200" y="29"/>
                    <a:pt x="200" y="29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3" y="31"/>
                    <a:pt x="193" y="31"/>
                    <a:pt x="193" y="31"/>
                  </a:cubicBezTo>
                  <a:cubicBezTo>
                    <a:pt x="188" y="26"/>
                    <a:pt x="184" y="24"/>
                    <a:pt x="182" y="25"/>
                  </a:cubicBezTo>
                  <a:cubicBezTo>
                    <a:pt x="168" y="32"/>
                    <a:pt x="160" y="35"/>
                    <a:pt x="158" y="33"/>
                  </a:cubicBezTo>
                  <a:cubicBezTo>
                    <a:pt x="156" y="34"/>
                    <a:pt x="154" y="35"/>
                    <a:pt x="152" y="38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49" y="38"/>
                    <a:pt x="149" y="38"/>
                    <a:pt x="149" y="38"/>
                  </a:cubicBezTo>
                  <a:cubicBezTo>
                    <a:pt x="145" y="34"/>
                    <a:pt x="143" y="31"/>
                    <a:pt x="143" y="29"/>
                  </a:cubicBezTo>
                  <a:cubicBezTo>
                    <a:pt x="143" y="27"/>
                    <a:pt x="146" y="24"/>
                    <a:pt x="150" y="19"/>
                  </a:cubicBezTo>
                  <a:cubicBezTo>
                    <a:pt x="156" y="12"/>
                    <a:pt x="159" y="9"/>
                    <a:pt x="159" y="8"/>
                  </a:cubicBezTo>
                  <a:cubicBezTo>
                    <a:pt x="158" y="6"/>
                    <a:pt x="158" y="6"/>
                    <a:pt x="158" y="6"/>
                  </a:cubicBezTo>
                  <a:cubicBezTo>
                    <a:pt x="156" y="5"/>
                    <a:pt x="153" y="7"/>
                    <a:pt x="149" y="10"/>
                  </a:cubicBezTo>
                  <a:cubicBezTo>
                    <a:pt x="145" y="13"/>
                    <a:pt x="142" y="14"/>
                    <a:pt x="141" y="14"/>
                  </a:cubicBezTo>
                  <a:cubicBezTo>
                    <a:pt x="140" y="14"/>
                    <a:pt x="139" y="12"/>
                    <a:pt x="139" y="10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5" y="3"/>
                    <a:pt x="135" y="3"/>
                    <a:pt x="135" y="3"/>
                  </a:cubicBezTo>
                  <a:cubicBezTo>
                    <a:pt x="127" y="8"/>
                    <a:pt x="127" y="8"/>
                    <a:pt x="127" y="8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6" y="8"/>
                    <a:pt x="126" y="8"/>
                    <a:pt x="126" y="8"/>
                  </a:cubicBezTo>
                  <a:cubicBezTo>
                    <a:pt x="126" y="8"/>
                    <a:pt x="126" y="8"/>
                    <a:pt x="126" y="8"/>
                  </a:cubicBezTo>
                  <a:cubicBezTo>
                    <a:pt x="120" y="5"/>
                    <a:pt x="115" y="3"/>
                    <a:pt x="110" y="1"/>
                  </a:cubicBezTo>
                  <a:cubicBezTo>
                    <a:pt x="106" y="0"/>
                    <a:pt x="102" y="1"/>
                    <a:pt x="99" y="6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5" y="18"/>
                    <a:pt x="106" y="22"/>
                    <a:pt x="105" y="24"/>
                  </a:cubicBezTo>
                  <a:cubicBezTo>
                    <a:pt x="104" y="26"/>
                    <a:pt x="103" y="27"/>
                    <a:pt x="102" y="27"/>
                  </a:cubicBezTo>
                  <a:cubicBezTo>
                    <a:pt x="99" y="28"/>
                    <a:pt x="96" y="27"/>
                    <a:pt x="91" y="23"/>
                  </a:cubicBezTo>
                  <a:cubicBezTo>
                    <a:pt x="88" y="21"/>
                    <a:pt x="85" y="19"/>
                    <a:pt x="82" y="18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0" y="54"/>
                    <a:pt x="70" y="54"/>
                    <a:pt x="70" y="54"/>
                  </a:cubicBezTo>
                  <a:cubicBezTo>
                    <a:pt x="68" y="60"/>
                    <a:pt x="68" y="60"/>
                    <a:pt x="68" y="60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2" y="67"/>
                    <a:pt x="62" y="67"/>
                    <a:pt x="62" y="67"/>
                  </a:cubicBezTo>
                  <a:cubicBezTo>
                    <a:pt x="52" y="90"/>
                    <a:pt x="52" y="90"/>
                    <a:pt x="52" y="90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30" y="115"/>
                    <a:pt x="30" y="115"/>
                    <a:pt x="30" y="115"/>
                  </a:cubicBezTo>
                  <a:cubicBezTo>
                    <a:pt x="29" y="117"/>
                    <a:pt x="29" y="117"/>
                    <a:pt x="29" y="117"/>
                  </a:cubicBezTo>
                  <a:cubicBezTo>
                    <a:pt x="32" y="124"/>
                    <a:pt x="32" y="124"/>
                    <a:pt x="32" y="124"/>
                  </a:cubicBezTo>
                  <a:cubicBezTo>
                    <a:pt x="32" y="124"/>
                    <a:pt x="32" y="124"/>
                    <a:pt x="32" y="124"/>
                  </a:cubicBezTo>
                  <a:cubicBezTo>
                    <a:pt x="32" y="124"/>
                    <a:pt x="32" y="124"/>
                    <a:pt x="32" y="124"/>
                  </a:cubicBezTo>
                  <a:cubicBezTo>
                    <a:pt x="30" y="133"/>
                    <a:pt x="30" y="133"/>
                    <a:pt x="30" y="133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5" y="146"/>
                    <a:pt x="5" y="146"/>
                    <a:pt x="5" y="146"/>
                  </a:cubicBezTo>
                  <a:cubicBezTo>
                    <a:pt x="5" y="146"/>
                    <a:pt x="5" y="146"/>
                    <a:pt x="5" y="146"/>
                  </a:cubicBezTo>
                  <a:cubicBezTo>
                    <a:pt x="2" y="153"/>
                    <a:pt x="2" y="153"/>
                    <a:pt x="2" y="153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2" y="184"/>
                    <a:pt x="2" y="184"/>
                    <a:pt x="2" y="184"/>
                  </a:cubicBezTo>
                  <a:cubicBezTo>
                    <a:pt x="3" y="184"/>
                    <a:pt x="3" y="184"/>
                    <a:pt x="3" y="184"/>
                  </a:cubicBezTo>
                  <a:cubicBezTo>
                    <a:pt x="3" y="190"/>
                    <a:pt x="3" y="190"/>
                    <a:pt x="3" y="190"/>
                  </a:cubicBezTo>
                  <a:cubicBezTo>
                    <a:pt x="8" y="196"/>
                    <a:pt x="8" y="196"/>
                    <a:pt x="8" y="196"/>
                  </a:cubicBezTo>
                  <a:cubicBezTo>
                    <a:pt x="8" y="196"/>
                    <a:pt x="8" y="196"/>
                    <a:pt x="8" y="196"/>
                  </a:cubicBezTo>
                  <a:cubicBezTo>
                    <a:pt x="8" y="201"/>
                    <a:pt x="8" y="201"/>
                    <a:pt x="8" y="201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22" y="198"/>
                    <a:pt x="22" y="198"/>
                    <a:pt x="22" y="198"/>
                  </a:cubicBezTo>
                  <a:cubicBezTo>
                    <a:pt x="26" y="194"/>
                    <a:pt x="26" y="194"/>
                    <a:pt x="26" y="194"/>
                  </a:cubicBezTo>
                  <a:cubicBezTo>
                    <a:pt x="18" y="186"/>
                    <a:pt x="18" y="186"/>
                    <a:pt x="18" y="186"/>
                  </a:cubicBezTo>
                  <a:cubicBezTo>
                    <a:pt x="17" y="186"/>
                    <a:pt x="17" y="186"/>
                    <a:pt x="17" y="186"/>
                  </a:cubicBezTo>
                  <a:cubicBezTo>
                    <a:pt x="12" y="182"/>
                    <a:pt x="12" y="182"/>
                    <a:pt x="12" y="182"/>
                  </a:cubicBezTo>
                  <a:cubicBezTo>
                    <a:pt x="12" y="182"/>
                    <a:pt x="12" y="182"/>
                    <a:pt x="12" y="182"/>
                  </a:cubicBezTo>
                  <a:cubicBezTo>
                    <a:pt x="12" y="181"/>
                    <a:pt x="12" y="181"/>
                    <a:pt x="12" y="181"/>
                  </a:cubicBezTo>
                  <a:cubicBezTo>
                    <a:pt x="12" y="173"/>
                    <a:pt x="12" y="173"/>
                    <a:pt x="12" y="173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9" y="170"/>
                    <a:pt x="19" y="170"/>
                    <a:pt x="19" y="170"/>
                  </a:cubicBezTo>
                  <a:cubicBezTo>
                    <a:pt x="16" y="162"/>
                    <a:pt x="16" y="162"/>
                    <a:pt x="16" y="162"/>
                  </a:cubicBezTo>
                  <a:cubicBezTo>
                    <a:pt x="32" y="162"/>
                    <a:pt x="32" y="162"/>
                    <a:pt x="32" y="162"/>
                  </a:cubicBezTo>
                  <a:cubicBezTo>
                    <a:pt x="60" y="149"/>
                    <a:pt x="60" y="149"/>
                    <a:pt x="60" y="149"/>
                  </a:cubicBezTo>
                  <a:cubicBezTo>
                    <a:pt x="63" y="143"/>
                    <a:pt x="63" y="143"/>
                    <a:pt x="63" y="143"/>
                  </a:cubicBezTo>
                  <a:cubicBezTo>
                    <a:pt x="64" y="141"/>
                    <a:pt x="64" y="141"/>
                    <a:pt x="64" y="141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6" y="147"/>
                    <a:pt x="76" y="147"/>
                    <a:pt x="76" y="147"/>
                  </a:cubicBezTo>
                  <a:cubicBezTo>
                    <a:pt x="75" y="141"/>
                    <a:pt x="75" y="141"/>
                    <a:pt x="75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93" y="143"/>
                    <a:pt x="93" y="143"/>
                    <a:pt x="93" y="143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8" y="136"/>
                    <a:pt x="98" y="136"/>
                    <a:pt x="98" y="136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9" y="119"/>
                    <a:pt x="109" y="119"/>
                    <a:pt x="109" y="119"/>
                  </a:cubicBezTo>
                  <a:cubicBezTo>
                    <a:pt x="119" y="128"/>
                    <a:pt x="119" y="128"/>
                    <a:pt x="119" y="128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95"/>
                    <a:pt x="124" y="95"/>
                    <a:pt x="124" y="95"/>
                  </a:cubicBezTo>
                  <a:cubicBezTo>
                    <a:pt x="124" y="93"/>
                    <a:pt x="124" y="93"/>
                    <a:pt x="124" y="93"/>
                  </a:cubicBezTo>
                  <a:cubicBezTo>
                    <a:pt x="130" y="94"/>
                    <a:pt x="130" y="94"/>
                    <a:pt x="130" y="94"/>
                  </a:cubicBezTo>
                  <a:cubicBezTo>
                    <a:pt x="131" y="94"/>
                    <a:pt x="131" y="94"/>
                    <a:pt x="131" y="94"/>
                  </a:cubicBezTo>
                  <a:cubicBezTo>
                    <a:pt x="132" y="95"/>
                    <a:pt x="132" y="95"/>
                    <a:pt x="132" y="95"/>
                  </a:cubicBezTo>
                  <a:cubicBezTo>
                    <a:pt x="132" y="95"/>
                    <a:pt x="132" y="95"/>
                    <a:pt x="132" y="95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56" y="113"/>
                    <a:pt x="156" y="113"/>
                    <a:pt x="156" y="113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57" y="104"/>
                    <a:pt x="157" y="104"/>
                    <a:pt x="157" y="104"/>
                  </a:cubicBezTo>
                  <a:cubicBezTo>
                    <a:pt x="156" y="103"/>
                    <a:pt x="156" y="103"/>
                    <a:pt x="156" y="103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6" y="99"/>
                    <a:pt x="166" y="99"/>
                    <a:pt x="166" y="99"/>
                  </a:cubicBezTo>
                  <a:cubicBezTo>
                    <a:pt x="166" y="99"/>
                    <a:pt x="166" y="99"/>
                    <a:pt x="166" y="99"/>
                  </a:cubicBezTo>
                  <a:cubicBezTo>
                    <a:pt x="170" y="103"/>
                    <a:pt x="170" y="103"/>
                    <a:pt x="170" y="103"/>
                  </a:cubicBezTo>
                  <a:cubicBezTo>
                    <a:pt x="173" y="101"/>
                    <a:pt x="173" y="101"/>
                    <a:pt x="173" y="101"/>
                  </a:cubicBezTo>
                  <a:cubicBezTo>
                    <a:pt x="173" y="95"/>
                    <a:pt x="173" y="95"/>
                    <a:pt x="173" y="95"/>
                  </a:cubicBezTo>
                  <a:cubicBezTo>
                    <a:pt x="175" y="95"/>
                    <a:pt x="175" y="95"/>
                    <a:pt x="175" y="95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186" y="95"/>
                    <a:pt x="190" y="98"/>
                    <a:pt x="193" y="101"/>
                  </a:cubicBezTo>
                  <a:cubicBezTo>
                    <a:pt x="194" y="103"/>
                    <a:pt x="194" y="103"/>
                    <a:pt x="194" y="103"/>
                  </a:cubicBezTo>
                  <a:cubicBezTo>
                    <a:pt x="196" y="93"/>
                    <a:pt x="196" y="93"/>
                    <a:pt x="196" y="93"/>
                  </a:cubicBezTo>
                  <a:cubicBezTo>
                    <a:pt x="198" y="91"/>
                    <a:pt x="201" y="90"/>
                    <a:pt x="206" y="92"/>
                  </a:cubicBezTo>
                  <a:cubicBezTo>
                    <a:pt x="207" y="93"/>
                    <a:pt x="207" y="93"/>
                    <a:pt x="207" y="93"/>
                  </a:cubicBezTo>
                  <a:cubicBezTo>
                    <a:pt x="207" y="93"/>
                    <a:pt x="207" y="93"/>
                    <a:pt x="207" y="93"/>
                  </a:cubicBezTo>
                  <a:cubicBezTo>
                    <a:pt x="207" y="94"/>
                    <a:pt x="207" y="94"/>
                    <a:pt x="207" y="94"/>
                  </a:cubicBezTo>
                  <a:cubicBezTo>
                    <a:pt x="208" y="94"/>
                    <a:pt x="208" y="94"/>
                    <a:pt x="209" y="94"/>
                  </a:cubicBezTo>
                  <a:cubicBezTo>
                    <a:pt x="211" y="94"/>
                    <a:pt x="218" y="89"/>
                    <a:pt x="230" y="80"/>
                  </a:cubicBezTo>
                  <a:cubicBezTo>
                    <a:pt x="230" y="74"/>
                    <a:pt x="233" y="70"/>
                    <a:pt x="238" y="69"/>
                  </a:cubicBez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1"/>
            <p:cNvSpPr>
              <a:spLocks/>
            </p:cNvSpPr>
            <p:nvPr/>
          </p:nvSpPr>
          <p:spPr bwMode="auto">
            <a:xfrm>
              <a:off x="7469188" y="4260850"/>
              <a:ext cx="571500" cy="777875"/>
            </a:xfrm>
            <a:custGeom>
              <a:avLst/>
              <a:gdLst>
                <a:gd name="T0" fmla="*/ 119 w 152"/>
                <a:gd name="T1" fmla="*/ 8 h 207"/>
                <a:gd name="T2" fmla="*/ 106 w 152"/>
                <a:gd name="T3" fmla="*/ 3 h 207"/>
                <a:gd name="T4" fmla="*/ 88 w 152"/>
                <a:gd name="T5" fmla="*/ 16 h 207"/>
                <a:gd name="T6" fmla="*/ 76 w 152"/>
                <a:gd name="T7" fmla="*/ 11 h 207"/>
                <a:gd name="T8" fmla="*/ 76 w 152"/>
                <a:gd name="T9" fmla="*/ 12 h 207"/>
                <a:gd name="T10" fmla="*/ 54 w 152"/>
                <a:gd name="T11" fmla="*/ 17 h 207"/>
                <a:gd name="T12" fmla="*/ 42 w 152"/>
                <a:gd name="T13" fmla="*/ 18 h 207"/>
                <a:gd name="T14" fmla="*/ 34 w 152"/>
                <a:gd name="T15" fmla="*/ 27 h 207"/>
                <a:gd name="T16" fmla="*/ 20 w 152"/>
                <a:gd name="T17" fmla="*/ 28 h 207"/>
                <a:gd name="T18" fmla="*/ 10 w 152"/>
                <a:gd name="T19" fmla="*/ 44 h 207"/>
                <a:gd name="T20" fmla="*/ 11 w 152"/>
                <a:gd name="T21" fmla="*/ 46 h 207"/>
                <a:gd name="T22" fmla="*/ 17 w 152"/>
                <a:gd name="T23" fmla="*/ 69 h 207"/>
                <a:gd name="T24" fmla="*/ 17 w 152"/>
                <a:gd name="T25" fmla="*/ 72 h 207"/>
                <a:gd name="T26" fmla="*/ 16 w 152"/>
                <a:gd name="T27" fmla="*/ 72 h 207"/>
                <a:gd name="T28" fmla="*/ 0 w 152"/>
                <a:gd name="T29" fmla="*/ 94 h 207"/>
                <a:gd name="T30" fmla="*/ 6 w 152"/>
                <a:gd name="T31" fmla="*/ 98 h 207"/>
                <a:gd name="T32" fmla="*/ 12 w 152"/>
                <a:gd name="T33" fmla="*/ 131 h 207"/>
                <a:gd name="T34" fmla="*/ 20 w 152"/>
                <a:gd name="T35" fmla="*/ 143 h 207"/>
                <a:gd name="T36" fmla="*/ 21 w 152"/>
                <a:gd name="T37" fmla="*/ 152 h 207"/>
                <a:gd name="T38" fmla="*/ 22 w 152"/>
                <a:gd name="T39" fmla="*/ 181 h 207"/>
                <a:gd name="T40" fmla="*/ 26 w 152"/>
                <a:gd name="T41" fmla="*/ 181 h 207"/>
                <a:gd name="T42" fmla="*/ 43 w 152"/>
                <a:gd name="T43" fmla="*/ 181 h 207"/>
                <a:gd name="T44" fmla="*/ 28 w 152"/>
                <a:gd name="T45" fmla="*/ 203 h 207"/>
                <a:gd name="T46" fmla="*/ 40 w 152"/>
                <a:gd name="T47" fmla="*/ 203 h 207"/>
                <a:gd name="T48" fmla="*/ 75 w 152"/>
                <a:gd name="T49" fmla="*/ 201 h 207"/>
                <a:gd name="T50" fmla="*/ 77 w 152"/>
                <a:gd name="T51" fmla="*/ 195 h 207"/>
                <a:gd name="T52" fmla="*/ 77 w 152"/>
                <a:gd name="T53" fmla="*/ 190 h 207"/>
                <a:gd name="T54" fmla="*/ 75 w 152"/>
                <a:gd name="T55" fmla="*/ 179 h 207"/>
                <a:gd name="T56" fmla="*/ 83 w 152"/>
                <a:gd name="T57" fmla="*/ 173 h 207"/>
                <a:gd name="T58" fmla="*/ 81 w 152"/>
                <a:gd name="T59" fmla="*/ 168 h 207"/>
                <a:gd name="T60" fmla="*/ 81 w 152"/>
                <a:gd name="T61" fmla="*/ 167 h 207"/>
                <a:gd name="T62" fmla="*/ 85 w 152"/>
                <a:gd name="T63" fmla="*/ 154 h 207"/>
                <a:gd name="T64" fmla="*/ 89 w 152"/>
                <a:gd name="T65" fmla="*/ 149 h 207"/>
                <a:gd name="T66" fmla="*/ 93 w 152"/>
                <a:gd name="T67" fmla="*/ 146 h 207"/>
                <a:gd name="T68" fmla="*/ 100 w 152"/>
                <a:gd name="T69" fmla="*/ 130 h 207"/>
                <a:gd name="T70" fmla="*/ 103 w 152"/>
                <a:gd name="T71" fmla="*/ 128 h 207"/>
                <a:gd name="T72" fmla="*/ 99 w 152"/>
                <a:gd name="T73" fmla="*/ 111 h 207"/>
                <a:gd name="T74" fmla="*/ 112 w 152"/>
                <a:gd name="T75" fmla="*/ 100 h 207"/>
                <a:gd name="T76" fmla="*/ 110 w 152"/>
                <a:gd name="T77" fmla="*/ 85 h 207"/>
                <a:gd name="T78" fmla="*/ 125 w 152"/>
                <a:gd name="T79" fmla="*/ 68 h 207"/>
                <a:gd name="T80" fmla="*/ 131 w 152"/>
                <a:gd name="T81" fmla="*/ 70 h 207"/>
                <a:gd name="T82" fmla="*/ 142 w 152"/>
                <a:gd name="T83" fmla="*/ 64 h 207"/>
                <a:gd name="T84" fmla="*/ 142 w 152"/>
                <a:gd name="T85" fmla="*/ 64 h 207"/>
                <a:gd name="T86" fmla="*/ 148 w 152"/>
                <a:gd name="T87" fmla="*/ 60 h 207"/>
                <a:gd name="T88" fmla="*/ 148 w 152"/>
                <a:gd name="T89" fmla="*/ 53 h 207"/>
                <a:gd name="T90" fmla="*/ 150 w 152"/>
                <a:gd name="T91" fmla="*/ 51 h 207"/>
                <a:gd name="T92" fmla="*/ 152 w 152"/>
                <a:gd name="T93" fmla="*/ 48 h 207"/>
                <a:gd name="T94" fmla="*/ 138 w 152"/>
                <a:gd name="T95" fmla="*/ 26 h 207"/>
                <a:gd name="T96" fmla="*/ 132 w 152"/>
                <a:gd name="T97" fmla="*/ 1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2" h="207">
                  <a:moveTo>
                    <a:pt x="120" y="8"/>
                  </a:moveTo>
                  <a:cubicBezTo>
                    <a:pt x="119" y="8"/>
                    <a:pt x="119" y="8"/>
                    <a:pt x="119" y="8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06" y="3"/>
                    <a:pt x="106" y="3"/>
                    <a:pt x="106" y="3"/>
                  </a:cubicBezTo>
                  <a:cubicBezTo>
                    <a:pt x="102" y="10"/>
                    <a:pt x="98" y="14"/>
                    <a:pt x="92" y="16"/>
                  </a:cubicBezTo>
                  <a:cubicBezTo>
                    <a:pt x="91" y="17"/>
                    <a:pt x="89" y="17"/>
                    <a:pt x="88" y="16"/>
                  </a:cubicBezTo>
                  <a:cubicBezTo>
                    <a:pt x="86" y="14"/>
                    <a:pt x="87" y="9"/>
                    <a:pt x="90" y="2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7" y="28"/>
                    <a:pt x="12" y="32"/>
                    <a:pt x="4" y="40"/>
                  </a:cubicBezTo>
                  <a:cubicBezTo>
                    <a:pt x="8" y="42"/>
                    <a:pt x="10" y="43"/>
                    <a:pt x="10" y="44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70"/>
                    <a:pt x="17" y="70"/>
                    <a:pt x="17" y="70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3" y="98"/>
                    <a:pt x="5" y="97"/>
                    <a:pt x="6" y="98"/>
                  </a:cubicBezTo>
                  <a:cubicBezTo>
                    <a:pt x="8" y="99"/>
                    <a:pt x="9" y="102"/>
                    <a:pt x="8" y="107"/>
                  </a:cubicBezTo>
                  <a:cubicBezTo>
                    <a:pt x="8" y="114"/>
                    <a:pt x="9" y="123"/>
                    <a:pt x="12" y="131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20" y="139"/>
                    <a:pt x="21" y="141"/>
                    <a:pt x="20" y="143"/>
                  </a:cubicBezTo>
                  <a:cubicBezTo>
                    <a:pt x="18" y="147"/>
                    <a:pt x="18" y="147"/>
                    <a:pt x="18" y="147"/>
                  </a:cubicBezTo>
                  <a:cubicBezTo>
                    <a:pt x="21" y="152"/>
                    <a:pt x="21" y="152"/>
                    <a:pt x="21" y="152"/>
                  </a:cubicBezTo>
                  <a:cubicBezTo>
                    <a:pt x="23" y="156"/>
                    <a:pt x="22" y="162"/>
                    <a:pt x="17" y="172"/>
                  </a:cubicBezTo>
                  <a:cubicBezTo>
                    <a:pt x="22" y="181"/>
                    <a:pt x="22" y="181"/>
                    <a:pt x="22" y="181"/>
                  </a:cubicBezTo>
                  <a:cubicBezTo>
                    <a:pt x="23" y="183"/>
                    <a:pt x="23" y="183"/>
                    <a:pt x="23" y="183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31" y="176"/>
                    <a:pt x="36" y="175"/>
                    <a:pt x="39" y="176"/>
                  </a:cubicBezTo>
                  <a:cubicBezTo>
                    <a:pt x="42" y="177"/>
                    <a:pt x="43" y="179"/>
                    <a:pt x="43" y="181"/>
                  </a:cubicBezTo>
                  <a:cubicBezTo>
                    <a:pt x="44" y="184"/>
                    <a:pt x="40" y="188"/>
                    <a:pt x="33" y="196"/>
                  </a:cubicBezTo>
                  <a:cubicBezTo>
                    <a:pt x="28" y="203"/>
                    <a:pt x="28" y="203"/>
                    <a:pt x="28" y="203"/>
                  </a:cubicBezTo>
                  <a:cubicBezTo>
                    <a:pt x="30" y="207"/>
                    <a:pt x="30" y="207"/>
                    <a:pt x="30" y="207"/>
                  </a:cubicBezTo>
                  <a:cubicBezTo>
                    <a:pt x="34" y="204"/>
                    <a:pt x="38" y="202"/>
                    <a:pt x="40" y="203"/>
                  </a:cubicBezTo>
                  <a:cubicBezTo>
                    <a:pt x="42" y="203"/>
                    <a:pt x="49" y="201"/>
                    <a:pt x="60" y="195"/>
                  </a:cubicBezTo>
                  <a:cubicBezTo>
                    <a:pt x="64" y="193"/>
                    <a:pt x="69" y="195"/>
                    <a:pt x="75" y="201"/>
                  </a:cubicBezTo>
                  <a:cubicBezTo>
                    <a:pt x="77" y="200"/>
                    <a:pt x="77" y="200"/>
                    <a:pt x="77" y="20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4"/>
                    <a:pt x="76" y="194"/>
                    <a:pt x="76" y="194"/>
                  </a:cubicBezTo>
                  <a:cubicBezTo>
                    <a:pt x="75" y="193"/>
                    <a:pt x="76" y="192"/>
                    <a:pt x="77" y="190"/>
                  </a:cubicBezTo>
                  <a:cubicBezTo>
                    <a:pt x="75" y="183"/>
                    <a:pt x="75" y="183"/>
                    <a:pt x="75" y="183"/>
                  </a:cubicBezTo>
                  <a:cubicBezTo>
                    <a:pt x="74" y="182"/>
                    <a:pt x="74" y="180"/>
                    <a:pt x="75" y="179"/>
                  </a:cubicBezTo>
                  <a:cubicBezTo>
                    <a:pt x="76" y="178"/>
                    <a:pt x="78" y="177"/>
                    <a:pt x="79" y="176"/>
                  </a:cubicBezTo>
                  <a:cubicBezTo>
                    <a:pt x="83" y="173"/>
                    <a:pt x="83" y="173"/>
                    <a:pt x="83" y="173"/>
                  </a:cubicBezTo>
                  <a:cubicBezTo>
                    <a:pt x="81" y="168"/>
                    <a:pt x="81" y="168"/>
                    <a:pt x="81" y="168"/>
                  </a:cubicBezTo>
                  <a:cubicBezTo>
                    <a:pt x="81" y="168"/>
                    <a:pt x="81" y="168"/>
                    <a:pt x="81" y="168"/>
                  </a:cubicBezTo>
                  <a:cubicBezTo>
                    <a:pt x="81" y="168"/>
                    <a:pt x="81" y="168"/>
                    <a:pt x="81" y="168"/>
                  </a:cubicBezTo>
                  <a:cubicBezTo>
                    <a:pt x="81" y="167"/>
                    <a:pt x="81" y="167"/>
                    <a:pt x="81" y="167"/>
                  </a:cubicBezTo>
                  <a:cubicBezTo>
                    <a:pt x="83" y="165"/>
                    <a:pt x="83" y="163"/>
                    <a:pt x="82" y="162"/>
                  </a:cubicBezTo>
                  <a:cubicBezTo>
                    <a:pt x="81" y="159"/>
                    <a:pt x="82" y="157"/>
                    <a:pt x="85" y="154"/>
                  </a:cubicBezTo>
                  <a:cubicBezTo>
                    <a:pt x="90" y="150"/>
                    <a:pt x="90" y="150"/>
                    <a:pt x="90" y="150"/>
                  </a:cubicBezTo>
                  <a:cubicBezTo>
                    <a:pt x="89" y="149"/>
                    <a:pt x="89" y="149"/>
                    <a:pt x="89" y="149"/>
                  </a:cubicBezTo>
                  <a:cubicBezTo>
                    <a:pt x="88" y="148"/>
                    <a:pt x="88" y="148"/>
                    <a:pt x="88" y="148"/>
                  </a:cubicBezTo>
                  <a:cubicBezTo>
                    <a:pt x="93" y="146"/>
                    <a:pt x="93" y="146"/>
                    <a:pt x="93" y="146"/>
                  </a:cubicBezTo>
                  <a:cubicBezTo>
                    <a:pt x="93" y="139"/>
                    <a:pt x="93" y="139"/>
                    <a:pt x="93" y="139"/>
                  </a:cubicBezTo>
                  <a:cubicBezTo>
                    <a:pt x="93" y="137"/>
                    <a:pt x="95" y="134"/>
                    <a:pt x="100" y="130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97" y="121"/>
                    <a:pt x="97" y="121"/>
                    <a:pt x="97" y="121"/>
                  </a:cubicBezTo>
                  <a:cubicBezTo>
                    <a:pt x="95" y="118"/>
                    <a:pt x="96" y="114"/>
                    <a:pt x="99" y="111"/>
                  </a:cubicBezTo>
                  <a:cubicBezTo>
                    <a:pt x="99" y="110"/>
                    <a:pt x="99" y="110"/>
                    <a:pt x="99" y="110"/>
                  </a:cubicBezTo>
                  <a:cubicBezTo>
                    <a:pt x="112" y="100"/>
                    <a:pt x="112" y="100"/>
                    <a:pt x="112" y="100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0" y="96"/>
                    <a:pt x="109" y="92"/>
                    <a:pt x="110" y="85"/>
                  </a:cubicBezTo>
                  <a:cubicBezTo>
                    <a:pt x="112" y="74"/>
                    <a:pt x="116" y="69"/>
                    <a:pt x="125" y="68"/>
                  </a:cubicBezTo>
                  <a:cubicBezTo>
                    <a:pt x="125" y="68"/>
                    <a:pt x="125" y="68"/>
                    <a:pt x="125" y="68"/>
                  </a:cubicBezTo>
                  <a:cubicBezTo>
                    <a:pt x="126" y="68"/>
                    <a:pt x="126" y="68"/>
                    <a:pt x="126" y="68"/>
                  </a:cubicBezTo>
                  <a:cubicBezTo>
                    <a:pt x="131" y="70"/>
                    <a:pt x="131" y="70"/>
                    <a:pt x="131" y="70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42" y="64"/>
                    <a:pt x="142" y="64"/>
                    <a:pt x="142" y="64"/>
                  </a:cubicBezTo>
                  <a:cubicBezTo>
                    <a:pt x="142" y="64"/>
                    <a:pt x="142" y="64"/>
                    <a:pt x="142" y="64"/>
                  </a:cubicBezTo>
                  <a:cubicBezTo>
                    <a:pt x="142" y="64"/>
                    <a:pt x="142" y="64"/>
                    <a:pt x="142" y="64"/>
                  </a:cubicBezTo>
                  <a:cubicBezTo>
                    <a:pt x="142" y="64"/>
                    <a:pt x="142" y="64"/>
                    <a:pt x="142" y="64"/>
                  </a:cubicBezTo>
                  <a:cubicBezTo>
                    <a:pt x="148" y="60"/>
                    <a:pt x="148" y="60"/>
                    <a:pt x="148" y="60"/>
                  </a:cubicBezTo>
                  <a:cubicBezTo>
                    <a:pt x="148" y="54"/>
                    <a:pt x="148" y="54"/>
                    <a:pt x="148" y="54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48" y="52"/>
                    <a:pt x="148" y="52"/>
                    <a:pt x="148" y="52"/>
                  </a:cubicBezTo>
                  <a:cubicBezTo>
                    <a:pt x="150" y="51"/>
                    <a:pt x="150" y="51"/>
                    <a:pt x="150" y="51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8"/>
                    <a:pt x="152" y="48"/>
                    <a:pt x="152" y="48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4" y="36"/>
                    <a:pt x="141" y="32"/>
                    <a:pt x="138" y="26"/>
                  </a:cubicBezTo>
                  <a:cubicBezTo>
                    <a:pt x="136" y="22"/>
                    <a:pt x="137" y="18"/>
                    <a:pt x="140" y="14"/>
                  </a:cubicBezTo>
                  <a:cubicBezTo>
                    <a:pt x="132" y="10"/>
                    <a:pt x="132" y="10"/>
                    <a:pt x="132" y="10"/>
                  </a:cubicBezTo>
                  <a:lnTo>
                    <a:pt x="120" y="8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2"/>
            <p:cNvSpPr>
              <a:spLocks/>
            </p:cNvSpPr>
            <p:nvPr/>
          </p:nvSpPr>
          <p:spPr bwMode="auto">
            <a:xfrm>
              <a:off x="7766050" y="4464050"/>
              <a:ext cx="530225" cy="650875"/>
            </a:xfrm>
            <a:custGeom>
              <a:avLst/>
              <a:gdLst>
                <a:gd name="T0" fmla="*/ 73 w 141"/>
                <a:gd name="T1" fmla="*/ 8 h 173"/>
                <a:gd name="T2" fmla="*/ 60 w 141"/>
                <a:gd name="T3" fmla="*/ 20 h 173"/>
                <a:gd name="T4" fmla="*/ 59 w 141"/>
                <a:gd name="T5" fmla="*/ 21 h 173"/>
                <a:gd name="T6" fmla="*/ 51 w 141"/>
                <a:gd name="T7" fmla="*/ 21 h 173"/>
                <a:gd name="T8" fmla="*/ 35 w 141"/>
                <a:gd name="T9" fmla="*/ 31 h 173"/>
                <a:gd name="T10" fmla="*/ 40 w 141"/>
                <a:gd name="T11" fmla="*/ 34 h 173"/>
                <a:gd name="T12" fmla="*/ 37 w 141"/>
                <a:gd name="T13" fmla="*/ 47 h 173"/>
                <a:gd name="T14" fmla="*/ 23 w 141"/>
                <a:gd name="T15" fmla="*/ 59 h 173"/>
                <a:gd name="T16" fmla="*/ 24 w 141"/>
                <a:gd name="T17" fmla="*/ 68 h 173"/>
                <a:gd name="T18" fmla="*/ 27 w 141"/>
                <a:gd name="T19" fmla="*/ 77 h 173"/>
                <a:gd name="T20" fmla="*/ 18 w 141"/>
                <a:gd name="T21" fmla="*/ 93 h 173"/>
                <a:gd name="T22" fmla="*/ 18 w 141"/>
                <a:gd name="T23" fmla="*/ 94 h 173"/>
                <a:gd name="T24" fmla="*/ 12 w 141"/>
                <a:gd name="T25" fmla="*/ 101 h 173"/>
                <a:gd name="T26" fmla="*/ 7 w 141"/>
                <a:gd name="T27" fmla="*/ 106 h 173"/>
                <a:gd name="T28" fmla="*/ 7 w 141"/>
                <a:gd name="T29" fmla="*/ 122 h 173"/>
                <a:gd name="T30" fmla="*/ 2 w 141"/>
                <a:gd name="T31" fmla="*/ 126 h 173"/>
                <a:gd name="T32" fmla="*/ 0 w 141"/>
                <a:gd name="T33" fmla="*/ 128 h 173"/>
                <a:gd name="T34" fmla="*/ 3 w 141"/>
                <a:gd name="T35" fmla="*/ 137 h 173"/>
                <a:gd name="T36" fmla="*/ 26 w 141"/>
                <a:gd name="T37" fmla="*/ 137 h 173"/>
                <a:gd name="T38" fmla="*/ 35 w 141"/>
                <a:gd name="T39" fmla="*/ 146 h 173"/>
                <a:gd name="T40" fmla="*/ 35 w 141"/>
                <a:gd name="T41" fmla="*/ 147 h 173"/>
                <a:gd name="T42" fmla="*/ 51 w 141"/>
                <a:gd name="T43" fmla="*/ 172 h 173"/>
                <a:gd name="T44" fmla="*/ 56 w 141"/>
                <a:gd name="T45" fmla="*/ 161 h 173"/>
                <a:gd name="T46" fmla="*/ 68 w 141"/>
                <a:gd name="T47" fmla="*/ 169 h 173"/>
                <a:gd name="T48" fmla="*/ 76 w 141"/>
                <a:gd name="T49" fmla="*/ 146 h 173"/>
                <a:gd name="T50" fmla="*/ 78 w 141"/>
                <a:gd name="T51" fmla="*/ 146 h 173"/>
                <a:gd name="T52" fmla="*/ 85 w 141"/>
                <a:gd name="T53" fmla="*/ 141 h 173"/>
                <a:gd name="T54" fmla="*/ 85 w 141"/>
                <a:gd name="T55" fmla="*/ 139 h 173"/>
                <a:gd name="T56" fmla="*/ 97 w 141"/>
                <a:gd name="T57" fmla="*/ 139 h 173"/>
                <a:gd name="T58" fmla="*/ 103 w 141"/>
                <a:gd name="T59" fmla="*/ 112 h 173"/>
                <a:gd name="T60" fmla="*/ 114 w 141"/>
                <a:gd name="T61" fmla="*/ 110 h 173"/>
                <a:gd name="T62" fmla="*/ 109 w 141"/>
                <a:gd name="T63" fmla="*/ 105 h 173"/>
                <a:gd name="T64" fmla="*/ 117 w 141"/>
                <a:gd name="T65" fmla="*/ 98 h 173"/>
                <a:gd name="T66" fmla="*/ 123 w 141"/>
                <a:gd name="T67" fmla="*/ 100 h 173"/>
                <a:gd name="T68" fmla="*/ 119 w 141"/>
                <a:gd name="T69" fmla="*/ 92 h 173"/>
                <a:gd name="T70" fmla="*/ 123 w 141"/>
                <a:gd name="T71" fmla="*/ 90 h 173"/>
                <a:gd name="T72" fmla="*/ 118 w 141"/>
                <a:gd name="T73" fmla="*/ 79 h 173"/>
                <a:gd name="T74" fmla="*/ 119 w 141"/>
                <a:gd name="T75" fmla="*/ 78 h 173"/>
                <a:gd name="T76" fmla="*/ 131 w 141"/>
                <a:gd name="T77" fmla="*/ 68 h 173"/>
                <a:gd name="T78" fmla="*/ 121 w 141"/>
                <a:gd name="T79" fmla="*/ 55 h 173"/>
                <a:gd name="T80" fmla="*/ 133 w 141"/>
                <a:gd name="T81" fmla="*/ 50 h 173"/>
                <a:gd name="T82" fmla="*/ 139 w 141"/>
                <a:gd name="T83" fmla="*/ 43 h 173"/>
                <a:gd name="T84" fmla="*/ 135 w 141"/>
                <a:gd name="T85" fmla="*/ 34 h 173"/>
                <a:gd name="T86" fmla="*/ 135 w 141"/>
                <a:gd name="T87" fmla="*/ 33 h 173"/>
                <a:gd name="T88" fmla="*/ 135 w 141"/>
                <a:gd name="T89" fmla="*/ 30 h 173"/>
                <a:gd name="T90" fmla="*/ 133 w 141"/>
                <a:gd name="T91" fmla="*/ 30 h 173"/>
                <a:gd name="T92" fmla="*/ 117 w 141"/>
                <a:gd name="T93" fmla="*/ 28 h 173"/>
                <a:gd name="T94" fmla="*/ 117 w 141"/>
                <a:gd name="T95" fmla="*/ 28 h 173"/>
                <a:gd name="T96" fmla="*/ 113 w 141"/>
                <a:gd name="T97" fmla="*/ 23 h 173"/>
                <a:gd name="T98" fmla="*/ 93 w 141"/>
                <a:gd name="T99" fmla="*/ 31 h 173"/>
                <a:gd name="T100" fmla="*/ 85 w 141"/>
                <a:gd name="T101" fmla="*/ 16 h 173"/>
                <a:gd name="T102" fmla="*/ 73 w 141"/>
                <a:gd name="T103" fmla="*/ 1 h 173"/>
                <a:gd name="T104" fmla="*/ 73 w 141"/>
                <a:gd name="T105" fmla="*/ 8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1" h="173"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0" y="20"/>
                    <a:pt x="37" y="24"/>
                    <a:pt x="35" y="31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1" y="62"/>
                    <a:pt x="21" y="64"/>
                    <a:pt x="21" y="65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7" y="70"/>
                    <a:pt x="28" y="72"/>
                    <a:pt x="28" y="74"/>
                  </a:cubicBezTo>
                  <a:cubicBezTo>
                    <a:pt x="28" y="75"/>
                    <a:pt x="27" y="76"/>
                    <a:pt x="27" y="77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9" y="86"/>
                    <a:pt x="19" y="89"/>
                    <a:pt x="18" y="93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98"/>
                    <a:pt x="14" y="99"/>
                    <a:pt x="12" y="101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7" y="106"/>
                    <a:pt x="7" y="106"/>
                    <a:pt x="7" y="106"/>
                  </a:cubicBezTo>
                  <a:cubicBezTo>
                    <a:pt x="8" y="108"/>
                    <a:pt x="8" y="110"/>
                    <a:pt x="7" y="114"/>
                  </a:cubicBezTo>
                  <a:cubicBezTo>
                    <a:pt x="9" y="118"/>
                    <a:pt x="9" y="120"/>
                    <a:pt x="7" y="122"/>
                  </a:cubicBezTo>
                  <a:cubicBezTo>
                    <a:pt x="3" y="126"/>
                    <a:pt x="3" y="126"/>
                    <a:pt x="3" y="126"/>
                  </a:cubicBezTo>
                  <a:cubicBezTo>
                    <a:pt x="2" y="126"/>
                    <a:pt x="2" y="126"/>
                    <a:pt x="2" y="126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10" y="136"/>
                    <a:pt x="17" y="136"/>
                    <a:pt x="25" y="137"/>
                  </a:cubicBezTo>
                  <a:cubicBezTo>
                    <a:pt x="26" y="137"/>
                    <a:pt x="26" y="137"/>
                    <a:pt x="26" y="137"/>
                  </a:cubicBezTo>
                  <a:cubicBezTo>
                    <a:pt x="26" y="138"/>
                    <a:pt x="26" y="138"/>
                    <a:pt x="26" y="138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35" y="147"/>
                    <a:pt x="35" y="147"/>
                    <a:pt x="35" y="147"/>
                  </a:cubicBezTo>
                  <a:cubicBezTo>
                    <a:pt x="35" y="147"/>
                    <a:pt x="35" y="147"/>
                    <a:pt x="35" y="147"/>
                  </a:cubicBezTo>
                  <a:cubicBezTo>
                    <a:pt x="41" y="162"/>
                    <a:pt x="41" y="162"/>
                    <a:pt x="41" y="162"/>
                  </a:cubicBezTo>
                  <a:cubicBezTo>
                    <a:pt x="51" y="172"/>
                    <a:pt x="51" y="172"/>
                    <a:pt x="51" y="172"/>
                  </a:cubicBezTo>
                  <a:cubicBezTo>
                    <a:pt x="56" y="173"/>
                    <a:pt x="56" y="173"/>
                    <a:pt x="56" y="173"/>
                  </a:cubicBezTo>
                  <a:cubicBezTo>
                    <a:pt x="56" y="161"/>
                    <a:pt x="56" y="161"/>
                    <a:pt x="56" y="161"/>
                  </a:cubicBezTo>
                  <a:cubicBezTo>
                    <a:pt x="66" y="171"/>
                    <a:pt x="66" y="171"/>
                    <a:pt x="66" y="171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75" y="154"/>
                    <a:pt x="75" y="154"/>
                    <a:pt x="75" y="154"/>
                  </a:cubicBezTo>
                  <a:cubicBezTo>
                    <a:pt x="76" y="146"/>
                    <a:pt x="76" y="146"/>
                    <a:pt x="76" y="146"/>
                  </a:cubicBezTo>
                  <a:cubicBezTo>
                    <a:pt x="77" y="146"/>
                    <a:pt x="77" y="146"/>
                    <a:pt x="77" y="146"/>
                  </a:cubicBezTo>
                  <a:cubicBezTo>
                    <a:pt x="78" y="146"/>
                    <a:pt x="78" y="146"/>
                    <a:pt x="78" y="146"/>
                  </a:cubicBezTo>
                  <a:cubicBezTo>
                    <a:pt x="86" y="147"/>
                    <a:pt x="86" y="147"/>
                    <a:pt x="86" y="147"/>
                  </a:cubicBezTo>
                  <a:cubicBezTo>
                    <a:pt x="85" y="141"/>
                    <a:pt x="85" y="141"/>
                    <a:pt x="85" y="141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87" y="139"/>
                    <a:pt x="87" y="139"/>
                    <a:pt x="87" y="139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102" y="134"/>
                    <a:pt x="104" y="130"/>
                    <a:pt x="104" y="126"/>
                  </a:cubicBezTo>
                  <a:cubicBezTo>
                    <a:pt x="103" y="112"/>
                    <a:pt x="103" y="112"/>
                    <a:pt x="103" y="112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114" y="110"/>
                    <a:pt x="114" y="110"/>
                    <a:pt x="114" y="110"/>
                  </a:cubicBezTo>
                  <a:cubicBezTo>
                    <a:pt x="110" y="106"/>
                    <a:pt x="110" y="106"/>
                    <a:pt x="110" y="106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17" y="97"/>
                    <a:pt x="117" y="97"/>
                    <a:pt x="117" y="97"/>
                  </a:cubicBezTo>
                  <a:cubicBezTo>
                    <a:pt x="117" y="98"/>
                    <a:pt x="117" y="98"/>
                    <a:pt x="117" y="98"/>
                  </a:cubicBezTo>
                  <a:cubicBezTo>
                    <a:pt x="118" y="98"/>
                    <a:pt x="118" y="98"/>
                    <a:pt x="118" y="98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23" y="99"/>
                    <a:pt x="123" y="99"/>
                    <a:pt x="123" y="99"/>
                  </a:cubicBezTo>
                  <a:cubicBezTo>
                    <a:pt x="119" y="92"/>
                    <a:pt x="119" y="92"/>
                    <a:pt x="119" y="92"/>
                  </a:cubicBezTo>
                  <a:cubicBezTo>
                    <a:pt x="121" y="91"/>
                    <a:pt x="121" y="91"/>
                    <a:pt x="121" y="91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2" y="87"/>
                    <a:pt x="122" y="87"/>
                    <a:pt x="122" y="87"/>
                  </a:cubicBezTo>
                  <a:cubicBezTo>
                    <a:pt x="118" y="79"/>
                    <a:pt x="118" y="79"/>
                    <a:pt x="118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9" y="78"/>
                    <a:pt x="119" y="78"/>
                    <a:pt x="119" y="78"/>
                  </a:cubicBezTo>
                  <a:cubicBezTo>
                    <a:pt x="130" y="72"/>
                    <a:pt x="130" y="72"/>
                    <a:pt x="130" y="72"/>
                  </a:cubicBezTo>
                  <a:cubicBezTo>
                    <a:pt x="131" y="68"/>
                    <a:pt x="131" y="68"/>
                    <a:pt x="131" y="68"/>
                  </a:cubicBezTo>
                  <a:cubicBezTo>
                    <a:pt x="121" y="63"/>
                    <a:pt x="117" y="59"/>
                    <a:pt x="117" y="57"/>
                  </a:cubicBezTo>
                  <a:cubicBezTo>
                    <a:pt x="118" y="55"/>
                    <a:pt x="119" y="55"/>
                    <a:pt x="121" y="55"/>
                  </a:cubicBezTo>
                  <a:cubicBezTo>
                    <a:pt x="133" y="57"/>
                    <a:pt x="133" y="57"/>
                    <a:pt x="133" y="57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49"/>
                    <a:pt x="133" y="49"/>
                    <a:pt x="133" y="49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38" y="38"/>
                    <a:pt x="137" y="36"/>
                    <a:pt x="135" y="34"/>
                  </a:cubicBezTo>
                  <a:cubicBezTo>
                    <a:pt x="135" y="34"/>
                    <a:pt x="135" y="34"/>
                    <a:pt x="135" y="34"/>
                  </a:cubicBezTo>
                  <a:cubicBezTo>
                    <a:pt x="135" y="33"/>
                    <a:pt x="135" y="33"/>
                    <a:pt x="135" y="33"/>
                  </a:cubicBezTo>
                  <a:cubicBezTo>
                    <a:pt x="135" y="31"/>
                    <a:pt x="135" y="31"/>
                    <a:pt x="135" y="31"/>
                  </a:cubicBezTo>
                  <a:cubicBezTo>
                    <a:pt x="135" y="30"/>
                    <a:pt x="135" y="30"/>
                    <a:pt x="135" y="30"/>
                  </a:cubicBezTo>
                  <a:cubicBezTo>
                    <a:pt x="134" y="30"/>
                    <a:pt x="134" y="30"/>
                    <a:pt x="134" y="30"/>
                  </a:cubicBezTo>
                  <a:cubicBezTo>
                    <a:pt x="133" y="30"/>
                    <a:pt x="133" y="30"/>
                    <a:pt x="133" y="30"/>
                  </a:cubicBezTo>
                  <a:cubicBezTo>
                    <a:pt x="133" y="32"/>
                    <a:pt x="131" y="33"/>
                    <a:pt x="128" y="33"/>
                  </a:cubicBezTo>
                  <a:cubicBezTo>
                    <a:pt x="123" y="33"/>
                    <a:pt x="120" y="31"/>
                    <a:pt x="117" y="28"/>
                  </a:cubicBezTo>
                  <a:cubicBezTo>
                    <a:pt x="117" y="28"/>
                    <a:pt x="117" y="28"/>
                    <a:pt x="117" y="28"/>
                  </a:cubicBezTo>
                  <a:cubicBezTo>
                    <a:pt x="117" y="28"/>
                    <a:pt x="117" y="28"/>
                    <a:pt x="117" y="28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2" y="25"/>
                    <a:pt x="111" y="28"/>
                    <a:pt x="108" y="30"/>
                  </a:cubicBezTo>
                  <a:cubicBezTo>
                    <a:pt x="103" y="32"/>
                    <a:pt x="98" y="33"/>
                    <a:pt x="93" y="31"/>
                  </a:cubicBezTo>
                  <a:cubicBezTo>
                    <a:pt x="90" y="30"/>
                    <a:pt x="88" y="27"/>
                    <a:pt x="87" y="24"/>
                  </a:cubicBezTo>
                  <a:cubicBezTo>
                    <a:pt x="85" y="16"/>
                    <a:pt x="85" y="16"/>
                    <a:pt x="85" y="16"/>
                  </a:cubicBezTo>
                  <a:cubicBezTo>
                    <a:pt x="84" y="8"/>
                    <a:pt x="83" y="4"/>
                    <a:pt x="80" y="2"/>
                  </a:cubicBezTo>
                  <a:cubicBezTo>
                    <a:pt x="78" y="1"/>
                    <a:pt x="75" y="0"/>
                    <a:pt x="73" y="1"/>
                  </a:cubicBezTo>
                  <a:cubicBezTo>
                    <a:pt x="74" y="8"/>
                    <a:pt x="74" y="8"/>
                    <a:pt x="74" y="8"/>
                  </a:cubicBezTo>
                  <a:lnTo>
                    <a:pt x="73" y="8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3"/>
            <p:cNvSpPr>
              <a:spLocks/>
            </p:cNvSpPr>
            <p:nvPr/>
          </p:nvSpPr>
          <p:spPr bwMode="auto">
            <a:xfrm>
              <a:off x="7999413" y="4059238"/>
              <a:ext cx="458788" cy="525463"/>
            </a:xfrm>
            <a:custGeom>
              <a:avLst/>
              <a:gdLst>
                <a:gd name="T0" fmla="*/ 64 w 122"/>
                <a:gd name="T1" fmla="*/ 6 h 140"/>
                <a:gd name="T2" fmla="*/ 43 w 122"/>
                <a:gd name="T3" fmla="*/ 2 h 140"/>
                <a:gd name="T4" fmla="*/ 38 w 122"/>
                <a:gd name="T5" fmla="*/ 26 h 140"/>
                <a:gd name="T6" fmla="*/ 28 w 122"/>
                <a:gd name="T7" fmla="*/ 32 h 140"/>
                <a:gd name="T8" fmla="*/ 23 w 122"/>
                <a:gd name="T9" fmla="*/ 41 h 140"/>
                <a:gd name="T10" fmla="*/ 17 w 122"/>
                <a:gd name="T11" fmla="*/ 53 h 140"/>
                <a:gd name="T12" fmla="*/ 6 w 122"/>
                <a:gd name="T13" fmla="*/ 68 h 140"/>
                <a:gd name="T14" fmla="*/ 1 w 122"/>
                <a:gd name="T15" fmla="*/ 78 h 140"/>
                <a:gd name="T16" fmla="*/ 11 w 122"/>
                <a:gd name="T17" fmla="*/ 93 h 140"/>
                <a:gd name="T18" fmla="*/ 16 w 122"/>
                <a:gd name="T19" fmla="*/ 101 h 140"/>
                <a:gd name="T20" fmla="*/ 16 w 122"/>
                <a:gd name="T21" fmla="*/ 102 h 140"/>
                <a:gd name="T22" fmla="*/ 16 w 122"/>
                <a:gd name="T23" fmla="*/ 104 h 140"/>
                <a:gd name="T24" fmla="*/ 15 w 122"/>
                <a:gd name="T25" fmla="*/ 105 h 140"/>
                <a:gd name="T26" fmla="*/ 27 w 122"/>
                <a:gd name="T27" fmla="*/ 123 h 140"/>
                <a:gd name="T28" fmla="*/ 33 w 122"/>
                <a:gd name="T29" fmla="*/ 135 h 140"/>
                <a:gd name="T30" fmla="*/ 46 w 122"/>
                <a:gd name="T31" fmla="*/ 130 h 140"/>
                <a:gd name="T32" fmla="*/ 46 w 122"/>
                <a:gd name="T33" fmla="*/ 129 h 140"/>
                <a:gd name="T34" fmla="*/ 53 w 122"/>
                <a:gd name="T35" fmla="*/ 125 h 140"/>
                <a:gd name="T36" fmla="*/ 66 w 122"/>
                <a:gd name="T37" fmla="*/ 136 h 140"/>
                <a:gd name="T38" fmla="*/ 68 w 122"/>
                <a:gd name="T39" fmla="*/ 136 h 140"/>
                <a:gd name="T40" fmla="*/ 74 w 122"/>
                <a:gd name="T41" fmla="*/ 134 h 140"/>
                <a:gd name="T42" fmla="*/ 76 w 122"/>
                <a:gd name="T43" fmla="*/ 134 h 140"/>
                <a:gd name="T44" fmla="*/ 84 w 122"/>
                <a:gd name="T45" fmla="*/ 140 h 140"/>
                <a:gd name="T46" fmla="*/ 85 w 122"/>
                <a:gd name="T47" fmla="*/ 124 h 140"/>
                <a:gd name="T48" fmla="*/ 86 w 122"/>
                <a:gd name="T49" fmla="*/ 123 h 140"/>
                <a:gd name="T50" fmla="*/ 89 w 122"/>
                <a:gd name="T51" fmla="*/ 113 h 140"/>
                <a:gd name="T52" fmla="*/ 88 w 122"/>
                <a:gd name="T53" fmla="*/ 111 h 140"/>
                <a:gd name="T54" fmla="*/ 90 w 122"/>
                <a:gd name="T55" fmla="*/ 110 h 140"/>
                <a:gd name="T56" fmla="*/ 101 w 122"/>
                <a:gd name="T57" fmla="*/ 94 h 140"/>
                <a:gd name="T58" fmla="*/ 103 w 122"/>
                <a:gd name="T59" fmla="*/ 94 h 140"/>
                <a:gd name="T60" fmla="*/ 103 w 122"/>
                <a:gd name="T61" fmla="*/ 102 h 140"/>
                <a:gd name="T62" fmla="*/ 115 w 122"/>
                <a:gd name="T63" fmla="*/ 92 h 140"/>
                <a:gd name="T64" fmla="*/ 112 w 122"/>
                <a:gd name="T65" fmla="*/ 86 h 140"/>
                <a:gd name="T66" fmla="*/ 115 w 122"/>
                <a:gd name="T67" fmla="*/ 68 h 140"/>
                <a:gd name="T68" fmla="*/ 109 w 122"/>
                <a:gd name="T69" fmla="*/ 68 h 140"/>
                <a:gd name="T70" fmla="*/ 108 w 122"/>
                <a:gd name="T71" fmla="*/ 67 h 140"/>
                <a:gd name="T72" fmla="*/ 106 w 122"/>
                <a:gd name="T73" fmla="*/ 58 h 140"/>
                <a:gd name="T74" fmla="*/ 122 w 122"/>
                <a:gd name="T75" fmla="*/ 58 h 140"/>
                <a:gd name="T76" fmla="*/ 109 w 122"/>
                <a:gd name="T77" fmla="*/ 43 h 140"/>
                <a:gd name="T78" fmla="*/ 117 w 122"/>
                <a:gd name="T79" fmla="*/ 33 h 140"/>
                <a:gd name="T80" fmla="*/ 111 w 122"/>
                <a:gd name="T81" fmla="*/ 34 h 140"/>
                <a:gd name="T82" fmla="*/ 111 w 122"/>
                <a:gd name="T83" fmla="*/ 33 h 140"/>
                <a:gd name="T84" fmla="*/ 103 w 122"/>
                <a:gd name="T85" fmla="*/ 24 h 140"/>
                <a:gd name="T86" fmla="*/ 81 w 122"/>
                <a:gd name="T87" fmla="*/ 32 h 140"/>
                <a:gd name="T88" fmla="*/ 79 w 122"/>
                <a:gd name="T89" fmla="*/ 32 h 140"/>
                <a:gd name="T90" fmla="*/ 78 w 122"/>
                <a:gd name="T91" fmla="*/ 18 h 140"/>
                <a:gd name="T92" fmla="*/ 82 w 122"/>
                <a:gd name="T93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2" h="140">
                  <a:moveTo>
                    <a:pt x="75" y="2"/>
                  </a:moveTo>
                  <a:cubicBezTo>
                    <a:pt x="70" y="4"/>
                    <a:pt x="67" y="5"/>
                    <a:pt x="64" y="6"/>
                  </a:cubicBezTo>
                  <a:cubicBezTo>
                    <a:pt x="61" y="6"/>
                    <a:pt x="57" y="5"/>
                    <a:pt x="52" y="3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0" y="3"/>
                    <a:pt x="37" y="7"/>
                    <a:pt x="32" y="14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3" y="36"/>
                    <a:pt x="24" y="39"/>
                    <a:pt x="23" y="41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0" y="49"/>
                    <a:pt x="18" y="52"/>
                    <a:pt x="17" y="53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1" y="72"/>
                    <a:pt x="0" y="76"/>
                    <a:pt x="1" y="78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16" y="101"/>
                    <a:pt x="16" y="101"/>
                    <a:pt x="16" y="101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5" y="105"/>
                    <a:pt x="15" y="105"/>
                    <a:pt x="15" y="105"/>
                  </a:cubicBezTo>
                  <a:cubicBezTo>
                    <a:pt x="17" y="105"/>
                    <a:pt x="19" y="106"/>
                    <a:pt x="21" y="107"/>
                  </a:cubicBezTo>
                  <a:cubicBezTo>
                    <a:pt x="24" y="109"/>
                    <a:pt x="26" y="114"/>
                    <a:pt x="27" y="123"/>
                  </a:cubicBezTo>
                  <a:cubicBezTo>
                    <a:pt x="29" y="131"/>
                    <a:pt x="29" y="131"/>
                    <a:pt x="29" y="131"/>
                  </a:cubicBezTo>
                  <a:cubicBezTo>
                    <a:pt x="30" y="133"/>
                    <a:pt x="31" y="134"/>
                    <a:pt x="33" y="135"/>
                  </a:cubicBezTo>
                  <a:cubicBezTo>
                    <a:pt x="36" y="136"/>
                    <a:pt x="40" y="136"/>
                    <a:pt x="43" y="134"/>
                  </a:cubicBezTo>
                  <a:cubicBezTo>
                    <a:pt x="45" y="132"/>
                    <a:pt x="47" y="131"/>
                    <a:pt x="46" y="130"/>
                  </a:cubicBezTo>
                  <a:cubicBezTo>
                    <a:pt x="46" y="130"/>
                    <a:pt x="46" y="130"/>
                    <a:pt x="46" y="130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53" y="124"/>
                    <a:pt x="53" y="124"/>
                    <a:pt x="53" y="124"/>
                  </a:cubicBezTo>
                  <a:cubicBezTo>
                    <a:pt x="53" y="125"/>
                    <a:pt x="53" y="125"/>
                    <a:pt x="53" y="125"/>
                  </a:cubicBezTo>
                  <a:cubicBezTo>
                    <a:pt x="59" y="134"/>
                    <a:pt x="59" y="134"/>
                    <a:pt x="59" y="134"/>
                  </a:cubicBezTo>
                  <a:cubicBezTo>
                    <a:pt x="61" y="135"/>
                    <a:pt x="63" y="136"/>
                    <a:pt x="66" y="136"/>
                  </a:cubicBezTo>
                  <a:cubicBezTo>
                    <a:pt x="68" y="136"/>
                    <a:pt x="68" y="136"/>
                    <a:pt x="68" y="136"/>
                  </a:cubicBezTo>
                  <a:cubicBezTo>
                    <a:pt x="68" y="136"/>
                    <a:pt x="68" y="136"/>
                    <a:pt x="68" y="136"/>
                  </a:cubicBezTo>
                  <a:cubicBezTo>
                    <a:pt x="66" y="131"/>
                    <a:pt x="66" y="131"/>
                    <a:pt x="66" y="131"/>
                  </a:cubicBezTo>
                  <a:cubicBezTo>
                    <a:pt x="74" y="134"/>
                    <a:pt x="74" y="134"/>
                    <a:pt x="74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7" y="135"/>
                    <a:pt x="77" y="135"/>
                    <a:pt x="77" y="135"/>
                  </a:cubicBezTo>
                  <a:cubicBezTo>
                    <a:pt x="84" y="140"/>
                    <a:pt x="84" y="140"/>
                    <a:pt x="84" y="140"/>
                  </a:cubicBezTo>
                  <a:cubicBezTo>
                    <a:pt x="86" y="137"/>
                    <a:pt x="86" y="137"/>
                    <a:pt x="86" y="137"/>
                  </a:cubicBezTo>
                  <a:cubicBezTo>
                    <a:pt x="85" y="124"/>
                    <a:pt x="85" y="124"/>
                    <a:pt x="85" y="124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91" y="117"/>
                    <a:pt x="91" y="117"/>
                    <a:pt x="91" y="117"/>
                  </a:cubicBezTo>
                  <a:cubicBezTo>
                    <a:pt x="91" y="116"/>
                    <a:pt x="91" y="115"/>
                    <a:pt x="89" y="113"/>
                  </a:cubicBezTo>
                  <a:cubicBezTo>
                    <a:pt x="87" y="112"/>
                    <a:pt x="87" y="112"/>
                    <a:pt x="87" y="112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100" y="93"/>
                    <a:pt x="100" y="93"/>
                    <a:pt x="100" y="93"/>
                  </a:cubicBezTo>
                  <a:cubicBezTo>
                    <a:pt x="101" y="94"/>
                    <a:pt x="101" y="94"/>
                    <a:pt x="101" y="94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3" y="95"/>
                    <a:pt x="103" y="95"/>
                    <a:pt x="103" y="95"/>
                  </a:cubicBezTo>
                  <a:cubicBezTo>
                    <a:pt x="103" y="102"/>
                    <a:pt x="103" y="102"/>
                    <a:pt x="103" y="102"/>
                  </a:cubicBezTo>
                  <a:cubicBezTo>
                    <a:pt x="103" y="102"/>
                    <a:pt x="103" y="102"/>
                    <a:pt x="103" y="102"/>
                  </a:cubicBezTo>
                  <a:cubicBezTo>
                    <a:pt x="115" y="92"/>
                    <a:pt x="115" y="92"/>
                    <a:pt x="115" y="92"/>
                  </a:cubicBezTo>
                  <a:cubicBezTo>
                    <a:pt x="114" y="86"/>
                    <a:pt x="114" y="86"/>
                    <a:pt x="114" y="86"/>
                  </a:cubicBezTo>
                  <a:cubicBezTo>
                    <a:pt x="112" y="86"/>
                    <a:pt x="112" y="86"/>
                    <a:pt x="112" y="86"/>
                  </a:cubicBezTo>
                  <a:cubicBezTo>
                    <a:pt x="108" y="87"/>
                    <a:pt x="108" y="87"/>
                    <a:pt x="108" y="87"/>
                  </a:cubicBezTo>
                  <a:cubicBezTo>
                    <a:pt x="115" y="68"/>
                    <a:pt x="115" y="68"/>
                    <a:pt x="115" y="68"/>
                  </a:cubicBezTo>
                  <a:cubicBezTo>
                    <a:pt x="109" y="68"/>
                    <a:pt x="109" y="68"/>
                    <a:pt x="109" y="68"/>
                  </a:cubicBezTo>
                  <a:cubicBezTo>
                    <a:pt x="109" y="68"/>
                    <a:pt x="109" y="68"/>
                    <a:pt x="109" y="68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08" y="67"/>
                    <a:pt x="108" y="67"/>
                    <a:pt x="108" y="67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5" y="62"/>
                    <a:pt x="105" y="60"/>
                    <a:pt x="106" y="58"/>
                  </a:cubicBezTo>
                  <a:cubicBezTo>
                    <a:pt x="116" y="58"/>
                    <a:pt x="116" y="58"/>
                    <a:pt x="116" y="58"/>
                  </a:cubicBezTo>
                  <a:cubicBezTo>
                    <a:pt x="122" y="58"/>
                    <a:pt x="122" y="58"/>
                    <a:pt x="122" y="58"/>
                  </a:cubicBezTo>
                  <a:cubicBezTo>
                    <a:pt x="122" y="56"/>
                    <a:pt x="121" y="52"/>
                    <a:pt x="117" y="46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3" y="34"/>
                    <a:pt x="113" y="34"/>
                    <a:pt x="113" y="34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09" y="28"/>
                    <a:pt x="107" y="25"/>
                    <a:pt x="103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9" y="18"/>
                    <a:pt x="83" y="14"/>
                    <a:pt x="90" y="6"/>
                  </a:cubicBezTo>
                  <a:cubicBezTo>
                    <a:pt x="82" y="0"/>
                    <a:pt x="82" y="0"/>
                    <a:pt x="82" y="0"/>
                  </a:cubicBezTo>
                  <a:lnTo>
                    <a:pt x="75" y="2"/>
                  </a:lnTo>
                  <a:close/>
                </a:path>
              </a:pathLst>
            </a:custGeom>
            <a:solidFill>
              <a:srgbClr val="65C0AE"/>
            </a:solidFill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4"/>
            <p:cNvSpPr>
              <a:spLocks/>
            </p:cNvSpPr>
            <p:nvPr/>
          </p:nvSpPr>
          <p:spPr bwMode="auto">
            <a:xfrm>
              <a:off x="7559675" y="3603625"/>
              <a:ext cx="574675" cy="703263"/>
            </a:xfrm>
            <a:custGeom>
              <a:avLst/>
              <a:gdLst>
                <a:gd name="T0" fmla="*/ 96 w 153"/>
                <a:gd name="T1" fmla="*/ 53 h 187"/>
                <a:gd name="T2" fmla="*/ 85 w 153"/>
                <a:gd name="T3" fmla="*/ 28 h 187"/>
                <a:gd name="T4" fmla="*/ 55 w 153"/>
                <a:gd name="T5" fmla="*/ 17 h 187"/>
                <a:gd name="T6" fmla="*/ 37 w 153"/>
                <a:gd name="T7" fmla="*/ 0 h 187"/>
                <a:gd name="T8" fmla="*/ 48 w 153"/>
                <a:gd name="T9" fmla="*/ 17 h 187"/>
                <a:gd name="T10" fmla="*/ 49 w 153"/>
                <a:gd name="T11" fmla="*/ 19 h 187"/>
                <a:gd name="T12" fmla="*/ 36 w 153"/>
                <a:gd name="T13" fmla="*/ 36 h 187"/>
                <a:gd name="T14" fmla="*/ 19 w 153"/>
                <a:gd name="T15" fmla="*/ 23 h 187"/>
                <a:gd name="T16" fmla="*/ 23 w 153"/>
                <a:gd name="T17" fmla="*/ 35 h 187"/>
                <a:gd name="T18" fmla="*/ 23 w 153"/>
                <a:gd name="T19" fmla="*/ 36 h 187"/>
                <a:gd name="T20" fmla="*/ 22 w 153"/>
                <a:gd name="T21" fmla="*/ 41 h 187"/>
                <a:gd name="T22" fmla="*/ 14 w 153"/>
                <a:gd name="T23" fmla="*/ 44 h 187"/>
                <a:gd name="T24" fmla="*/ 11 w 153"/>
                <a:gd name="T25" fmla="*/ 51 h 187"/>
                <a:gd name="T26" fmla="*/ 8 w 153"/>
                <a:gd name="T27" fmla="*/ 63 h 187"/>
                <a:gd name="T28" fmla="*/ 8 w 153"/>
                <a:gd name="T29" fmla="*/ 63 h 187"/>
                <a:gd name="T30" fmla="*/ 4 w 153"/>
                <a:gd name="T31" fmla="*/ 65 h 187"/>
                <a:gd name="T32" fmla="*/ 14 w 153"/>
                <a:gd name="T33" fmla="*/ 81 h 187"/>
                <a:gd name="T34" fmla="*/ 18 w 153"/>
                <a:gd name="T35" fmla="*/ 81 h 187"/>
                <a:gd name="T36" fmla="*/ 35 w 153"/>
                <a:gd name="T37" fmla="*/ 89 h 187"/>
                <a:gd name="T38" fmla="*/ 35 w 153"/>
                <a:gd name="T39" fmla="*/ 89 h 187"/>
                <a:gd name="T40" fmla="*/ 34 w 153"/>
                <a:gd name="T41" fmla="*/ 100 h 187"/>
                <a:gd name="T42" fmla="*/ 30 w 153"/>
                <a:gd name="T43" fmla="*/ 109 h 187"/>
                <a:gd name="T44" fmla="*/ 25 w 153"/>
                <a:gd name="T45" fmla="*/ 115 h 187"/>
                <a:gd name="T46" fmla="*/ 25 w 153"/>
                <a:gd name="T47" fmla="*/ 115 h 187"/>
                <a:gd name="T48" fmla="*/ 26 w 153"/>
                <a:gd name="T49" fmla="*/ 127 h 187"/>
                <a:gd name="T50" fmla="*/ 38 w 153"/>
                <a:gd name="T51" fmla="*/ 129 h 187"/>
                <a:gd name="T52" fmla="*/ 43 w 153"/>
                <a:gd name="T53" fmla="*/ 134 h 187"/>
                <a:gd name="T54" fmla="*/ 51 w 153"/>
                <a:gd name="T55" fmla="*/ 176 h 187"/>
                <a:gd name="T56" fmla="*/ 49 w 153"/>
                <a:gd name="T57" fmla="*/ 179 h 187"/>
                <a:gd name="T58" fmla="*/ 50 w 153"/>
                <a:gd name="T59" fmla="*/ 182 h 187"/>
                <a:gd name="T60" fmla="*/ 73 w 153"/>
                <a:gd name="T61" fmla="*/ 173 h 187"/>
                <a:gd name="T62" fmla="*/ 78 w 153"/>
                <a:gd name="T63" fmla="*/ 175 h 187"/>
                <a:gd name="T64" fmla="*/ 79 w 153"/>
                <a:gd name="T65" fmla="*/ 175 h 187"/>
                <a:gd name="T66" fmla="*/ 87 w 153"/>
                <a:gd name="T67" fmla="*/ 170 h 187"/>
                <a:gd name="T68" fmla="*/ 110 w 153"/>
                <a:gd name="T69" fmla="*/ 180 h 187"/>
                <a:gd name="T70" fmla="*/ 116 w 153"/>
                <a:gd name="T71" fmla="*/ 184 h 187"/>
                <a:gd name="T72" fmla="*/ 134 w 153"/>
                <a:gd name="T73" fmla="*/ 163 h 187"/>
                <a:gd name="T74" fmla="*/ 130 w 153"/>
                <a:gd name="T75" fmla="*/ 148 h 187"/>
                <a:gd name="T76" fmla="*/ 144 w 153"/>
                <a:gd name="T77" fmla="*/ 149 h 187"/>
                <a:gd name="T78" fmla="*/ 144 w 153"/>
                <a:gd name="T79" fmla="*/ 135 h 187"/>
                <a:gd name="T80" fmla="*/ 153 w 153"/>
                <a:gd name="T81" fmla="*/ 123 h 187"/>
                <a:gd name="T82" fmla="*/ 142 w 153"/>
                <a:gd name="T83" fmla="*/ 111 h 187"/>
                <a:gd name="T84" fmla="*/ 136 w 153"/>
                <a:gd name="T85" fmla="*/ 116 h 187"/>
                <a:gd name="T86" fmla="*/ 135 w 153"/>
                <a:gd name="T87" fmla="*/ 115 h 187"/>
                <a:gd name="T88" fmla="*/ 126 w 153"/>
                <a:gd name="T89" fmla="*/ 107 h 187"/>
                <a:gd name="T90" fmla="*/ 113 w 153"/>
                <a:gd name="T91" fmla="*/ 99 h 187"/>
                <a:gd name="T92" fmla="*/ 110 w 153"/>
                <a:gd name="T93" fmla="*/ 85 h 187"/>
                <a:gd name="T94" fmla="*/ 117 w 153"/>
                <a:gd name="T95" fmla="*/ 64 h 187"/>
                <a:gd name="T96" fmla="*/ 129 w 153"/>
                <a:gd name="T97" fmla="*/ 65 h 187"/>
                <a:gd name="T98" fmla="*/ 130 w 153"/>
                <a:gd name="T99" fmla="*/ 52 h 187"/>
                <a:gd name="T100" fmla="*/ 97 w 153"/>
                <a:gd name="T101" fmla="*/ 54 h 187"/>
                <a:gd name="T102" fmla="*/ 96 w 153"/>
                <a:gd name="T103" fmla="*/ 5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3" h="187">
                  <a:moveTo>
                    <a:pt x="96" y="53"/>
                  </a:move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2" y="37"/>
                    <a:pt x="88" y="29"/>
                    <a:pt x="85" y="28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63" y="21"/>
                    <a:pt x="57" y="19"/>
                    <a:pt x="55" y="17"/>
                  </a:cubicBezTo>
                  <a:cubicBezTo>
                    <a:pt x="51" y="15"/>
                    <a:pt x="46" y="9"/>
                    <a:pt x="4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4"/>
                    <a:pt x="42" y="9"/>
                    <a:pt x="48" y="17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0" y="35"/>
                    <a:pt x="38" y="37"/>
                    <a:pt x="36" y="36"/>
                  </a:cubicBezTo>
                  <a:cubicBezTo>
                    <a:pt x="34" y="35"/>
                    <a:pt x="31" y="31"/>
                    <a:pt x="26" y="25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5"/>
                    <a:pt x="20" y="29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1" y="46"/>
                    <a:pt x="11" y="48"/>
                    <a:pt x="11" y="51"/>
                  </a:cubicBezTo>
                  <a:cubicBezTo>
                    <a:pt x="12" y="57"/>
                    <a:pt x="12" y="60"/>
                    <a:pt x="10" y="62"/>
                  </a:cubicBezTo>
                  <a:cubicBezTo>
                    <a:pt x="10" y="63"/>
                    <a:pt x="9" y="63"/>
                    <a:pt x="8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3"/>
                    <a:pt x="2" y="64"/>
                    <a:pt x="4" y="65"/>
                  </a:cubicBezTo>
                  <a:cubicBezTo>
                    <a:pt x="8" y="69"/>
                    <a:pt x="11" y="74"/>
                    <a:pt x="14" y="80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8" y="81"/>
                    <a:pt x="18" y="81"/>
                    <a:pt x="18" y="81"/>
                  </a:cubicBezTo>
                  <a:cubicBezTo>
                    <a:pt x="22" y="80"/>
                    <a:pt x="26" y="81"/>
                    <a:pt x="30" y="83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4" y="100"/>
                    <a:pt x="34" y="100"/>
                    <a:pt x="34" y="100"/>
                  </a:cubicBezTo>
                  <a:cubicBezTo>
                    <a:pt x="36" y="101"/>
                    <a:pt x="36" y="103"/>
                    <a:pt x="36" y="105"/>
                  </a:cubicBezTo>
                  <a:cubicBezTo>
                    <a:pt x="35" y="107"/>
                    <a:pt x="33" y="108"/>
                    <a:pt x="30" y="109"/>
                  </a:cubicBezTo>
                  <a:cubicBezTo>
                    <a:pt x="27" y="109"/>
                    <a:pt x="26" y="111"/>
                    <a:pt x="25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26" y="127"/>
                    <a:pt x="26" y="127"/>
                    <a:pt x="26" y="127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36" y="144"/>
                    <a:pt x="36" y="144"/>
                    <a:pt x="36" y="144"/>
                  </a:cubicBezTo>
                  <a:cubicBezTo>
                    <a:pt x="51" y="176"/>
                    <a:pt x="51" y="176"/>
                    <a:pt x="51" y="176"/>
                  </a:cubicBezTo>
                  <a:cubicBezTo>
                    <a:pt x="52" y="177"/>
                    <a:pt x="52" y="177"/>
                    <a:pt x="52" y="177"/>
                  </a:cubicBezTo>
                  <a:cubicBezTo>
                    <a:pt x="49" y="179"/>
                    <a:pt x="49" y="179"/>
                    <a:pt x="49" y="179"/>
                  </a:cubicBezTo>
                  <a:cubicBezTo>
                    <a:pt x="50" y="182"/>
                    <a:pt x="50" y="182"/>
                    <a:pt x="50" y="182"/>
                  </a:cubicBezTo>
                  <a:cubicBezTo>
                    <a:pt x="50" y="182"/>
                    <a:pt x="50" y="182"/>
                    <a:pt x="50" y="182"/>
                  </a:cubicBezTo>
                  <a:cubicBezTo>
                    <a:pt x="78" y="165"/>
                    <a:pt x="78" y="165"/>
                    <a:pt x="78" y="165"/>
                  </a:cubicBezTo>
                  <a:cubicBezTo>
                    <a:pt x="73" y="173"/>
                    <a:pt x="73" y="173"/>
                    <a:pt x="73" y="173"/>
                  </a:cubicBezTo>
                  <a:cubicBezTo>
                    <a:pt x="70" y="179"/>
                    <a:pt x="68" y="184"/>
                    <a:pt x="67" y="187"/>
                  </a:cubicBezTo>
                  <a:cubicBezTo>
                    <a:pt x="72" y="185"/>
                    <a:pt x="76" y="182"/>
                    <a:pt x="78" y="175"/>
                  </a:cubicBezTo>
                  <a:cubicBezTo>
                    <a:pt x="78" y="175"/>
                    <a:pt x="78" y="175"/>
                    <a:pt x="78" y="175"/>
                  </a:cubicBezTo>
                  <a:cubicBezTo>
                    <a:pt x="79" y="175"/>
                    <a:pt x="79" y="175"/>
                    <a:pt x="79" y="175"/>
                  </a:cubicBezTo>
                  <a:cubicBezTo>
                    <a:pt x="86" y="171"/>
                    <a:pt x="86" y="171"/>
                    <a:pt x="86" y="171"/>
                  </a:cubicBezTo>
                  <a:cubicBezTo>
                    <a:pt x="87" y="170"/>
                    <a:pt x="87" y="170"/>
                    <a:pt x="87" y="170"/>
                  </a:cubicBezTo>
                  <a:cubicBezTo>
                    <a:pt x="98" y="179"/>
                    <a:pt x="98" y="179"/>
                    <a:pt x="98" y="179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6" y="184"/>
                    <a:pt x="116" y="184"/>
                    <a:pt x="116" y="184"/>
                  </a:cubicBezTo>
                  <a:cubicBezTo>
                    <a:pt x="130" y="171"/>
                    <a:pt x="130" y="171"/>
                    <a:pt x="130" y="171"/>
                  </a:cubicBezTo>
                  <a:cubicBezTo>
                    <a:pt x="132" y="170"/>
                    <a:pt x="133" y="167"/>
                    <a:pt x="134" y="163"/>
                  </a:cubicBezTo>
                  <a:cubicBezTo>
                    <a:pt x="136" y="160"/>
                    <a:pt x="136" y="160"/>
                    <a:pt x="136" y="160"/>
                  </a:cubicBezTo>
                  <a:cubicBezTo>
                    <a:pt x="136" y="159"/>
                    <a:pt x="134" y="155"/>
                    <a:pt x="130" y="148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44" y="149"/>
                    <a:pt x="144" y="149"/>
                    <a:pt x="144" y="149"/>
                  </a:cubicBezTo>
                  <a:cubicBezTo>
                    <a:pt x="150" y="146"/>
                    <a:pt x="150" y="146"/>
                    <a:pt x="150" y="146"/>
                  </a:cubicBezTo>
                  <a:cubicBezTo>
                    <a:pt x="144" y="135"/>
                    <a:pt x="144" y="135"/>
                    <a:pt x="144" y="13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53" y="123"/>
                    <a:pt x="153" y="123"/>
                    <a:pt x="153" y="123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6" y="113"/>
                    <a:pt x="143" y="111"/>
                    <a:pt x="142" y="111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23" y="106"/>
                    <a:pt x="120" y="105"/>
                    <a:pt x="118" y="102"/>
                  </a:cubicBezTo>
                  <a:cubicBezTo>
                    <a:pt x="113" y="99"/>
                    <a:pt x="113" y="99"/>
                    <a:pt x="113" y="99"/>
                  </a:cubicBezTo>
                  <a:cubicBezTo>
                    <a:pt x="110" y="97"/>
                    <a:pt x="108" y="95"/>
                    <a:pt x="108" y="93"/>
                  </a:cubicBezTo>
                  <a:cubicBezTo>
                    <a:pt x="107" y="91"/>
                    <a:pt x="108" y="88"/>
                    <a:pt x="110" y="85"/>
                  </a:cubicBezTo>
                  <a:cubicBezTo>
                    <a:pt x="114" y="78"/>
                    <a:pt x="117" y="73"/>
                    <a:pt x="117" y="69"/>
                  </a:cubicBezTo>
                  <a:cubicBezTo>
                    <a:pt x="117" y="64"/>
                    <a:pt x="117" y="64"/>
                    <a:pt x="117" y="64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30" y="64"/>
                    <a:pt x="131" y="60"/>
                    <a:pt x="132" y="53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23" y="57"/>
                    <a:pt x="118" y="59"/>
                    <a:pt x="115" y="61"/>
                  </a:cubicBezTo>
                  <a:cubicBezTo>
                    <a:pt x="110" y="62"/>
                    <a:pt x="105" y="59"/>
                    <a:pt x="97" y="54"/>
                  </a:cubicBezTo>
                  <a:cubicBezTo>
                    <a:pt x="97" y="53"/>
                    <a:pt x="97" y="53"/>
                    <a:pt x="97" y="53"/>
                  </a:cubicBezTo>
                  <a:lnTo>
                    <a:pt x="96" y="53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5"/>
            <p:cNvSpPr>
              <a:spLocks/>
            </p:cNvSpPr>
            <p:nvPr/>
          </p:nvSpPr>
          <p:spPr bwMode="auto">
            <a:xfrm>
              <a:off x="7669213" y="2792413"/>
              <a:ext cx="153988" cy="217488"/>
            </a:xfrm>
            <a:custGeom>
              <a:avLst/>
              <a:gdLst>
                <a:gd name="T0" fmla="*/ 24 w 41"/>
                <a:gd name="T1" fmla="*/ 1 h 58"/>
                <a:gd name="T2" fmla="*/ 23 w 41"/>
                <a:gd name="T3" fmla="*/ 0 h 58"/>
                <a:gd name="T4" fmla="*/ 17 w 41"/>
                <a:gd name="T5" fmla="*/ 7 h 58"/>
                <a:gd name="T6" fmla="*/ 15 w 41"/>
                <a:gd name="T7" fmla="*/ 6 h 58"/>
                <a:gd name="T8" fmla="*/ 15 w 41"/>
                <a:gd name="T9" fmla="*/ 6 h 58"/>
                <a:gd name="T10" fmla="*/ 15 w 41"/>
                <a:gd name="T11" fmla="*/ 7 h 58"/>
                <a:gd name="T12" fmla="*/ 12 w 41"/>
                <a:gd name="T13" fmla="*/ 10 h 58"/>
                <a:gd name="T14" fmla="*/ 10 w 41"/>
                <a:gd name="T15" fmla="*/ 11 h 58"/>
                <a:gd name="T16" fmla="*/ 6 w 41"/>
                <a:gd name="T17" fmla="*/ 13 h 58"/>
                <a:gd name="T18" fmla="*/ 5 w 41"/>
                <a:gd name="T19" fmla="*/ 16 h 58"/>
                <a:gd name="T20" fmla="*/ 3 w 41"/>
                <a:gd name="T21" fmla="*/ 25 h 58"/>
                <a:gd name="T22" fmla="*/ 1 w 41"/>
                <a:gd name="T23" fmla="*/ 30 h 58"/>
                <a:gd name="T24" fmla="*/ 1 w 41"/>
                <a:gd name="T25" fmla="*/ 39 h 58"/>
                <a:gd name="T26" fmla="*/ 3 w 41"/>
                <a:gd name="T27" fmla="*/ 51 h 58"/>
                <a:gd name="T28" fmla="*/ 10 w 41"/>
                <a:gd name="T29" fmla="*/ 56 h 58"/>
                <a:gd name="T30" fmla="*/ 19 w 41"/>
                <a:gd name="T31" fmla="*/ 58 h 58"/>
                <a:gd name="T32" fmla="*/ 28 w 41"/>
                <a:gd name="T33" fmla="*/ 55 h 58"/>
                <a:gd name="T34" fmla="*/ 26 w 41"/>
                <a:gd name="T35" fmla="*/ 50 h 58"/>
                <a:gd name="T36" fmla="*/ 26 w 41"/>
                <a:gd name="T37" fmla="*/ 49 h 58"/>
                <a:gd name="T38" fmla="*/ 26 w 41"/>
                <a:gd name="T39" fmla="*/ 49 h 58"/>
                <a:gd name="T40" fmla="*/ 27 w 41"/>
                <a:gd name="T41" fmla="*/ 45 h 58"/>
                <a:gd name="T42" fmla="*/ 27 w 41"/>
                <a:gd name="T43" fmla="*/ 45 h 58"/>
                <a:gd name="T44" fmla="*/ 31 w 41"/>
                <a:gd name="T45" fmla="*/ 37 h 58"/>
                <a:gd name="T46" fmla="*/ 39 w 41"/>
                <a:gd name="T47" fmla="*/ 37 h 58"/>
                <a:gd name="T48" fmla="*/ 41 w 41"/>
                <a:gd name="T49" fmla="*/ 37 h 58"/>
                <a:gd name="T50" fmla="*/ 33 w 41"/>
                <a:gd name="T51" fmla="*/ 24 h 58"/>
                <a:gd name="T52" fmla="*/ 30 w 41"/>
                <a:gd name="T53" fmla="*/ 20 h 58"/>
                <a:gd name="T54" fmla="*/ 27 w 41"/>
                <a:gd name="T55" fmla="*/ 9 h 58"/>
                <a:gd name="T56" fmla="*/ 24 w 41"/>
                <a:gd name="T57" fmla="*/ 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1" h="58">
                  <a:moveTo>
                    <a:pt x="24" y="1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1" y="0"/>
                    <a:pt x="19" y="2"/>
                    <a:pt x="17" y="7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6" y="21"/>
                    <a:pt x="5" y="24"/>
                    <a:pt x="3" y="25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1"/>
                    <a:pt x="0" y="34"/>
                    <a:pt x="1" y="39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4" y="52"/>
                    <a:pt x="6" y="54"/>
                    <a:pt x="10" y="56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1" y="58"/>
                    <a:pt x="25" y="57"/>
                    <a:pt x="28" y="55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0" y="34"/>
                    <a:pt x="37" y="30"/>
                    <a:pt x="33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17"/>
                    <a:pt x="27" y="13"/>
                    <a:pt x="27" y="9"/>
                  </a:cubicBezTo>
                  <a:cubicBezTo>
                    <a:pt x="26" y="5"/>
                    <a:pt x="25" y="3"/>
                    <a:pt x="24" y="1"/>
                  </a:cubicBez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"/>
            <p:cNvSpPr>
              <a:spLocks/>
            </p:cNvSpPr>
            <p:nvPr/>
          </p:nvSpPr>
          <p:spPr bwMode="auto">
            <a:xfrm>
              <a:off x="7521575" y="2693988"/>
              <a:ext cx="200025" cy="214313"/>
            </a:xfrm>
            <a:custGeom>
              <a:avLst/>
              <a:gdLst>
                <a:gd name="T0" fmla="*/ 26 w 53"/>
                <a:gd name="T1" fmla="*/ 12 h 57"/>
                <a:gd name="T2" fmla="*/ 26 w 53"/>
                <a:gd name="T3" fmla="*/ 13 h 57"/>
                <a:gd name="T4" fmla="*/ 24 w 53"/>
                <a:gd name="T5" fmla="*/ 13 h 57"/>
                <a:gd name="T6" fmla="*/ 19 w 53"/>
                <a:gd name="T7" fmla="*/ 12 h 57"/>
                <a:gd name="T8" fmla="*/ 19 w 53"/>
                <a:gd name="T9" fmla="*/ 14 h 57"/>
                <a:gd name="T10" fmla="*/ 19 w 53"/>
                <a:gd name="T11" fmla="*/ 15 h 57"/>
                <a:gd name="T12" fmla="*/ 18 w 53"/>
                <a:gd name="T13" fmla="*/ 15 h 57"/>
                <a:gd name="T14" fmla="*/ 9 w 53"/>
                <a:gd name="T15" fmla="*/ 19 h 57"/>
                <a:gd name="T16" fmla="*/ 9 w 53"/>
                <a:gd name="T17" fmla="*/ 20 h 57"/>
                <a:gd name="T18" fmla="*/ 12 w 53"/>
                <a:gd name="T19" fmla="*/ 28 h 57"/>
                <a:gd name="T20" fmla="*/ 12 w 53"/>
                <a:gd name="T21" fmla="*/ 29 h 57"/>
                <a:gd name="T22" fmla="*/ 12 w 53"/>
                <a:gd name="T23" fmla="*/ 30 h 57"/>
                <a:gd name="T24" fmla="*/ 2 w 53"/>
                <a:gd name="T25" fmla="*/ 41 h 57"/>
                <a:gd name="T26" fmla="*/ 0 w 53"/>
                <a:gd name="T27" fmla="*/ 45 h 57"/>
                <a:gd name="T28" fmla="*/ 2 w 53"/>
                <a:gd name="T29" fmla="*/ 48 h 57"/>
                <a:gd name="T30" fmla="*/ 7 w 53"/>
                <a:gd name="T31" fmla="*/ 50 h 57"/>
                <a:gd name="T32" fmla="*/ 10 w 53"/>
                <a:gd name="T33" fmla="*/ 50 h 57"/>
                <a:gd name="T34" fmla="*/ 20 w 53"/>
                <a:gd name="T35" fmla="*/ 53 h 57"/>
                <a:gd name="T36" fmla="*/ 24 w 53"/>
                <a:gd name="T37" fmla="*/ 55 h 57"/>
                <a:gd name="T38" fmla="*/ 31 w 53"/>
                <a:gd name="T39" fmla="*/ 57 h 57"/>
                <a:gd name="T40" fmla="*/ 36 w 53"/>
                <a:gd name="T41" fmla="*/ 53 h 57"/>
                <a:gd name="T42" fmla="*/ 39 w 53"/>
                <a:gd name="T43" fmla="*/ 49 h 57"/>
                <a:gd name="T44" fmla="*/ 42 w 53"/>
                <a:gd name="T45" fmla="*/ 42 h 57"/>
                <a:gd name="T46" fmla="*/ 40 w 53"/>
                <a:gd name="T47" fmla="*/ 33 h 57"/>
                <a:gd name="T48" fmla="*/ 43 w 53"/>
                <a:gd name="T49" fmla="*/ 34 h 57"/>
                <a:gd name="T50" fmla="*/ 48 w 53"/>
                <a:gd name="T51" fmla="*/ 34 h 57"/>
                <a:gd name="T52" fmla="*/ 50 w 53"/>
                <a:gd name="T53" fmla="*/ 33 h 57"/>
                <a:gd name="T54" fmla="*/ 51 w 53"/>
                <a:gd name="T55" fmla="*/ 31 h 57"/>
                <a:gd name="T56" fmla="*/ 47 w 53"/>
                <a:gd name="T57" fmla="*/ 19 h 57"/>
                <a:gd name="T58" fmla="*/ 48 w 53"/>
                <a:gd name="T59" fmla="*/ 15 h 57"/>
                <a:gd name="T60" fmla="*/ 53 w 53"/>
                <a:gd name="T61" fmla="*/ 11 h 57"/>
                <a:gd name="T62" fmla="*/ 53 w 53"/>
                <a:gd name="T63" fmla="*/ 11 h 57"/>
                <a:gd name="T64" fmla="*/ 52 w 53"/>
                <a:gd name="T65" fmla="*/ 9 h 57"/>
                <a:gd name="T66" fmla="*/ 43 w 53"/>
                <a:gd name="T67" fmla="*/ 9 h 57"/>
                <a:gd name="T68" fmla="*/ 43 w 53"/>
                <a:gd name="T69" fmla="*/ 9 h 57"/>
                <a:gd name="T70" fmla="*/ 34 w 53"/>
                <a:gd name="T71" fmla="*/ 3 h 57"/>
                <a:gd name="T72" fmla="*/ 24 w 53"/>
                <a:gd name="T73" fmla="*/ 1 h 57"/>
                <a:gd name="T74" fmla="*/ 22 w 53"/>
                <a:gd name="T75" fmla="*/ 1 h 57"/>
                <a:gd name="T76" fmla="*/ 25 w 53"/>
                <a:gd name="T77" fmla="*/ 5 h 57"/>
                <a:gd name="T78" fmla="*/ 26 w 53"/>
                <a:gd name="T79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3" h="57">
                  <a:moveTo>
                    <a:pt x="26" y="12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8" y="23"/>
                    <a:pt x="9" y="25"/>
                    <a:pt x="12" y="28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9" y="34"/>
                    <a:pt x="6" y="38"/>
                    <a:pt x="2" y="41"/>
                  </a:cubicBezTo>
                  <a:cubicBezTo>
                    <a:pt x="0" y="42"/>
                    <a:pt x="0" y="43"/>
                    <a:pt x="0" y="45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5" y="50"/>
                    <a:pt x="18" y="51"/>
                    <a:pt x="20" y="53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6" y="57"/>
                    <a:pt x="29" y="57"/>
                    <a:pt x="31" y="57"/>
                  </a:cubicBezTo>
                  <a:cubicBezTo>
                    <a:pt x="32" y="57"/>
                    <a:pt x="34" y="56"/>
                    <a:pt x="36" y="53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50" y="13"/>
                    <a:pt x="51" y="12"/>
                    <a:pt x="53" y="11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0" y="0"/>
                    <a:pt x="27" y="0"/>
                    <a:pt x="24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3"/>
                    <a:pt x="22" y="5"/>
                    <a:pt x="25" y="5"/>
                  </a:cubicBezTo>
                  <a:cubicBezTo>
                    <a:pt x="27" y="7"/>
                    <a:pt x="28" y="9"/>
                    <a:pt x="26" y="12"/>
                  </a:cubicBez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7"/>
            <p:cNvSpPr>
              <a:spLocks/>
            </p:cNvSpPr>
            <p:nvPr/>
          </p:nvSpPr>
          <p:spPr bwMode="auto">
            <a:xfrm>
              <a:off x="7859713" y="2270125"/>
              <a:ext cx="706438" cy="673100"/>
            </a:xfrm>
            <a:custGeom>
              <a:avLst/>
              <a:gdLst>
                <a:gd name="T0" fmla="*/ 80 w 188"/>
                <a:gd name="T1" fmla="*/ 37 h 179"/>
                <a:gd name="T2" fmla="*/ 70 w 188"/>
                <a:gd name="T3" fmla="*/ 40 h 179"/>
                <a:gd name="T4" fmla="*/ 58 w 188"/>
                <a:gd name="T5" fmla="*/ 46 h 179"/>
                <a:gd name="T6" fmla="*/ 46 w 188"/>
                <a:gd name="T7" fmla="*/ 56 h 179"/>
                <a:gd name="T8" fmla="*/ 45 w 188"/>
                <a:gd name="T9" fmla="*/ 58 h 179"/>
                <a:gd name="T10" fmla="*/ 34 w 188"/>
                <a:gd name="T11" fmla="*/ 70 h 179"/>
                <a:gd name="T12" fmla="*/ 21 w 188"/>
                <a:gd name="T13" fmla="*/ 69 h 179"/>
                <a:gd name="T14" fmla="*/ 15 w 188"/>
                <a:gd name="T15" fmla="*/ 63 h 179"/>
                <a:gd name="T16" fmla="*/ 17 w 188"/>
                <a:gd name="T17" fmla="*/ 86 h 179"/>
                <a:gd name="T18" fmla="*/ 2 w 188"/>
                <a:gd name="T19" fmla="*/ 110 h 179"/>
                <a:gd name="T20" fmla="*/ 0 w 188"/>
                <a:gd name="T21" fmla="*/ 113 h 179"/>
                <a:gd name="T22" fmla="*/ 16 w 188"/>
                <a:gd name="T23" fmla="*/ 119 h 179"/>
                <a:gd name="T24" fmla="*/ 17 w 188"/>
                <a:gd name="T25" fmla="*/ 120 h 179"/>
                <a:gd name="T26" fmla="*/ 23 w 188"/>
                <a:gd name="T27" fmla="*/ 124 h 179"/>
                <a:gd name="T28" fmla="*/ 24 w 188"/>
                <a:gd name="T29" fmla="*/ 124 h 179"/>
                <a:gd name="T30" fmla="*/ 39 w 188"/>
                <a:gd name="T31" fmla="*/ 136 h 179"/>
                <a:gd name="T32" fmla="*/ 56 w 188"/>
                <a:gd name="T33" fmla="*/ 112 h 179"/>
                <a:gd name="T34" fmla="*/ 61 w 188"/>
                <a:gd name="T35" fmla="*/ 106 h 179"/>
                <a:gd name="T36" fmla="*/ 74 w 188"/>
                <a:gd name="T37" fmla="*/ 101 h 179"/>
                <a:gd name="T38" fmla="*/ 87 w 188"/>
                <a:gd name="T39" fmla="*/ 99 h 179"/>
                <a:gd name="T40" fmla="*/ 94 w 188"/>
                <a:gd name="T41" fmla="*/ 110 h 179"/>
                <a:gd name="T42" fmla="*/ 95 w 188"/>
                <a:gd name="T43" fmla="*/ 119 h 179"/>
                <a:gd name="T44" fmla="*/ 92 w 188"/>
                <a:gd name="T45" fmla="*/ 134 h 179"/>
                <a:gd name="T46" fmla="*/ 92 w 188"/>
                <a:gd name="T47" fmla="*/ 135 h 179"/>
                <a:gd name="T48" fmla="*/ 85 w 188"/>
                <a:gd name="T49" fmla="*/ 156 h 179"/>
                <a:gd name="T50" fmla="*/ 92 w 188"/>
                <a:gd name="T51" fmla="*/ 152 h 179"/>
                <a:gd name="T52" fmla="*/ 97 w 188"/>
                <a:gd name="T53" fmla="*/ 154 h 179"/>
                <a:gd name="T54" fmla="*/ 96 w 188"/>
                <a:gd name="T55" fmla="*/ 160 h 179"/>
                <a:gd name="T56" fmla="*/ 92 w 188"/>
                <a:gd name="T57" fmla="*/ 167 h 179"/>
                <a:gd name="T58" fmla="*/ 89 w 188"/>
                <a:gd name="T59" fmla="*/ 172 h 179"/>
                <a:gd name="T60" fmla="*/ 84 w 188"/>
                <a:gd name="T61" fmla="*/ 173 h 179"/>
                <a:gd name="T62" fmla="*/ 79 w 188"/>
                <a:gd name="T63" fmla="*/ 179 h 179"/>
                <a:gd name="T64" fmla="*/ 99 w 188"/>
                <a:gd name="T65" fmla="*/ 164 h 179"/>
                <a:gd name="T66" fmla="*/ 130 w 188"/>
                <a:gd name="T67" fmla="*/ 133 h 179"/>
                <a:gd name="T68" fmla="*/ 136 w 188"/>
                <a:gd name="T69" fmla="*/ 130 h 179"/>
                <a:gd name="T70" fmla="*/ 152 w 188"/>
                <a:gd name="T71" fmla="*/ 126 h 179"/>
                <a:gd name="T72" fmla="*/ 163 w 188"/>
                <a:gd name="T73" fmla="*/ 104 h 179"/>
                <a:gd name="T74" fmla="*/ 188 w 188"/>
                <a:gd name="T75" fmla="*/ 78 h 179"/>
                <a:gd name="T76" fmla="*/ 182 w 188"/>
                <a:gd name="T77" fmla="*/ 60 h 179"/>
                <a:gd name="T78" fmla="*/ 173 w 188"/>
                <a:gd name="T79" fmla="*/ 58 h 179"/>
                <a:gd name="T80" fmla="*/ 171 w 188"/>
                <a:gd name="T81" fmla="*/ 54 h 179"/>
                <a:gd name="T82" fmla="*/ 158 w 188"/>
                <a:gd name="T83" fmla="*/ 22 h 179"/>
                <a:gd name="T84" fmla="*/ 154 w 188"/>
                <a:gd name="T85" fmla="*/ 6 h 179"/>
                <a:gd name="T86" fmla="*/ 147 w 188"/>
                <a:gd name="T87" fmla="*/ 12 h 179"/>
                <a:gd name="T88" fmla="*/ 134 w 188"/>
                <a:gd name="T89" fmla="*/ 5 h 179"/>
                <a:gd name="T90" fmla="*/ 124 w 188"/>
                <a:gd name="T91" fmla="*/ 6 h 179"/>
                <a:gd name="T92" fmla="*/ 114 w 188"/>
                <a:gd name="T93" fmla="*/ 2 h 179"/>
                <a:gd name="T94" fmla="*/ 114 w 188"/>
                <a:gd name="T95" fmla="*/ 15 h 179"/>
                <a:gd name="T96" fmla="*/ 113 w 188"/>
                <a:gd name="T97" fmla="*/ 16 h 179"/>
                <a:gd name="T98" fmla="*/ 104 w 188"/>
                <a:gd name="T99" fmla="*/ 2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8" h="179">
                  <a:moveTo>
                    <a:pt x="86" y="23"/>
                  </a:moveTo>
                  <a:cubicBezTo>
                    <a:pt x="81" y="30"/>
                    <a:pt x="81" y="30"/>
                    <a:pt x="81" y="30"/>
                  </a:cubicBezTo>
                  <a:cubicBezTo>
                    <a:pt x="80" y="31"/>
                    <a:pt x="80" y="33"/>
                    <a:pt x="80" y="3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35" y="69"/>
                    <a:pt x="35" y="69"/>
                    <a:pt x="35" y="69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4" y="78"/>
                    <a:pt x="14" y="78"/>
                    <a:pt x="14" y="78"/>
                  </a:cubicBezTo>
                  <a:cubicBezTo>
                    <a:pt x="17" y="86"/>
                    <a:pt x="17" y="86"/>
                    <a:pt x="17" y="86"/>
                  </a:cubicBezTo>
                  <a:cubicBezTo>
                    <a:pt x="11" y="92"/>
                    <a:pt x="11" y="92"/>
                    <a:pt x="11" y="92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" y="116"/>
                    <a:pt x="1" y="116"/>
                    <a:pt x="1" y="116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16" y="119"/>
                    <a:pt x="16" y="119"/>
                    <a:pt x="16" y="119"/>
                  </a:cubicBezTo>
                  <a:cubicBezTo>
                    <a:pt x="16" y="119"/>
                    <a:pt x="16" y="119"/>
                    <a:pt x="16" y="119"/>
                  </a:cubicBezTo>
                  <a:cubicBezTo>
                    <a:pt x="17" y="119"/>
                    <a:pt x="17" y="119"/>
                    <a:pt x="17" y="119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5" y="126"/>
                    <a:pt x="26" y="127"/>
                    <a:pt x="26" y="129"/>
                  </a:cubicBezTo>
                  <a:cubicBezTo>
                    <a:pt x="27" y="132"/>
                    <a:pt x="27" y="132"/>
                    <a:pt x="27" y="132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6" y="130"/>
                    <a:pt x="46" y="130"/>
                    <a:pt x="46" y="130"/>
                  </a:cubicBezTo>
                  <a:cubicBezTo>
                    <a:pt x="56" y="112"/>
                    <a:pt x="56" y="112"/>
                    <a:pt x="56" y="112"/>
                  </a:cubicBezTo>
                  <a:cubicBezTo>
                    <a:pt x="56" y="112"/>
                    <a:pt x="56" y="112"/>
                    <a:pt x="56" y="112"/>
                  </a:cubicBezTo>
                  <a:cubicBezTo>
                    <a:pt x="56" y="112"/>
                    <a:pt x="56" y="112"/>
                    <a:pt x="56" y="112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6" y="98"/>
                    <a:pt x="78" y="96"/>
                    <a:pt x="80" y="96"/>
                  </a:cubicBezTo>
                  <a:cubicBezTo>
                    <a:pt x="81" y="96"/>
                    <a:pt x="83" y="97"/>
                    <a:pt x="86" y="99"/>
                  </a:cubicBezTo>
                  <a:cubicBezTo>
                    <a:pt x="87" y="99"/>
                    <a:pt x="87" y="99"/>
                    <a:pt x="87" y="99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94" y="110"/>
                    <a:pt x="94" y="110"/>
                    <a:pt x="94" y="110"/>
                  </a:cubicBezTo>
                  <a:cubicBezTo>
                    <a:pt x="94" y="110"/>
                    <a:pt x="94" y="110"/>
                    <a:pt x="94" y="110"/>
                  </a:cubicBezTo>
                  <a:cubicBezTo>
                    <a:pt x="94" y="110"/>
                    <a:pt x="94" y="110"/>
                    <a:pt x="94" y="110"/>
                  </a:cubicBezTo>
                  <a:cubicBezTo>
                    <a:pt x="94" y="111"/>
                    <a:pt x="94" y="111"/>
                    <a:pt x="94" y="111"/>
                  </a:cubicBezTo>
                  <a:cubicBezTo>
                    <a:pt x="95" y="119"/>
                    <a:pt x="95" y="119"/>
                    <a:pt x="95" y="119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92" y="134"/>
                    <a:pt x="92" y="134"/>
                    <a:pt x="92" y="134"/>
                  </a:cubicBezTo>
                  <a:cubicBezTo>
                    <a:pt x="92" y="134"/>
                    <a:pt x="92" y="134"/>
                    <a:pt x="92" y="134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87" y="142"/>
                    <a:pt x="87" y="142"/>
                    <a:pt x="87" y="142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5" y="156"/>
                    <a:pt x="85" y="156"/>
                    <a:pt x="85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2" y="151"/>
                    <a:pt x="92" y="151"/>
                    <a:pt x="9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97" y="154"/>
                    <a:pt x="97" y="154"/>
                    <a:pt x="97" y="154"/>
                  </a:cubicBezTo>
                  <a:cubicBezTo>
                    <a:pt x="97" y="154"/>
                    <a:pt x="97" y="154"/>
                    <a:pt x="97" y="154"/>
                  </a:cubicBezTo>
                  <a:cubicBezTo>
                    <a:pt x="97" y="160"/>
                    <a:pt x="97" y="160"/>
                    <a:pt x="97" y="160"/>
                  </a:cubicBezTo>
                  <a:cubicBezTo>
                    <a:pt x="96" y="160"/>
                    <a:pt x="96" y="160"/>
                    <a:pt x="96" y="160"/>
                  </a:cubicBezTo>
                  <a:cubicBezTo>
                    <a:pt x="93" y="162"/>
                    <a:pt x="93" y="162"/>
                    <a:pt x="93" y="162"/>
                  </a:cubicBezTo>
                  <a:cubicBezTo>
                    <a:pt x="92" y="164"/>
                    <a:pt x="92" y="164"/>
                    <a:pt x="92" y="164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91" y="168"/>
                    <a:pt x="91" y="168"/>
                    <a:pt x="91" y="168"/>
                  </a:cubicBezTo>
                  <a:cubicBezTo>
                    <a:pt x="91" y="168"/>
                    <a:pt x="91" y="168"/>
                    <a:pt x="91" y="168"/>
                  </a:cubicBezTo>
                  <a:cubicBezTo>
                    <a:pt x="89" y="172"/>
                    <a:pt x="89" y="172"/>
                    <a:pt x="89" y="172"/>
                  </a:cubicBezTo>
                  <a:cubicBezTo>
                    <a:pt x="88" y="172"/>
                    <a:pt x="88" y="172"/>
                    <a:pt x="88" y="172"/>
                  </a:cubicBezTo>
                  <a:cubicBezTo>
                    <a:pt x="88" y="172"/>
                    <a:pt x="88" y="172"/>
                    <a:pt x="88" y="172"/>
                  </a:cubicBezTo>
                  <a:cubicBezTo>
                    <a:pt x="84" y="173"/>
                    <a:pt x="84" y="173"/>
                    <a:pt x="84" y="173"/>
                  </a:cubicBezTo>
                  <a:cubicBezTo>
                    <a:pt x="81" y="174"/>
                    <a:pt x="81" y="174"/>
                    <a:pt x="81" y="174"/>
                  </a:cubicBezTo>
                  <a:cubicBezTo>
                    <a:pt x="79" y="178"/>
                    <a:pt x="79" y="178"/>
                    <a:pt x="79" y="178"/>
                  </a:cubicBezTo>
                  <a:cubicBezTo>
                    <a:pt x="79" y="179"/>
                    <a:pt x="79" y="179"/>
                    <a:pt x="79" y="179"/>
                  </a:cubicBezTo>
                  <a:cubicBezTo>
                    <a:pt x="92" y="177"/>
                    <a:pt x="92" y="177"/>
                    <a:pt x="92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9" y="164"/>
                    <a:pt x="99" y="164"/>
                    <a:pt x="99" y="164"/>
                  </a:cubicBezTo>
                  <a:cubicBezTo>
                    <a:pt x="99" y="164"/>
                    <a:pt x="99" y="164"/>
                    <a:pt x="99" y="164"/>
                  </a:cubicBezTo>
                  <a:cubicBezTo>
                    <a:pt x="129" y="133"/>
                    <a:pt x="129" y="133"/>
                    <a:pt x="129" y="133"/>
                  </a:cubicBezTo>
                  <a:cubicBezTo>
                    <a:pt x="130" y="133"/>
                    <a:pt x="130" y="133"/>
                    <a:pt x="130" y="133"/>
                  </a:cubicBezTo>
                  <a:cubicBezTo>
                    <a:pt x="136" y="130"/>
                    <a:pt x="136" y="130"/>
                    <a:pt x="136" y="130"/>
                  </a:cubicBezTo>
                  <a:cubicBezTo>
                    <a:pt x="136" y="130"/>
                    <a:pt x="136" y="130"/>
                    <a:pt x="136" y="130"/>
                  </a:cubicBezTo>
                  <a:cubicBezTo>
                    <a:pt x="136" y="130"/>
                    <a:pt x="136" y="130"/>
                    <a:pt x="136" y="130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52" y="126"/>
                    <a:pt x="152" y="126"/>
                    <a:pt x="152" y="126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3" y="104"/>
                    <a:pt x="163" y="104"/>
                    <a:pt x="163" y="104"/>
                  </a:cubicBezTo>
                  <a:cubicBezTo>
                    <a:pt x="163" y="104"/>
                    <a:pt x="163" y="104"/>
                    <a:pt x="163" y="104"/>
                  </a:cubicBezTo>
                  <a:cubicBezTo>
                    <a:pt x="163" y="104"/>
                    <a:pt x="163" y="104"/>
                    <a:pt x="163" y="104"/>
                  </a:cubicBezTo>
                  <a:cubicBezTo>
                    <a:pt x="188" y="78"/>
                    <a:pt x="188" y="78"/>
                    <a:pt x="188" y="78"/>
                  </a:cubicBezTo>
                  <a:cubicBezTo>
                    <a:pt x="188" y="78"/>
                    <a:pt x="188" y="78"/>
                    <a:pt x="188" y="78"/>
                  </a:cubicBezTo>
                  <a:cubicBezTo>
                    <a:pt x="186" y="64"/>
                    <a:pt x="186" y="64"/>
                    <a:pt x="186" y="64"/>
                  </a:cubicBezTo>
                  <a:cubicBezTo>
                    <a:pt x="185" y="63"/>
                    <a:pt x="183" y="62"/>
                    <a:pt x="182" y="61"/>
                  </a:cubicBezTo>
                  <a:cubicBezTo>
                    <a:pt x="182" y="60"/>
                    <a:pt x="182" y="60"/>
                    <a:pt x="182" y="60"/>
                  </a:cubicBezTo>
                  <a:cubicBezTo>
                    <a:pt x="182" y="61"/>
                    <a:pt x="182" y="61"/>
                    <a:pt x="182" y="61"/>
                  </a:cubicBezTo>
                  <a:cubicBezTo>
                    <a:pt x="178" y="61"/>
                    <a:pt x="178" y="61"/>
                    <a:pt x="178" y="61"/>
                  </a:cubicBezTo>
                  <a:cubicBezTo>
                    <a:pt x="176" y="60"/>
                    <a:pt x="174" y="60"/>
                    <a:pt x="173" y="58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1" y="54"/>
                    <a:pt x="171" y="54"/>
                    <a:pt x="171" y="54"/>
                  </a:cubicBezTo>
                  <a:cubicBezTo>
                    <a:pt x="171" y="33"/>
                    <a:pt x="171" y="33"/>
                    <a:pt x="171" y="33"/>
                  </a:cubicBezTo>
                  <a:cubicBezTo>
                    <a:pt x="169" y="32"/>
                    <a:pt x="166" y="30"/>
                    <a:pt x="164" y="28"/>
                  </a:cubicBezTo>
                  <a:cubicBezTo>
                    <a:pt x="158" y="22"/>
                    <a:pt x="158" y="22"/>
                    <a:pt x="158" y="22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3" y="14"/>
                    <a:pt x="153" y="11"/>
                    <a:pt x="153" y="8"/>
                  </a:cubicBezTo>
                  <a:cubicBezTo>
                    <a:pt x="154" y="6"/>
                    <a:pt x="154" y="6"/>
                    <a:pt x="154" y="6"/>
                  </a:cubicBezTo>
                  <a:cubicBezTo>
                    <a:pt x="151" y="2"/>
                    <a:pt x="151" y="2"/>
                    <a:pt x="151" y="2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47" y="12"/>
                    <a:pt x="147" y="12"/>
                    <a:pt x="147" y="12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3" y="12"/>
                    <a:pt x="140" y="12"/>
                    <a:pt x="137" y="10"/>
                  </a:cubicBezTo>
                  <a:cubicBezTo>
                    <a:pt x="135" y="10"/>
                    <a:pt x="134" y="8"/>
                    <a:pt x="134" y="5"/>
                  </a:cubicBezTo>
                  <a:cubicBezTo>
                    <a:pt x="134" y="4"/>
                    <a:pt x="134" y="4"/>
                    <a:pt x="134" y="4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3" y="15"/>
                    <a:pt x="113" y="15"/>
                    <a:pt x="113" y="15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93" y="25"/>
                    <a:pt x="93" y="25"/>
                    <a:pt x="93" y="25"/>
                  </a:cubicBezTo>
                  <a:lnTo>
                    <a:pt x="86" y="23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8"/>
            <p:cNvSpPr>
              <a:spLocks/>
            </p:cNvSpPr>
            <p:nvPr/>
          </p:nvSpPr>
          <p:spPr bwMode="auto">
            <a:xfrm>
              <a:off x="8018463" y="1863725"/>
              <a:ext cx="1006475" cy="684213"/>
            </a:xfrm>
            <a:custGeom>
              <a:avLst/>
              <a:gdLst>
                <a:gd name="T0" fmla="*/ 47 w 268"/>
                <a:gd name="T1" fmla="*/ 3 h 182"/>
                <a:gd name="T2" fmla="*/ 36 w 268"/>
                <a:gd name="T3" fmla="*/ 6 h 182"/>
                <a:gd name="T4" fmla="*/ 34 w 268"/>
                <a:gd name="T5" fmla="*/ 10 h 182"/>
                <a:gd name="T6" fmla="*/ 29 w 268"/>
                <a:gd name="T7" fmla="*/ 18 h 182"/>
                <a:gd name="T8" fmla="*/ 21 w 268"/>
                <a:gd name="T9" fmla="*/ 24 h 182"/>
                <a:gd name="T10" fmla="*/ 11 w 268"/>
                <a:gd name="T11" fmla="*/ 17 h 182"/>
                <a:gd name="T12" fmla="*/ 0 w 268"/>
                <a:gd name="T13" fmla="*/ 20 h 182"/>
                <a:gd name="T14" fmla="*/ 16 w 268"/>
                <a:gd name="T15" fmla="*/ 30 h 182"/>
                <a:gd name="T16" fmla="*/ 17 w 268"/>
                <a:gd name="T17" fmla="*/ 32 h 182"/>
                <a:gd name="T18" fmla="*/ 18 w 268"/>
                <a:gd name="T19" fmla="*/ 52 h 182"/>
                <a:gd name="T20" fmla="*/ 30 w 268"/>
                <a:gd name="T21" fmla="*/ 76 h 182"/>
                <a:gd name="T22" fmla="*/ 38 w 268"/>
                <a:gd name="T23" fmla="*/ 68 h 182"/>
                <a:gd name="T24" fmla="*/ 49 w 268"/>
                <a:gd name="T25" fmla="*/ 66 h 182"/>
                <a:gd name="T26" fmla="*/ 49 w 268"/>
                <a:gd name="T27" fmla="*/ 66 h 182"/>
                <a:gd name="T28" fmla="*/ 60 w 268"/>
                <a:gd name="T29" fmla="*/ 78 h 182"/>
                <a:gd name="T30" fmla="*/ 63 w 268"/>
                <a:gd name="T31" fmla="*/ 88 h 182"/>
                <a:gd name="T32" fmla="*/ 62 w 268"/>
                <a:gd name="T33" fmla="*/ 98 h 182"/>
                <a:gd name="T34" fmla="*/ 69 w 268"/>
                <a:gd name="T35" fmla="*/ 107 h 182"/>
                <a:gd name="T36" fmla="*/ 79 w 268"/>
                <a:gd name="T37" fmla="*/ 104 h 182"/>
                <a:gd name="T38" fmla="*/ 84 w 268"/>
                <a:gd name="T39" fmla="*/ 109 h 182"/>
                <a:gd name="T40" fmla="*/ 96 w 268"/>
                <a:gd name="T41" fmla="*/ 114 h 182"/>
                <a:gd name="T42" fmla="*/ 105 w 268"/>
                <a:gd name="T43" fmla="*/ 111 h 182"/>
                <a:gd name="T44" fmla="*/ 110 w 268"/>
                <a:gd name="T45" fmla="*/ 106 h 182"/>
                <a:gd name="T46" fmla="*/ 116 w 268"/>
                <a:gd name="T47" fmla="*/ 121 h 182"/>
                <a:gd name="T48" fmla="*/ 131 w 268"/>
                <a:gd name="T49" fmla="*/ 137 h 182"/>
                <a:gd name="T50" fmla="*/ 134 w 268"/>
                <a:gd name="T51" fmla="*/ 162 h 182"/>
                <a:gd name="T52" fmla="*/ 144 w 268"/>
                <a:gd name="T53" fmla="*/ 166 h 182"/>
                <a:gd name="T54" fmla="*/ 150 w 268"/>
                <a:gd name="T55" fmla="*/ 182 h 182"/>
                <a:gd name="T56" fmla="*/ 186 w 268"/>
                <a:gd name="T57" fmla="*/ 152 h 182"/>
                <a:gd name="T58" fmla="*/ 200 w 268"/>
                <a:gd name="T59" fmla="*/ 136 h 182"/>
                <a:gd name="T60" fmla="*/ 226 w 268"/>
                <a:gd name="T61" fmla="*/ 114 h 182"/>
                <a:gd name="T62" fmla="*/ 236 w 268"/>
                <a:gd name="T63" fmla="*/ 106 h 182"/>
                <a:gd name="T64" fmla="*/ 238 w 268"/>
                <a:gd name="T65" fmla="*/ 85 h 182"/>
                <a:gd name="T66" fmla="*/ 247 w 268"/>
                <a:gd name="T67" fmla="*/ 84 h 182"/>
                <a:gd name="T68" fmla="*/ 262 w 268"/>
                <a:gd name="T69" fmla="*/ 99 h 182"/>
                <a:gd name="T70" fmla="*/ 259 w 268"/>
                <a:gd name="T71" fmla="*/ 88 h 182"/>
                <a:gd name="T72" fmla="*/ 268 w 268"/>
                <a:gd name="T73" fmla="*/ 79 h 182"/>
                <a:gd name="T74" fmla="*/ 263 w 268"/>
                <a:gd name="T75" fmla="*/ 63 h 182"/>
                <a:gd name="T76" fmla="*/ 246 w 268"/>
                <a:gd name="T77" fmla="*/ 55 h 182"/>
                <a:gd name="T78" fmla="*/ 240 w 268"/>
                <a:gd name="T79" fmla="*/ 54 h 182"/>
                <a:gd name="T80" fmla="*/ 234 w 268"/>
                <a:gd name="T81" fmla="*/ 55 h 182"/>
                <a:gd name="T82" fmla="*/ 223 w 268"/>
                <a:gd name="T83" fmla="*/ 55 h 182"/>
                <a:gd name="T84" fmla="*/ 222 w 268"/>
                <a:gd name="T85" fmla="*/ 69 h 182"/>
                <a:gd name="T86" fmla="*/ 208 w 268"/>
                <a:gd name="T87" fmla="*/ 72 h 182"/>
                <a:gd name="T88" fmla="*/ 188 w 268"/>
                <a:gd name="T89" fmla="*/ 54 h 182"/>
                <a:gd name="T90" fmla="*/ 183 w 268"/>
                <a:gd name="T91" fmla="*/ 44 h 182"/>
                <a:gd name="T92" fmla="*/ 184 w 268"/>
                <a:gd name="T93" fmla="*/ 50 h 182"/>
                <a:gd name="T94" fmla="*/ 179 w 268"/>
                <a:gd name="T95" fmla="*/ 60 h 182"/>
                <a:gd name="T96" fmla="*/ 168 w 268"/>
                <a:gd name="T97" fmla="*/ 57 h 182"/>
                <a:gd name="T98" fmla="*/ 166 w 268"/>
                <a:gd name="T99" fmla="*/ 47 h 182"/>
                <a:gd name="T100" fmla="*/ 156 w 268"/>
                <a:gd name="T101" fmla="*/ 43 h 182"/>
                <a:gd name="T102" fmla="*/ 144 w 268"/>
                <a:gd name="T103" fmla="*/ 35 h 182"/>
                <a:gd name="T104" fmla="*/ 128 w 268"/>
                <a:gd name="T105" fmla="*/ 29 h 182"/>
                <a:gd name="T106" fmla="*/ 117 w 268"/>
                <a:gd name="T107" fmla="*/ 34 h 182"/>
                <a:gd name="T108" fmla="*/ 112 w 268"/>
                <a:gd name="T109" fmla="*/ 24 h 182"/>
                <a:gd name="T110" fmla="*/ 98 w 268"/>
                <a:gd name="T111" fmla="*/ 24 h 182"/>
                <a:gd name="T112" fmla="*/ 82 w 268"/>
                <a:gd name="T113" fmla="*/ 27 h 182"/>
                <a:gd name="T114" fmla="*/ 67 w 268"/>
                <a:gd name="T115" fmla="*/ 2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8" h="182">
                  <a:moveTo>
                    <a:pt x="52" y="9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5" y="22"/>
                    <a:pt x="12" y="19"/>
                    <a:pt x="11" y="17"/>
                  </a:cubicBezTo>
                  <a:cubicBezTo>
                    <a:pt x="10" y="16"/>
                    <a:pt x="10" y="16"/>
                    <a:pt x="9" y="16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30" y="76"/>
                    <a:pt x="30" y="76"/>
                    <a:pt x="30" y="76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4" y="76"/>
                    <a:pt x="54" y="76"/>
                    <a:pt x="54" y="76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62" y="98"/>
                    <a:pt x="62" y="98"/>
                    <a:pt x="62" y="98"/>
                  </a:cubicBezTo>
                  <a:cubicBezTo>
                    <a:pt x="62" y="98"/>
                    <a:pt x="62" y="98"/>
                    <a:pt x="62" y="98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74" y="102"/>
                    <a:pt x="74" y="102"/>
                    <a:pt x="74" y="102"/>
                  </a:cubicBezTo>
                  <a:cubicBezTo>
                    <a:pt x="75" y="103"/>
                    <a:pt x="75" y="103"/>
                    <a:pt x="75" y="103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9" y="108"/>
                    <a:pt x="89" y="108"/>
                    <a:pt x="89" y="108"/>
                  </a:cubicBezTo>
                  <a:cubicBezTo>
                    <a:pt x="93" y="106"/>
                    <a:pt x="95" y="108"/>
                    <a:pt x="96" y="110"/>
                  </a:cubicBezTo>
                  <a:cubicBezTo>
                    <a:pt x="96" y="114"/>
                    <a:pt x="96" y="114"/>
                    <a:pt x="96" y="114"/>
                  </a:cubicBezTo>
                  <a:cubicBezTo>
                    <a:pt x="97" y="114"/>
                    <a:pt x="97" y="114"/>
                    <a:pt x="97" y="114"/>
                  </a:cubicBezTo>
                  <a:cubicBezTo>
                    <a:pt x="102" y="116"/>
                    <a:pt x="102" y="116"/>
                    <a:pt x="102" y="116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5" y="109"/>
                    <a:pt x="105" y="109"/>
                    <a:pt x="105" y="109"/>
                  </a:cubicBezTo>
                  <a:cubicBezTo>
                    <a:pt x="105" y="107"/>
                    <a:pt x="105" y="106"/>
                    <a:pt x="106" y="105"/>
                  </a:cubicBezTo>
                  <a:cubicBezTo>
                    <a:pt x="110" y="106"/>
                    <a:pt x="110" y="106"/>
                    <a:pt x="110" y="106"/>
                  </a:cubicBezTo>
                  <a:cubicBezTo>
                    <a:pt x="114" y="108"/>
                    <a:pt x="116" y="110"/>
                    <a:pt x="116" y="114"/>
                  </a:cubicBezTo>
                  <a:cubicBezTo>
                    <a:pt x="116" y="116"/>
                    <a:pt x="116" y="116"/>
                    <a:pt x="116" y="116"/>
                  </a:cubicBezTo>
                  <a:cubicBezTo>
                    <a:pt x="116" y="121"/>
                    <a:pt x="116" y="121"/>
                    <a:pt x="116" y="121"/>
                  </a:cubicBezTo>
                  <a:cubicBezTo>
                    <a:pt x="120" y="128"/>
                    <a:pt x="120" y="128"/>
                    <a:pt x="120" y="128"/>
                  </a:cubicBezTo>
                  <a:cubicBezTo>
                    <a:pt x="125" y="133"/>
                    <a:pt x="125" y="133"/>
                    <a:pt x="125" y="133"/>
                  </a:cubicBezTo>
                  <a:cubicBezTo>
                    <a:pt x="127" y="135"/>
                    <a:pt x="129" y="136"/>
                    <a:pt x="131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3" y="138"/>
                    <a:pt x="134" y="140"/>
                    <a:pt x="134" y="144"/>
                  </a:cubicBezTo>
                  <a:cubicBezTo>
                    <a:pt x="134" y="162"/>
                    <a:pt x="134" y="162"/>
                    <a:pt x="134" y="162"/>
                  </a:cubicBezTo>
                  <a:cubicBezTo>
                    <a:pt x="134" y="164"/>
                    <a:pt x="136" y="165"/>
                    <a:pt x="137" y="165"/>
                  </a:cubicBezTo>
                  <a:cubicBezTo>
                    <a:pt x="138" y="165"/>
                    <a:pt x="138" y="165"/>
                    <a:pt x="138" y="165"/>
                  </a:cubicBezTo>
                  <a:cubicBezTo>
                    <a:pt x="140" y="164"/>
                    <a:pt x="142" y="164"/>
                    <a:pt x="144" y="166"/>
                  </a:cubicBezTo>
                  <a:cubicBezTo>
                    <a:pt x="145" y="167"/>
                    <a:pt x="145" y="167"/>
                    <a:pt x="145" y="167"/>
                  </a:cubicBezTo>
                  <a:cubicBezTo>
                    <a:pt x="147" y="168"/>
                    <a:pt x="148" y="169"/>
                    <a:pt x="149" y="172"/>
                  </a:cubicBezTo>
                  <a:cubicBezTo>
                    <a:pt x="150" y="182"/>
                    <a:pt x="150" y="182"/>
                    <a:pt x="150" y="182"/>
                  </a:cubicBezTo>
                  <a:cubicBezTo>
                    <a:pt x="159" y="164"/>
                    <a:pt x="159" y="164"/>
                    <a:pt x="159" y="164"/>
                  </a:cubicBezTo>
                  <a:cubicBezTo>
                    <a:pt x="162" y="154"/>
                    <a:pt x="165" y="148"/>
                    <a:pt x="169" y="147"/>
                  </a:cubicBezTo>
                  <a:cubicBezTo>
                    <a:pt x="173" y="146"/>
                    <a:pt x="178" y="148"/>
                    <a:pt x="186" y="152"/>
                  </a:cubicBezTo>
                  <a:cubicBezTo>
                    <a:pt x="212" y="154"/>
                    <a:pt x="212" y="154"/>
                    <a:pt x="212" y="154"/>
                  </a:cubicBezTo>
                  <a:cubicBezTo>
                    <a:pt x="212" y="148"/>
                    <a:pt x="212" y="148"/>
                    <a:pt x="212" y="148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5" y="133"/>
                    <a:pt x="192" y="131"/>
                    <a:pt x="193" y="129"/>
                  </a:cubicBezTo>
                  <a:cubicBezTo>
                    <a:pt x="202" y="130"/>
                    <a:pt x="202" y="130"/>
                    <a:pt x="202" y="130"/>
                  </a:cubicBezTo>
                  <a:cubicBezTo>
                    <a:pt x="211" y="132"/>
                    <a:pt x="219" y="128"/>
                    <a:pt x="226" y="114"/>
                  </a:cubicBezTo>
                  <a:cubicBezTo>
                    <a:pt x="226" y="114"/>
                    <a:pt x="226" y="114"/>
                    <a:pt x="226" y="114"/>
                  </a:cubicBezTo>
                  <a:cubicBezTo>
                    <a:pt x="227" y="114"/>
                    <a:pt x="227" y="114"/>
                    <a:pt x="227" y="114"/>
                  </a:cubicBezTo>
                  <a:cubicBezTo>
                    <a:pt x="236" y="106"/>
                    <a:pt x="236" y="106"/>
                    <a:pt x="236" y="106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7" y="85"/>
                    <a:pt x="237" y="85"/>
                    <a:pt x="237" y="85"/>
                  </a:cubicBezTo>
                  <a:cubicBezTo>
                    <a:pt x="238" y="85"/>
                    <a:pt x="238" y="85"/>
                    <a:pt x="238" y="85"/>
                  </a:cubicBezTo>
                  <a:cubicBezTo>
                    <a:pt x="239" y="85"/>
                    <a:pt x="239" y="85"/>
                    <a:pt x="239" y="85"/>
                  </a:cubicBezTo>
                  <a:cubicBezTo>
                    <a:pt x="246" y="84"/>
                    <a:pt x="246" y="84"/>
                    <a:pt x="246" y="84"/>
                  </a:cubicBezTo>
                  <a:cubicBezTo>
                    <a:pt x="247" y="84"/>
                    <a:pt x="247" y="84"/>
                    <a:pt x="247" y="84"/>
                  </a:cubicBezTo>
                  <a:cubicBezTo>
                    <a:pt x="248" y="84"/>
                    <a:pt x="248" y="84"/>
                    <a:pt x="248" y="84"/>
                  </a:cubicBezTo>
                  <a:cubicBezTo>
                    <a:pt x="248" y="84"/>
                    <a:pt x="248" y="84"/>
                    <a:pt x="248" y="84"/>
                  </a:cubicBezTo>
                  <a:cubicBezTo>
                    <a:pt x="262" y="99"/>
                    <a:pt x="262" y="99"/>
                    <a:pt x="262" y="99"/>
                  </a:cubicBezTo>
                  <a:cubicBezTo>
                    <a:pt x="266" y="98"/>
                    <a:pt x="266" y="98"/>
                    <a:pt x="266" y="98"/>
                  </a:cubicBezTo>
                  <a:cubicBezTo>
                    <a:pt x="266" y="95"/>
                    <a:pt x="266" y="95"/>
                    <a:pt x="266" y="95"/>
                  </a:cubicBezTo>
                  <a:cubicBezTo>
                    <a:pt x="259" y="88"/>
                    <a:pt x="259" y="88"/>
                    <a:pt x="259" y="88"/>
                  </a:cubicBezTo>
                  <a:cubicBezTo>
                    <a:pt x="258" y="87"/>
                    <a:pt x="258" y="87"/>
                    <a:pt x="258" y="87"/>
                  </a:cubicBezTo>
                  <a:cubicBezTo>
                    <a:pt x="257" y="86"/>
                    <a:pt x="257" y="86"/>
                    <a:pt x="257" y="86"/>
                  </a:cubicBezTo>
                  <a:cubicBezTo>
                    <a:pt x="268" y="79"/>
                    <a:pt x="268" y="79"/>
                    <a:pt x="268" y="79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3" y="63"/>
                    <a:pt x="263" y="63"/>
                    <a:pt x="263" y="63"/>
                  </a:cubicBezTo>
                  <a:cubicBezTo>
                    <a:pt x="263" y="63"/>
                    <a:pt x="263" y="63"/>
                    <a:pt x="263" y="63"/>
                  </a:cubicBezTo>
                  <a:cubicBezTo>
                    <a:pt x="262" y="63"/>
                    <a:pt x="262" y="63"/>
                    <a:pt x="262" y="63"/>
                  </a:cubicBezTo>
                  <a:cubicBezTo>
                    <a:pt x="256" y="60"/>
                    <a:pt x="256" y="60"/>
                    <a:pt x="256" y="60"/>
                  </a:cubicBezTo>
                  <a:cubicBezTo>
                    <a:pt x="254" y="60"/>
                    <a:pt x="250" y="58"/>
                    <a:pt x="246" y="55"/>
                  </a:cubicBezTo>
                  <a:cubicBezTo>
                    <a:pt x="243" y="54"/>
                    <a:pt x="242" y="53"/>
                    <a:pt x="242" y="51"/>
                  </a:cubicBezTo>
                  <a:cubicBezTo>
                    <a:pt x="242" y="52"/>
                    <a:pt x="242" y="52"/>
                    <a:pt x="242" y="52"/>
                  </a:cubicBezTo>
                  <a:cubicBezTo>
                    <a:pt x="242" y="53"/>
                    <a:pt x="241" y="54"/>
                    <a:pt x="240" y="54"/>
                  </a:cubicBezTo>
                  <a:cubicBezTo>
                    <a:pt x="239" y="55"/>
                    <a:pt x="238" y="56"/>
                    <a:pt x="235" y="56"/>
                  </a:cubicBezTo>
                  <a:cubicBezTo>
                    <a:pt x="234" y="56"/>
                    <a:pt x="234" y="56"/>
                    <a:pt x="234" y="56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28" y="51"/>
                    <a:pt x="228" y="51"/>
                    <a:pt x="228" y="51"/>
                  </a:cubicBezTo>
                  <a:cubicBezTo>
                    <a:pt x="223" y="55"/>
                    <a:pt x="223" y="55"/>
                    <a:pt x="223" y="55"/>
                  </a:cubicBezTo>
                  <a:cubicBezTo>
                    <a:pt x="221" y="57"/>
                    <a:pt x="219" y="59"/>
                    <a:pt x="219" y="60"/>
                  </a:cubicBezTo>
                  <a:cubicBezTo>
                    <a:pt x="222" y="66"/>
                    <a:pt x="222" y="66"/>
                    <a:pt x="222" y="66"/>
                  </a:cubicBezTo>
                  <a:cubicBezTo>
                    <a:pt x="223" y="67"/>
                    <a:pt x="223" y="68"/>
                    <a:pt x="222" y="69"/>
                  </a:cubicBezTo>
                  <a:cubicBezTo>
                    <a:pt x="222" y="70"/>
                    <a:pt x="220" y="72"/>
                    <a:pt x="217" y="72"/>
                  </a:cubicBezTo>
                  <a:cubicBezTo>
                    <a:pt x="214" y="73"/>
                    <a:pt x="214" y="73"/>
                    <a:pt x="214" y="73"/>
                  </a:cubicBezTo>
                  <a:cubicBezTo>
                    <a:pt x="212" y="74"/>
                    <a:pt x="209" y="74"/>
                    <a:pt x="208" y="72"/>
                  </a:cubicBezTo>
                  <a:cubicBezTo>
                    <a:pt x="207" y="70"/>
                    <a:pt x="207" y="70"/>
                    <a:pt x="207" y="70"/>
                  </a:cubicBezTo>
                  <a:cubicBezTo>
                    <a:pt x="196" y="60"/>
                    <a:pt x="196" y="60"/>
                    <a:pt x="196" y="60"/>
                  </a:cubicBezTo>
                  <a:cubicBezTo>
                    <a:pt x="192" y="58"/>
                    <a:pt x="189" y="56"/>
                    <a:pt x="188" y="54"/>
                  </a:cubicBezTo>
                  <a:cubicBezTo>
                    <a:pt x="187" y="52"/>
                    <a:pt x="186" y="51"/>
                    <a:pt x="187" y="50"/>
                  </a:cubicBezTo>
                  <a:cubicBezTo>
                    <a:pt x="186" y="47"/>
                    <a:pt x="186" y="44"/>
                    <a:pt x="185" y="43"/>
                  </a:cubicBezTo>
                  <a:cubicBezTo>
                    <a:pt x="183" y="44"/>
                    <a:pt x="183" y="44"/>
                    <a:pt x="183" y="44"/>
                  </a:cubicBezTo>
                  <a:cubicBezTo>
                    <a:pt x="182" y="45"/>
                    <a:pt x="182" y="45"/>
                    <a:pt x="182" y="45"/>
                  </a:cubicBezTo>
                  <a:cubicBezTo>
                    <a:pt x="182" y="46"/>
                    <a:pt x="183" y="48"/>
                    <a:pt x="184" y="49"/>
                  </a:cubicBezTo>
                  <a:cubicBezTo>
                    <a:pt x="184" y="50"/>
                    <a:pt x="184" y="50"/>
                    <a:pt x="184" y="50"/>
                  </a:cubicBezTo>
                  <a:cubicBezTo>
                    <a:pt x="185" y="50"/>
                    <a:pt x="185" y="50"/>
                    <a:pt x="185" y="50"/>
                  </a:cubicBezTo>
                  <a:cubicBezTo>
                    <a:pt x="184" y="51"/>
                    <a:pt x="184" y="51"/>
                    <a:pt x="184" y="51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0" y="58"/>
                    <a:pt x="170" y="58"/>
                    <a:pt x="170" y="58"/>
                  </a:cubicBezTo>
                  <a:cubicBezTo>
                    <a:pt x="168" y="57"/>
                    <a:pt x="168" y="57"/>
                    <a:pt x="168" y="57"/>
                  </a:cubicBezTo>
                  <a:cubicBezTo>
                    <a:pt x="168" y="57"/>
                    <a:pt x="168" y="57"/>
                    <a:pt x="168" y="57"/>
                  </a:cubicBezTo>
                  <a:cubicBezTo>
                    <a:pt x="168" y="56"/>
                    <a:pt x="168" y="56"/>
                    <a:pt x="168" y="56"/>
                  </a:cubicBezTo>
                  <a:cubicBezTo>
                    <a:pt x="168" y="54"/>
                    <a:pt x="168" y="52"/>
                    <a:pt x="168" y="5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58" y="41"/>
                    <a:pt x="158" y="41"/>
                    <a:pt x="158" y="41"/>
                  </a:cubicBezTo>
                  <a:cubicBezTo>
                    <a:pt x="158" y="42"/>
                    <a:pt x="157" y="42"/>
                    <a:pt x="156" y="43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6" y="42"/>
                    <a:pt x="145" y="41"/>
                    <a:pt x="144" y="40"/>
                  </a:cubicBezTo>
                  <a:cubicBezTo>
                    <a:pt x="144" y="39"/>
                    <a:pt x="144" y="37"/>
                    <a:pt x="144" y="35"/>
                  </a:cubicBezTo>
                  <a:cubicBezTo>
                    <a:pt x="145" y="34"/>
                    <a:pt x="145" y="34"/>
                    <a:pt x="145" y="34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28" y="29"/>
                    <a:pt x="128" y="29"/>
                    <a:pt x="128" y="29"/>
                  </a:cubicBezTo>
                  <a:cubicBezTo>
                    <a:pt x="128" y="31"/>
                    <a:pt x="128" y="32"/>
                    <a:pt x="127" y="34"/>
                  </a:cubicBezTo>
                  <a:cubicBezTo>
                    <a:pt x="126" y="35"/>
                    <a:pt x="125" y="36"/>
                    <a:pt x="124" y="36"/>
                  </a:cubicBezTo>
                  <a:cubicBezTo>
                    <a:pt x="122" y="36"/>
                    <a:pt x="119" y="36"/>
                    <a:pt x="117" y="34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4" y="30"/>
                    <a:pt x="112" y="27"/>
                    <a:pt x="112" y="24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2" y="25"/>
                    <a:pt x="100" y="25"/>
                    <a:pt x="98" y="24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93" y="24"/>
                    <a:pt x="93" y="24"/>
                    <a:pt x="93" y="24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0" y="29"/>
                    <a:pt x="78" y="29"/>
                    <a:pt x="76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1" y="29"/>
                    <a:pt x="68" y="28"/>
                    <a:pt x="67" y="26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52" y="9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"/>
            <p:cNvSpPr>
              <a:spLocks/>
            </p:cNvSpPr>
            <p:nvPr/>
          </p:nvSpPr>
          <p:spPr bwMode="auto">
            <a:xfrm>
              <a:off x="7804150" y="890588"/>
              <a:ext cx="1352550" cy="1233488"/>
            </a:xfrm>
            <a:custGeom>
              <a:avLst/>
              <a:gdLst>
                <a:gd name="T0" fmla="*/ 353 w 360"/>
                <a:gd name="T1" fmla="*/ 153 h 328"/>
                <a:gd name="T2" fmla="*/ 346 w 360"/>
                <a:gd name="T3" fmla="*/ 119 h 328"/>
                <a:gd name="T4" fmla="*/ 314 w 360"/>
                <a:gd name="T5" fmla="*/ 153 h 328"/>
                <a:gd name="T6" fmla="*/ 309 w 360"/>
                <a:gd name="T7" fmla="*/ 162 h 328"/>
                <a:gd name="T8" fmla="*/ 268 w 360"/>
                <a:gd name="T9" fmla="*/ 169 h 328"/>
                <a:gd name="T10" fmla="*/ 259 w 360"/>
                <a:gd name="T11" fmla="*/ 153 h 328"/>
                <a:gd name="T12" fmla="*/ 248 w 360"/>
                <a:gd name="T13" fmla="*/ 142 h 328"/>
                <a:gd name="T14" fmla="*/ 235 w 360"/>
                <a:gd name="T15" fmla="*/ 131 h 328"/>
                <a:gd name="T16" fmla="*/ 168 w 360"/>
                <a:gd name="T17" fmla="*/ 119 h 328"/>
                <a:gd name="T18" fmla="*/ 129 w 360"/>
                <a:gd name="T19" fmla="*/ 57 h 328"/>
                <a:gd name="T20" fmla="*/ 54 w 360"/>
                <a:gd name="T21" fmla="*/ 8 h 328"/>
                <a:gd name="T22" fmla="*/ 4 w 360"/>
                <a:gd name="T23" fmla="*/ 14 h 328"/>
                <a:gd name="T24" fmla="*/ 4 w 360"/>
                <a:gd name="T25" fmla="*/ 21 h 328"/>
                <a:gd name="T26" fmla="*/ 1 w 360"/>
                <a:gd name="T27" fmla="*/ 28 h 328"/>
                <a:gd name="T28" fmla="*/ 5 w 360"/>
                <a:gd name="T29" fmla="*/ 45 h 328"/>
                <a:gd name="T30" fmla="*/ 21 w 360"/>
                <a:gd name="T31" fmla="*/ 37 h 328"/>
                <a:gd name="T32" fmla="*/ 37 w 360"/>
                <a:gd name="T33" fmla="*/ 49 h 328"/>
                <a:gd name="T34" fmla="*/ 60 w 360"/>
                <a:gd name="T35" fmla="*/ 77 h 328"/>
                <a:gd name="T36" fmla="*/ 74 w 360"/>
                <a:gd name="T37" fmla="*/ 66 h 328"/>
                <a:gd name="T38" fmla="*/ 97 w 360"/>
                <a:gd name="T39" fmla="*/ 52 h 328"/>
                <a:gd name="T40" fmla="*/ 115 w 360"/>
                <a:gd name="T41" fmla="*/ 71 h 328"/>
                <a:gd name="T42" fmla="*/ 119 w 360"/>
                <a:gd name="T43" fmla="*/ 100 h 328"/>
                <a:gd name="T44" fmla="*/ 121 w 360"/>
                <a:gd name="T45" fmla="*/ 131 h 328"/>
                <a:gd name="T46" fmla="*/ 116 w 360"/>
                <a:gd name="T47" fmla="*/ 144 h 328"/>
                <a:gd name="T48" fmla="*/ 112 w 360"/>
                <a:gd name="T49" fmla="*/ 149 h 328"/>
                <a:gd name="T50" fmla="*/ 114 w 360"/>
                <a:gd name="T51" fmla="*/ 168 h 328"/>
                <a:gd name="T52" fmla="*/ 109 w 360"/>
                <a:gd name="T53" fmla="*/ 184 h 328"/>
                <a:gd name="T54" fmla="*/ 95 w 360"/>
                <a:gd name="T55" fmla="*/ 181 h 328"/>
                <a:gd name="T56" fmla="*/ 84 w 360"/>
                <a:gd name="T57" fmla="*/ 204 h 328"/>
                <a:gd name="T58" fmla="*/ 68 w 360"/>
                <a:gd name="T59" fmla="*/ 219 h 328"/>
                <a:gd name="T60" fmla="*/ 80 w 360"/>
                <a:gd name="T61" fmla="*/ 236 h 328"/>
                <a:gd name="T62" fmla="*/ 90 w 360"/>
                <a:gd name="T63" fmla="*/ 249 h 328"/>
                <a:gd name="T64" fmla="*/ 109 w 360"/>
                <a:gd name="T65" fmla="*/ 253 h 328"/>
                <a:gd name="T66" fmla="*/ 118 w 360"/>
                <a:gd name="T67" fmla="*/ 272 h 328"/>
                <a:gd name="T68" fmla="*/ 133 w 360"/>
                <a:gd name="T69" fmla="*/ 284 h 328"/>
                <a:gd name="T70" fmla="*/ 154 w 360"/>
                <a:gd name="T71" fmla="*/ 278 h 328"/>
                <a:gd name="T72" fmla="*/ 167 w 360"/>
                <a:gd name="T73" fmla="*/ 275 h 328"/>
                <a:gd name="T74" fmla="*/ 177 w 360"/>
                <a:gd name="T75" fmla="*/ 289 h 328"/>
                <a:gd name="T76" fmla="*/ 180 w 360"/>
                <a:gd name="T77" fmla="*/ 289 h 328"/>
                <a:gd name="T78" fmla="*/ 200 w 360"/>
                <a:gd name="T79" fmla="*/ 283 h 328"/>
                <a:gd name="T80" fmla="*/ 206 w 360"/>
                <a:gd name="T81" fmla="*/ 292 h 328"/>
                <a:gd name="T82" fmla="*/ 211 w 360"/>
                <a:gd name="T83" fmla="*/ 297 h 328"/>
                <a:gd name="T84" fmla="*/ 229 w 360"/>
                <a:gd name="T85" fmla="*/ 308 h 328"/>
                <a:gd name="T86" fmla="*/ 235 w 360"/>
                <a:gd name="T87" fmla="*/ 303 h 328"/>
                <a:gd name="T88" fmla="*/ 243 w 360"/>
                <a:gd name="T89" fmla="*/ 297 h 328"/>
                <a:gd name="T90" fmla="*/ 255 w 360"/>
                <a:gd name="T91" fmla="*/ 315 h 328"/>
                <a:gd name="T92" fmla="*/ 269 w 360"/>
                <a:gd name="T93" fmla="*/ 328 h 328"/>
                <a:gd name="T94" fmla="*/ 278 w 360"/>
                <a:gd name="T95" fmla="*/ 311 h 328"/>
                <a:gd name="T96" fmla="*/ 296 w 360"/>
                <a:gd name="T97" fmla="*/ 301 h 328"/>
                <a:gd name="T98" fmla="*/ 306 w 360"/>
                <a:gd name="T99" fmla="*/ 305 h 328"/>
                <a:gd name="T100" fmla="*/ 315 w 360"/>
                <a:gd name="T101" fmla="*/ 315 h 328"/>
                <a:gd name="T102" fmla="*/ 318 w 360"/>
                <a:gd name="T103" fmla="*/ 288 h 328"/>
                <a:gd name="T104" fmla="*/ 325 w 360"/>
                <a:gd name="T105" fmla="*/ 243 h 328"/>
                <a:gd name="T106" fmla="*/ 336 w 360"/>
                <a:gd name="T107" fmla="*/ 24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0" h="328">
                  <a:moveTo>
                    <a:pt x="358" y="193"/>
                  </a:moveTo>
                  <a:cubicBezTo>
                    <a:pt x="352" y="153"/>
                    <a:pt x="352" y="153"/>
                    <a:pt x="352" y="153"/>
                  </a:cubicBezTo>
                  <a:cubicBezTo>
                    <a:pt x="353" y="153"/>
                    <a:pt x="353" y="153"/>
                    <a:pt x="353" y="153"/>
                  </a:cubicBezTo>
                  <a:cubicBezTo>
                    <a:pt x="353" y="153"/>
                    <a:pt x="353" y="153"/>
                    <a:pt x="353" y="153"/>
                  </a:cubicBezTo>
                  <a:cubicBezTo>
                    <a:pt x="356" y="148"/>
                    <a:pt x="357" y="145"/>
                    <a:pt x="357" y="142"/>
                  </a:cubicBezTo>
                  <a:cubicBezTo>
                    <a:pt x="355" y="139"/>
                    <a:pt x="355" y="139"/>
                    <a:pt x="355" y="139"/>
                  </a:cubicBezTo>
                  <a:cubicBezTo>
                    <a:pt x="351" y="137"/>
                    <a:pt x="349" y="130"/>
                    <a:pt x="350" y="119"/>
                  </a:cubicBezTo>
                  <a:cubicBezTo>
                    <a:pt x="346" y="119"/>
                    <a:pt x="346" y="119"/>
                    <a:pt x="346" y="119"/>
                  </a:cubicBezTo>
                  <a:cubicBezTo>
                    <a:pt x="343" y="119"/>
                    <a:pt x="340" y="120"/>
                    <a:pt x="337" y="122"/>
                  </a:cubicBezTo>
                  <a:cubicBezTo>
                    <a:pt x="334" y="125"/>
                    <a:pt x="332" y="127"/>
                    <a:pt x="331" y="129"/>
                  </a:cubicBezTo>
                  <a:cubicBezTo>
                    <a:pt x="330" y="134"/>
                    <a:pt x="325" y="137"/>
                    <a:pt x="316" y="140"/>
                  </a:cubicBezTo>
                  <a:cubicBezTo>
                    <a:pt x="314" y="153"/>
                    <a:pt x="314" y="153"/>
                    <a:pt x="314" y="153"/>
                  </a:cubicBezTo>
                  <a:cubicBezTo>
                    <a:pt x="314" y="153"/>
                    <a:pt x="314" y="153"/>
                    <a:pt x="314" y="153"/>
                  </a:cubicBezTo>
                  <a:cubicBezTo>
                    <a:pt x="313" y="153"/>
                    <a:pt x="313" y="153"/>
                    <a:pt x="313" y="153"/>
                  </a:cubicBezTo>
                  <a:cubicBezTo>
                    <a:pt x="309" y="161"/>
                    <a:pt x="309" y="161"/>
                    <a:pt x="309" y="161"/>
                  </a:cubicBezTo>
                  <a:cubicBezTo>
                    <a:pt x="309" y="162"/>
                    <a:pt x="309" y="162"/>
                    <a:pt x="309" y="162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268" y="169"/>
                    <a:pt x="268" y="169"/>
                    <a:pt x="268" y="169"/>
                  </a:cubicBezTo>
                  <a:cubicBezTo>
                    <a:pt x="268" y="169"/>
                    <a:pt x="268" y="169"/>
                    <a:pt x="268" y="169"/>
                  </a:cubicBezTo>
                  <a:cubicBezTo>
                    <a:pt x="267" y="169"/>
                    <a:pt x="267" y="169"/>
                    <a:pt x="267" y="169"/>
                  </a:cubicBezTo>
                  <a:cubicBezTo>
                    <a:pt x="267" y="169"/>
                    <a:pt x="267" y="169"/>
                    <a:pt x="267" y="169"/>
                  </a:cubicBezTo>
                  <a:cubicBezTo>
                    <a:pt x="255" y="156"/>
                    <a:pt x="255" y="156"/>
                    <a:pt x="255" y="156"/>
                  </a:cubicBezTo>
                  <a:cubicBezTo>
                    <a:pt x="259" y="153"/>
                    <a:pt x="259" y="153"/>
                    <a:pt x="259" y="153"/>
                  </a:cubicBezTo>
                  <a:cubicBezTo>
                    <a:pt x="254" y="147"/>
                    <a:pt x="254" y="147"/>
                    <a:pt x="254" y="147"/>
                  </a:cubicBezTo>
                  <a:cubicBezTo>
                    <a:pt x="249" y="143"/>
                    <a:pt x="249" y="143"/>
                    <a:pt x="249" y="143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6" y="131"/>
                    <a:pt x="246" y="131"/>
                    <a:pt x="246" y="131"/>
                  </a:cubicBezTo>
                  <a:cubicBezTo>
                    <a:pt x="235" y="131"/>
                    <a:pt x="235" y="131"/>
                    <a:pt x="235" y="131"/>
                  </a:cubicBezTo>
                  <a:cubicBezTo>
                    <a:pt x="235" y="131"/>
                    <a:pt x="235" y="131"/>
                    <a:pt x="235" y="131"/>
                  </a:cubicBezTo>
                  <a:cubicBezTo>
                    <a:pt x="226" y="125"/>
                    <a:pt x="226" y="125"/>
                    <a:pt x="226" y="125"/>
                  </a:cubicBezTo>
                  <a:cubicBezTo>
                    <a:pt x="194" y="120"/>
                    <a:pt x="194" y="120"/>
                    <a:pt x="194" y="120"/>
                  </a:cubicBezTo>
                  <a:cubicBezTo>
                    <a:pt x="168" y="119"/>
                    <a:pt x="168" y="119"/>
                    <a:pt x="168" y="119"/>
                  </a:cubicBezTo>
                  <a:cubicBezTo>
                    <a:pt x="167" y="119"/>
                    <a:pt x="167" y="119"/>
                    <a:pt x="167" y="119"/>
                  </a:cubicBezTo>
                  <a:cubicBezTo>
                    <a:pt x="166" y="119"/>
                    <a:pt x="165" y="119"/>
                    <a:pt x="165" y="118"/>
                  </a:cubicBezTo>
                  <a:cubicBezTo>
                    <a:pt x="149" y="84"/>
                    <a:pt x="149" y="84"/>
                    <a:pt x="149" y="84"/>
                  </a:cubicBezTo>
                  <a:cubicBezTo>
                    <a:pt x="148" y="81"/>
                    <a:pt x="141" y="72"/>
                    <a:pt x="129" y="57"/>
                  </a:cubicBezTo>
                  <a:cubicBezTo>
                    <a:pt x="117" y="42"/>
                    <a:pt x="110" y="34"/>
                    <a:pt x="108" y="33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0" y="5"/>
                    <a:pt x="46" y="3"/>
                    <a:pt x="40" y="2"/>
                  </a:cubicBezTo>
                  <a:cubicBezTo>
                    <a:pt x="35" y="0"/>
                    <a:pt x="23" y="4"/>
                    <a:pt x="4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6"/>
                    <a:pt x="1" y="40"/>
                    <a:pt x="2" y="43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41"/>
                    <a:pt x="19" y="38"/>
                    <a:pt x="21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7" y="61"/>
                    <a:pt x="41" y="65"/>
                    <a:pt x="48" y="72"/>
                  </a:cubicBezTo>
                  <a:cubicBezTo>
                    <a:pt x="53" y="75"/>
                    <a:pt x="55" y="77"/>
                    <a:pt x="58" y="77"/>
                  </a:cubicBezTo>
                  <a:cubicBezTo>
                    <a:pt x="60" y="77"/>
                    <a:pt x="60" y="77"/>
                    <a:pt x="60" y="77"/>
                  </a:cubicBezTo>
                  <a:cubicBezTo>
                    <a:pt x="62" y="76"/>
                    <a:pt x="62" y="76"/>
                    <a:pt x="62" y="76"/>
                  </a:cubicBezTo>
                  <a:cubicBezTo>
                    <a:pt x="69" y="69"/>
                    <a:pt x="69" y="69"/>
                    <a:pt x="69" y="69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85" y="64"/>
                    <a:pt x="85" y="64"/>
                    <a:pt x="85" y="64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97" y="52"/>
                    <a:pt x="97" y="52"/>
                    <a:pt x="97" y="52"/>
                  </a:cubicBezTo>
                  <a:cubicBezTo>
                    <a:pt x="106" y="57"/>
                    <a:pt x="106" y="57"/>
                    <a:pt x="106" y="57"/>
                  </a:cubicBezTo>
                  <a:cubicBezTo>
                    <a:pt x="106" y="57"/>
                    <a:pt x="106" y="57"/>
                    <a:pt x="106" y="57"/>
                  </a:cubicBezTo>
                  <a:cubicBezTo>
                    <a:pt x="107" y="57"/>
                    <a:pt x="107" y="57"/>
                    <a:pt x="107" y="57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8" y="80"/>
                    <a:pt x="118" y="80"/>
                    <a:pt x="118" y="8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16" y="93"/>
                    <a:pt x="116" y="93"/>
                    <a:pt x="116" y="93"/>
                  </a:cubicBezTo>
                  <a:cubicBezTo>
                    <a:pt x="119" y="100"/>
                    <a:pt x="119" y="100"/>
                    <a:pt x="119" y="100"/>
                  </a:cubicBezTo>
                  <a:cubicBezTo>
                    <a:pt x="119" y="101"/>
                    <a:pt x="119" y="101"/>
                    <a:pt x="119" y="101"/>
                  </a:cubicBezTo>
                  <a:cubicBezTo>
                    <a:pt x="117" y="110"/>
                    <a:pt x="117" y="110"/>
                    <a:pt x="117" y="110"/>
                  </a:cubicBezTo>
                  <a:cubicBezTo>
                    <a:pt x="117" y="118"/>
                    <a:pt x="117" y="118"/>
                    <a:pt x="117" y="118"/>
                  </a:cubicBezTo>
                  <a:cubicBezTo>
                    <a:pt x="119" y="125"/>
                    <a:pt x="121" y="130"/>
                    <a:pt x="121" y="131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9"/>
                    <a:pt x="120" y="139"/>
                    <a:pt x="120" y="139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5"/>
                    <a:pt x="116" y="145"/>
                    <a:pt x="116" y="145"/>
                  </a:cubicBezTo>
                  <a:cubicBezTo>
                    <a:pt x="116" y="145"/>
                    <a:pt x="116" y="145"/>
                    <a:pt x="116" y="145"/>
                  </a:cubicBezTo>
                  <a:cubicBezTo>
                    <a:pt x="116" y="145"/>
                    <a:pt x="116" y="145"/>
                    <a:pt x="116" y="145"/>
                  </a:cubicBezTo>
                  <a:cubicBezTo>
                    <a:pt x="112" y="149"/>
                    <a:pt x="112" y="149"/>
                    <a:pt x="112" y="149"/>
                  </a:cubicBezTo>
                  <a:cubicBezTo>
                    <a:pt x="111" y="158"/>
                    <a:pt x="111" y="158"/>
                    <a:pt x="111" y="158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11" y="182"/>
                    <a:pt x="111" y="182"/>
                    <a:pt x="111" y="182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8" y="185"/>
                    <a:pt x="106" y="185"/>
                    <a:pt x="103" y="184"/>
                  </a:cubicBezTo>
                  <a:cubicBezTo>
                    <a:pt x="103" y="184"/>
                    <a:pt x="103" y="184"/>
                    <a:pt x="103" y="184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95" y="181"/>
                    <a:pt x="95" y="181"/>
                    <a:pt x="95" y="181"/>
                  </a:cubicBezTo>
                  <a:cubicBezTo>
                    <a:pt x="90" y="187"/>
                    <a:pt x="90" y="187"/>
                    <a:pt x="90" y="187"/>
                  </a:cubicBezTo>
                  <a:cubicBezTo>
                    <a:pt x="84" y="203"/>
                    <a:pt x="84" y="203"/>
                    <a:pt x="84" y="203"/>
                  </a:cubicBezTo>
                  <a:cubicBezTo>
                    <a:pt x="84" y="204"/>
                    <a:pt x="84" y="204"/>
                    <a:pt x="84" y="204"/>
                  </a:cubicBezTo>
                  <a:cubicBezTo>
                    <a:pt x="84" y="204"/>
                    <a:pt x="84" y="204"/>
                    <a:pt x="84" y="204"/>
                  </a:cubicBezTo>
                  <a:cubicBezTo>
                    <a:pt x="78" y="209"/>
                    <a:pt x="78" y="209"/>
                    <a:pt x="78" y="209"/>
                  </a:cubicBezTo>
                  <a:cubicBezTo>
                    <a:pt x="77" y="209"/>
                    <a:pt x="77" y="209"/>
                    <a:pt x="77" y="209"/>
                  </a:cubicBezTo>
                  <a:cubicBezTo>
                    <a:pt x="74" y="209"/>
                    <a:pt x="74" y="209"/>
                    <a:pt x="74" y="209"/>
                  </a:cubicBezTo>
                  <a:cubicBezTo>
                    <a:pt x="68" y="219"/>
                    <a:pt x="68" y="219"/>
                    <a:pt x="68" y="219"/>
                  </a:cubicBezTo>
                  <a:cubicBezTo>
                    <a:pt x="71" y="225"/>
                    <a:pt x="71" y="225"/>
                    <a:pt x="71" y="225"/>
                  </a:cubicBezTo>
                  <a:cubicBezTo>
                    <a:pt x="72" y="225"/>
                    <a:pt x="72" y="225"/>
                    <a:pt x="72" y="225"/>
                  </a:cubicBezTo>
                  <a:cubicBezTo>
                    <a:pt x="80" y="235"/>
                    <a:pt x="80" y="235"/>
                    <a:pt x="80" y="235"/>
                  </a:cubicBezTo>
                  <a:cubicBezTo>
                    <a:pt x="80" y="236"/>
                    <a:pt x="80" y="236"/>
                    <a:pt x="80" y="236"/>
                  </a:cubicBezTo>
                  <a:cubicBezTo>
                    <a:pt x="80" y="239"/>
                    <a:pt x="80" y="239"/>
                    <a:pt x="80" y="239"/>
                  </a:cubicBezTo>
                  <a:cubicBezTo>
                    <a:pt x="89" y="240"/>
                    <a:pt x="89" y="240"/>
                    <a:pt x="89" y="240"/>
                  </a:cubicBezTo>
                  <a:cubicBezTo>
                    <a:pt x="90" y="248"/>
                    <a:pt x="90" y="248"/>
                    <a:pt x="90" y="248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91" y="258"/>
                    <a:pt x="91" y="258"/>
                    <a:pt x="91" y="258"/>
                  </a:cubicBezTo>
                  <a:cubicBezTo>
                    <a:pt x="94" y="260"/>
                    <a:pt x="94" y="260"/>
                    <a:pt x="94" y="260"/>
                  </a:cubicBezTo>
                  <a:cubicBezTo>
                    <a:pt x="102" y="258"/>
                    <a:pt x="102" y="258"/>
                    <a:pt x="102" y="258"/>
                  </a:cubicBezTo>
                  <a:cubicBezTo>
                    <a:pt x="109" y="253"/>
                    <a:pt x="109" y="253"/>
                    <a:pt x="109" y="253"/>
                  </a:cubicBezTo>
                  <a:cubicBezTo>
                    <a:pt x="111" y="253"/>
                    <a:pt x="111" y="253"/>
                    <a:pt x="111" y="253"/>
                  </a:cubicBezTo>
                  <a:cubicBezTo>
                    <a:pt x="113" y="266"/>
                    <a:pt x="113" y="266"/>
                    <a:pt x="113" y="266"/>
                  </a:cubicBezTo>
                  <a:cubicBezTo>
                    <a:pt x="117" y="271"/>
                    <a:pt x="117" y="271"/>
                    <a:pt x="117" y="271"/>
                  </a:cubicBezTo>
                  <a:cubicBezTo>
                    <a:pt x="118" y="272"/>
                    <a:pt x="118" y="272"/>
                    <a:pt x="118" y="272"/>
                  </a:cubicBezTo>
                  <a:cubicBezTo>
                    <a:pt x="121" y="277"/>
                    <a:pt x="121" y="277"/>
                    <a:pt x="121" y="277"/>
                  </a:cubicBezTo>
                  <a:cubicBezTo>
                    <a:pt x="127" y="282"/>
                    <a:pt x="127" y="282"/>
                    <a:pt x="127" y="282"/>
                  </a:cubicBezTo>
                  <a:cubicBezTo>
                    <a:pt x="127" y="283"/>
                    <a:pt x="129" y="283"/>
                    <a:pt x="131" y="283"/>
                  </a:cubicBezTo>
                  <a:cubicBezTo>
                    <a:pt x="133" y="284"/>
                    <a:pt x="133" y="284"/>
                    <a:pt x="133" y="284"/>
                  </a:cubicBezTo>
                  <a:cubicBezTo>
                    <a:pt x="137" y="282"/>
                    <a:pt x="137" y="282"/>
                    <a:pt x="137" y="282"/>
                  </a:cubicBezTo>
                  <a:cubicBezTo>
                    <a:pt x="140" y="281"/>
                    <a:pt x="143" y="280"/>
                    <a:pt x="146" y="279"/>
                  </a:cubicBezTo>
                  <a:cubicBezTo>
                    <a:pt x="148" y="278"/>
                    <a:pt x="148" y="278"/>
                    <a:pt x="148" y="278"/>
                  </a:cubicBezTo>
                  <a:cubicBezTo>
                    <a:pt x="154" y="278"/>
                    <a:pt x="154" y="278"/>
                    <a:pt x="154" y="278"/>
                  </a:cubicBezTo>
                  <a:cubicBezTo>
                    <a:pt x="156" y="278"/>
                    <a:pt x="157" y="278"/>
                    <a:pt x="158" y="279"/>
                  </a:cubicBezTo>
                  <a:cubicBezTo>
                    <a:pt x="166" y="274"/>
                    <a:pt x="166" y="274"/>
                    <a:pt x="166" y="274"/>
                  </a:cubicBezTo>
                  <a:cubicBezTo>
                    <a:pt x="167" y="274"/>
                    <a:pt x="167" y="274"/>
                    <a:pt x="167" y="274"/>
                  </a:cubicBezTo>
                  <a:cubicBezTo>
                    <a:pt x="167" y="275"/>
                    <a:pt x="167" y="275"/>
                    <a:pt x="167" y="275"/>
                  </a:cubicBezTo>
                  <a:cubicBezTo>
                    <a:pt x="168" y="274"/>
                    <a:pt x="168" y="274"/>
                    <a:pt x="168" y="274"/>
                  </a:cubicBezTo>
                  <a:cubicBezTo>
                    <a:pt x="169" y="275"/>
                    <a:pt x="169" y="275"/>
                    <a:pt x="169" y="275"/>
                  </a:cubicBezTo>
                  <a:cubicBezTo>
                    <a:pt x="172" y="279"/>
                    <a:pt x="173" y="282"/>
                    <a:pt x="173" y="283"/>
                  </a:cubicBezTo>
                  <a:cubicBezTo>
                    <a:pt x="177" y="289"/>
                    <a:pt x="177" y="289"/>
                    <a:pt x="177" y="289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1" y="290"/>
                    <a:pt x="181" y="290"/>
                    <a:pt x="181" y="290"/>
                  </a:cubicBezTo>
                  <a:cubicBezTo>
                    <a:pt x="180" y="289"/>
                    <a:pt x="180" y="289"/>
                    <a:pt x="180" y="289"/>
                  </a:cubicBezTo>
                  <a:cubicBezTo>
                    <a:pt x="179" y="287"/>
                    <a:pt x="179" y="286"/>
                    <a:pt x="180" y="285"/>
                  </a:cubicBezTo>
                  <a:cubicBezTo>
                    <a:pt x="181" y="284"/>
                    <a:pt x="182" y="283"/>
                    <a:pt x="185" y="283"/>
                  </a:cubicBezTo>
                  <a:cubicBezTo>
                    <a:pt x="199" y="283"/>
                    <a:pt x="199" y="283"/>
                    <a:pt x="199" y="283"/>
                  </a:cubicBezTo>
                  <a:cubicBezTo>
                    <a:pt x="200" y="283"/>
                    <a:pt x="200" y="283"/>
                    <a:pt x="200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92"/>
                    <a:pt x="206" y="292"/>
                    <a:pt x="206" y="292"/>
                  </a:cubicBezTo>
                  <a:cubicBezTo>
                    <a:pt x="205" y="296"/>
                    <a:pt x="205" y="296"/>
                    <a:pt x="205" y="296"/>
                  </a:cubicBezTo>
                  <a:cubicBezTo>
                    <a:pt x="205" y="296"/>
                    <a:pt x="205" y="296"/>
                    <a:pt x="205" y="296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1" y="296"/>
                    <a:pt x="211" y="295"/>
                    <a:pt x="211" y="295"/>
                  </a:cubicBezTo>
                  <a:cubicBezTo>
                    <a:pt x="213" y="294"/>
                    <a:pt x="213" y="294"/>
                    <a:pt x="213" y="294"/>
                  </a:cubicBezTo>
                  <a:cubicBezTo>
                    <a:pt x="227" y="303"/>
                    <a:pt x="227" y="303"/>
                    <a:pt x="227" y="303"/>
                  </a:cubicBezTo>
                  <a:cubicBezTo>
                    <a:pt x="228" y="305"/>
                    <a:pt x="229" y="306"/>
                    <a:pt x="229" y="308"/>
                  </a:cubicBezTo>
                  <a:cubicBezTo>
                    <a:pt x="229" y="314"/>
                    <a:pt x="229" y="314"/>
                    <a:pt x="229" y="314"/>
                  </a:cubicBezTo>
                  <a:cubicBezTo>
                    <a:pt x="234" y="315"/>
                    <a:pt x="234" y="315"/>
                    <a:pt x="234" y="315"/>
                  </a:cubicBezTo>
                  <a:cubicBezTo>
                    <a:pt x="237" y="310"/>
                    <a:pt x="237" y="310"/>
                    <a:pt x="237" y="310"/>
                  </a:cubicBezTo>
                  <a:cubicBezTo>
                    <a:pt x="235" y="307"/>
                    <a:pt x="235" y="305"/>
                    <a:pt x="235" y="303"/>
                  </a:cubicBezTo>
                  <a:cubicBezTo>
                    <a:pt x="235" y="302"/>
                    <a:pt x="236" y="301"/>
                    <a:pt x="237" y="300"/>
                  </a:cubicBezTo>
                  <a:cubicBezTo>
                    <a:pt x="239" y="299"/>
                    <a:pt x="239" y="299"/>
                    <a:pt x="239" y="299"/>
                  </a:cubicBezTo>
                  <a:cubicBezTo>
                    <a:pt x="239" y="298"/>
                    <a:pt x="239" y="297"/>
                    <a:pt x="240" y="297"/>
                  </a:cubicBezTo>
                  <a:cubicBezTo>
                    <a:pt x="243" y="297"/>
                    <a:pt x="243" y="297"/>
                    <a:pt x="243" y="297"/>
                  </a:cubicBezTo>
                  <a:cubicBezTo>
                    <a:pt x="245" y="299"/>
                    <a:pt x="247" y="303"/>
                    <a:pt x="248" y="309"/>
                  </a:cubicBezTo>
                  <a:cubicBezTo>
                    <a:pt x="248" y="310"/>
                    <a:pt x="248" y="310"/>
                    <a:pt x="248" y="310"/>
                  </a:cubicBezTo>
                  <a:cubicBezTo>
                    <a:pt x="249" y="311"/>
                    <a:pt x="249" y="311"/>
                    <a:pt x="249" y="311"/>
                  </a:cubicBezTo>
                  <a:cubicBezTo>
                    <a:pt x="249" y="312"/>
                    <a:pt x="251" y="313"/>
                    <a:pt x="255" y="315"/>
                  </a:cubicBezTo>
                  <a:cubicBezTo>
                    <a:pt x="255" y="315"/>
                    <a:pt x="255" y="315"/>
                    <a:pt x="255" y="315"/>
                  </a:cubicBezTo>
                  <a:cubicBezTo>
                    <a:pt x="256" y="315"/>
                    <a:pt x="256" y="315"/>
                    <a:pt x="256" y="315"/>
                  </a:cubicBezTo>
                  <a:cubicBezTo>
                    <a:pt x="269" y="328"/>
                    <a:pt x="269" y="328"/>
                    <a:pt x="269" y="328"/>
                  </a:cubicBezTo>
                  <a:cubicBezTo>
                    <a:pt x="269" y="328"/>
                    <a:pt x="269" y="328"/>
                    <a:pt x="269" y="328"/>
                  </a:cubicBezTo>
                  <a:cubicBezTo>
                    <a:pt x="275" y="326"/>
                    <a:pt x="275" y="326"/>
                    <a:pt x="275" y="326"/>
                  </a:cubicBezTo>
                  <a:cubicBezTo>
                    <a:pt x="274" y="324"/>
                    <a:pt x="274" y="324"/>
                    <a:pt x="274" y="324"/>
                  </a:cubicBezTo>
                  <a:cubicBezTo>
                    <a:pt x="272" y="322"/>
                    <a:pt x="272" y="320"/>
                    <a:pt x="272" y="319"/>
                  </a:cubicBezTo>
                  <a:cubicBezTo>
                    <a:pt x="272" y="316"/>
                    <a:pt x="274" y="313"/>
                    <a:pt x="278" y="311"/>
                  </a:cubicBezTo>
                  <a:cubicBezTo>
                    <a:pt x="285" y="305"/>
                    <a:pt x="285" y="305"/>
                    <a:pt x="285" y="305"/>
                  </a:cubicBezTo>
                  <a:cubicBezTo>
                    <a:pt x="293" y="310"/>
                    <a:pt x="293" y="310"/>
                    <a:pt x="293" y="310"/>
                  </a:cubicBezTo>
                  <a:cubicBezTo>
                    <a:pt x="294" y="310"/>
                    <a:pt x="294" y="310"/>
                    <a:pt x="294" y="310"/>
                  </a:cubicBezTo>
                  <a:cubicBezTo>
                    <a:pt x="296" y="301"/>
                    <a:pt x="296" y="301"/>
                    <a:pt x="296" y="301"/>
                  </a:cubicBezTo>
                  <a:cubicBezTo>
                    <a:pt x="296" y="300"/>
                    <a:pt x="296" y="300"/>
                    <a:pt x="296" y="300"/>
                  </a:cubicBezTo>
                  <a:cubicBezTo>
                    <a:pt x="297" y="299"/>
                    <a:pt x="297" y="299"/>
                    <a:pt x="297" y="299"/>
                  </a:cubicBezTo>
                  <a:cubicBezTo>
                    <a:pt x="304" y="300"/>
                    <a:pt x="304" y="300"/>
                    <a:pt x="304" y="300"/>
                  </a:cubicBezTo>
                  <a:cubicBezTo>
                    <a:pt x="305" y="301"/>
                    <a:pt x="306" y="303"/>
                    <a:pt x="306" y="305"/>
                  </a:cubicBezTo>
                  <a:cubicBezTo>
                    <a:pt x="306" y="306"/>
                    <a:pt x="305" y="308"/>
                    <a:pt x="303" y="310"/>
                  </a:cubicBezTo>
                  <a:cubicBezTo>
                    <a:pt x="305" y="311"/>
                    <a:pt x="305" y="311"/>
                    <a:pt x="305" y="311"/>
                  </a:cubicBezTo>
                  <a:cubicBezTo>
                    <a:pt x="309" y="313"/>
                    <a:pt x="312" y="314"/>
                    <a:pt x="314" y="315"/>
                  </a:cubicBezTo>
                  <a:cubicBezTo>
                    <a:pt x="315" y="315"/>
                    <a:pt x="315" y="315"/>
                    <a:pt x="315" y="315"/>
                  </a:cubicBezTo>
                  <a:cubicBezTo>
                    <a:pt x="315" y="315"/>
                    <a:pt x="315" y="315"/>
                    <a:pt x="315" y="315"/>
                  </a:cubicBezTo>
                  <a:cubicBezTo>
                    <a:pt x="320" y="317"/>
                    <a:pt x="320" y="317"/>
                    <a:pt x="320" y="317"/>
                  </a:cubicBezTo>
                  <a:cubicBezTo>
                    <a:pt x="324" y="317"/>
                    <a:pt x="324" y="317"/>
                    <a:pt x="324" y="317"/>
                  </a:cubicBezTo>
                  <a:cubicBezTo>
                    <a:pt x="318" y="288"/>
                    <a:pt x="318" y="288"/>
                    <a:pt x="318" y="288"/>
                  </a:cubicBezTo>
                  <a:cubicBezTo>
                    <a:pt x="314" y="285"/>
                    <a:pt x="310" y="281"/>
                    <a:pt x="307" y="275"/>
                  </a:cubicBezTo>
                  <a:cubicBezTo>
                    <a:pt x="304" y="270"/>
                    <a:pt x="305" y="263"/>
                    <a:pt x="312" y="255"/>
                  </a:cubicBezTo>
                  <a:cubicBezTo>
                    <a:pt x="315" y="251"/>
                    <a:pt x="320" y="247"/>
                    <a:pt x="325" y="243"/>
                  </a:cubicBezTo>
                  <a:cubicBezTo>
                    <a:pt x="325" y="243"/>
                    <a:pt x="325" y="243"/>
                    <a:pt x="325" y="243"/>
                  </a:cubicBezTo>
                  <a:cubicBezTo>
                    <a:pt x="325" y="243"/>
                    <a:pt x="325" y="243"/>
                    <a:pt x="325" y="243"/>
                  </a:cubicBezTo>
                  <a:cubicBezTo>
                    <a:pt x="331" y="243"/>
                    <a:pt x="331" y="243"/>
                    <a:pt x="331" y="243"/>
                  </a:cubicBezTo>
                  <a:cubicBezTo>
                    <a:pt x="331" y="243"/>
                    <a:pt x="331" y="243"/>
                    <a:pt x="331" y="243"/>
                  </a:cubicBezTo>
                  <a:cubicBezTo>
                    <a:pt x="336" y="245"/>
                    <a:pt x="336" y="245"/>
                    <a:pt x="336" y="245"/>
                  </a:cubicBezTo>
                  <a:cubicBezTo>
                    <a:pt x="346" y="245"/>
                    <a:pt x="346" y="245"/>
                    <a:pt x="346" y="245"/>
                  </a:cubicBezTo>
                  <a:cubicBezTo>
                    <a:pt x="350" y="243"/>
                    <a:pt x="353" y="237"/>
                    <a:pt x="357" y="228"/>
                  </a:cubicBezTo>
                  <a:cubicBezTo>
                    <a:pt x="360" y="222"/>
                    <a:pt x="360" y="211"/>
                    <a:pt x="358" y="193"/>
                  </a:cubicBez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30"/>
            <p:cNvSpPr>
              <a:spLocks/>
            </p:cNvSpPr>
            <p:nvPr/>
          </p:nvSpPr>
          <p:spPr bwMode="auto">
            <a:xfrm>
              <a:off x="7537450" y="3097213"/>
              <a:ext cx="814388" cy="511175"/>
            </a:xfrm>
            <a:custGeom>
              <a:avLst/>
              <a:gdLst>
                <a:gd name="T0" fmla="*/ 198 w 217"/>
                <a:gd name="T1" fmla="*/ 4 h 136"/>
                <a:gd name="T2" fmla="*/ 179 w 217"/>
                <a:gd name="T3" fmla="*/ 6 h 136"/>
                <a:gd name="T4" fmla="*/ 135 w 217"/>
                <a:gd name="T5" fmla="*/ 21 h 136"/>
                <a:gd name="T6" fmla="*/ 136 w 217"/>
                <a:gd name="T7" fmla="*/ 30 h 136"/>
                <a:gd name="T8" fmla="*/ 106 w 217"/>
                <a:gd name="T9" fmla="*/ 26 h 136"/>
                <a:gd name="T10" fmla="*/ 84 w 217"/>
                <a:gd name="T11" fmla="*/ 0 h 136"/>
                <a:gd name="T12" fmla="*/ 75 w 217"/>
                <a:gd name="T13" fmla="*/ 10 h 136"/>
                <a:gd name="T14" fmla="*/ 64 w 217"/>
                <a:gd name="T15" fmla="*/ 4 h 136"/>
                <a:gd name="T16" fmla="*/ 59 w 217"/>
                <a:gd name="T17" fmla="*/ 10 h 136"/>
                <a:gd name="T18" fmla="*/ 51 w 217"/>
                <a:gd name="T19" fmla="*/ 12 h 136"/>
                <a:gd name="T20" fmla="*/ 6 w 217"/>
                <a:gd name="T21" fmla="*/ 64 h 136"/>
                <a:gd name="T22" fmla="*/ 11 w 217"/>
                <a:gd name="T23" fmla="*/ 76 h 136"/>
                <a:gd name="T24" fmla="*/ 10 w 217"/>
                <a:gd name="T25" fmla="*/ 76 h 136"/>
                <a:gd name="T26" fmla="*/ 17 w 217"/>
                <a:gd name="T27" fmla="*/ 103 h 136"/>
                <a:gd name="T28" fmla="*/ 0 w 217"/>
                <a:gd name="T29" fmla="*/ 114 h 136"/>
                <a:gd name="T30" fmla="*/ 8 w 217"/>
                <a:gd name="T31" fmla="*/ 122 h 136"/>
                <a:gd name="T32" fmla="*/ 9 w 217"/>
                <a:gd name="T33" fmla="*/ 124 h 136"/>
                <a:gd name="T34" fmla="*/ 32 w 217"/>
                <a:gd name="T35" fmla="*/ 136 h 136"/>
                <a:gd name="T36" fmla="*/ 42 w 217"/>
                <a:gd name="T37" fmla="*/ 126 h 136"/>
                <a:gd name="T38" fmla="*/ 57 w 217"/>
                <a:gd name="T39" fmla="*/ 119 h 136"/>
                <a:gd name="T40" fmla="*/ 59 w 217"/>
                <a:gd name="T41" fmla="*/ 121 h 136"/>
                <a:gd name="T42" fmla="*/ 59 w 217"/>
                <a:gd name="T43" fmla="*/ 122 h 136"/>
                <a:gd name="T44" fmla="*/ 74 w 217"/>
                <a:gd name="T45" fmla="*/ 132 h 136"/>
                <a:gd name="T46" fmla="*/ 92 w 217"/>
                <a:gd name="T47" fmla="*/ 126 h 136"/>
                <a:gd name="T48" fmla="*/ 106 w 217"/>
                <a:gd name="T49" fmla="*/ 125 h 136"/>
                <a:gd name="T50" fmla="*/ 108 w 217"/>
                <a:gd name="T51" fmla="*/ 124 h 136"/>
                <a:gd name="T52" fmla="*/ 119 w 217"/>
                <a:gd name="T53" fmla="*/ 110 h 136"/>
                <a:gd name="T54" fmla="*/ 125 w 217"/>
                <a:gd name="T55" fmla="*/ 106 h 136"/>
                <a:gd name="T56" fmla="*/ 126 w 217"/>
                <a:gd name="T57" fmla="*/ 107 h 136"/>
                <a:gd name="T58" fmla="*/ 129 w 217"/>
                <a:gd name="T59" fmla="*/ 108 h 136"/>
                <a:gd name="T60" fmla="*/ 134 w 217"/>
                <a:gd name="T61" fmla="*/ 88 h 136"/>
                <a:gd name="T62" fmla="*/ 140 w 217"/>
                <a:gd name="T63" fmla="*/ 86 h 136"/>
                <a:gd name="T64" fmla="*/ 148 w 217"/>
                <a:gd name="T65" fmla="*/ 69 h 136"/>
                <a:gd name="T66" fmla="*/ 151 w 217"/>
                <a:gd name="T67" fmla="*/ 60 h 136"/>
                <a:gd name="T68" fmla="*/ 161 w 217"/>
                <a:gd name="T69" fmla="*/ 56 h 136"/>
                <a:gd name="T70" fmla="*/ 161 w 217"/>
                <a:gd name="T71" fmla="*/ 54 h 136"/>
                <a:gd name="T72" fmla="*/ 169 w 217"/>
                <a:gd name="T73" fmla="*/ 48 h 136"/>
                <a:gd name="T74" fmla="*/ 164 w 217"/>
                <a:gd name="T75" fmla="*/ 47 h 136"/>
                <a:gd name="T76" fmla="*/ 164 w 217"/>
                <a:gd name="T77" fmla="*/ 44 h 136"/>
                <a:gd name="T78" fmla="*/ 166 w 217"/>
                <a:gd name="T79" fmla="*/ 43 h 136"/>
                <a:gd name="T80" fmla="*/ 176 w 217"/>
                <a:gd name="T81" fmla="*/ 38 h 136"/>
                <a:gd name="T82" fmla="*/ 202 w 217"/>
                <a:gd name="T83" fmla="*/ 20 h 136"/>
                <a:gd name="T84" fmla="*/ 214 w 217"/>
                <a:gd name="T85" fmla="*/ 24 h 136"/>
                <a:gd name="T86" fmla="*/ 212 w 217"/>
                <a:gd name="T87" fmla="*/ 14 h 136"/>
                <a:gd name="T88" fmla="*/ 212 w 217"/>
                <a:gd name="T89" fmla="*/ 14 h 136"/>
                <a:gd name="T90" fmla="*/ 216 w 217"/>
                <a:gd name="T91" fmla="*/ 6 h 136"/>
                <a:gd name="T92" fmla="*/ 213 w 217"/>
                <a:gd name="T93" fmla="*/ 7 h 136"/>
                <a:gd name="T94" fmla="*/ 204 w 217"/>
                <a:gd name="T95" fmla="*/ 8 h 136"/>
                <a:gd name="T96" fmla="*/ 202 w 217"/>
                <a:gd name="T97" fmla="*/ 8 h 136"/>
                <a:gd name="T98" fmla="*/ 202 w 217"/>
                <a:gd name="T99" fmla="*/ 6 h 136"/>
                <a:gd name="T100" fmla="*/ 198 w 217"/>
                <a:gd name="T101" fmla="*/ 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7" h="136">
                  <a:moveTo>
                    <a:pt x="198" y="4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98" y="6"/>
                    <a:pt x="196" y="7"/>
                    <a:pt x="194" y="7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68" y="4"/>
                    <a:pt x="161" y="2"/>
                    <a:pt x="157" y="0"/>
                  </a:cubicBezTo>
                  <a:cubicBezTo>
                    <a:pt x="135" y="21"/>
                    <a:pt x="135" y="21"/>
                    <a:pt x="135" y="21"/>
                  </a:cubicBezTo>
                  <a:cubicBezTo>
                    <a:pt x="136" y="30"/>
                    <a:pt x="136" y="30"/>
                    <a:pt x="136" y="30"/>
                  </a:cubicBezTo>
                  <a:cubicBezTo>
                    <a:pt x="136" y="30"/>
                    <a:pt x="136" y="30"/>
                    <a:pt x="136" y="30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17" y="33"/>
                    <a:pt x="108" y="32"/>
                    <a:pt x="106" y="26"/>
                  </a:cubicBezTo>
                  <a:cubicBezTo>
                    <a:pt x="104" y="1"/>
                    <a:pt x="104" y="1"/>
                    <a:pt x="104" y="1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6" y="18"/>
                    <a:pt x="76" y="18"/>
                    <a:pt x="76" y="18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4"/>
                    <a:pt x="74" y="0"/>
                    <a:pt x="72" y="0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42" y="20"/>
                    <a:pt x="34" y="27"/>
                    <a:pt x="28" y="35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9" y="78"/>
                    <a:pt x="10" y="82"/>
                    <a:pt x="12" y="86"/>
                  </a:cubicBezTo>
                  <a:cubicBezTo>
                    <a:pt x="15" y="91"/>
                    <a:pt x="17" y="97"/>
                    <a:pt x="17" y="103"/>
                  </a:cubicBezTo>
                  <a:cubicBezTo>
                    <a:pt x="17" y="104"/>
                    <a:pt x="17" y="104"/>
                    <a:pt x="17" y="10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8" y="122"/>
                    <a:pt x="9" y="123"/>
                    <a:pt x="9" y="124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8" y="126"/>
                    <a:pt x="12" y="129"/>
                    <a:pt x="18" y="132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37" y="133"/>
                    <a:pt x="37" y="133"/>
                    <a:pt x="37" y="133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6" y="115"/>
                    <a:pt x="46" y="115"/>
                    <a:pt x="46" y="115"/>
                  </a:cubicBezTo>
                  <a:cubicBezTo>
                    <a:pt x="57" y="119"/>
                    <a:pt x="57" y="119"/>
                    <a:pt x="57" y="119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59" y="122"/>
                    <a:pt x="59" y="122"/>
                    <a:pt x="59" y="122"/>
                  </a:cubicBezTo>
                  <a:cubicBezTo>
                    <a:pt x="57" y="126"/>
                    <a:pt x="58" y="130"/>
                    <a:pt x="62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9" y="131"/>
                    <a:pt x="82" y="130"/>
                    <a:pt x="85" y="128"/>
                  </a:cubicBezTo>
                  <a:cubicBezTo>
                    <a:pt x="86" y="126"/>
                    <a:pt x="89" y="125"/>
                    <a:pt x="92" y="126"/>
                  </a:cubicBezTo>
                  <a:cubicBezTo>
                    <a:pt x="97" y="126"/>
                    <a:pt x="101" y="128"/>
                    <a:pt x="104" y="132"/>
                  </a:cubicBezTo>
                  <a:cubicBezTo>
                    <a:pt x="106" y="125"/>
                    <a:pt x="106" y="125"/>
                    <a:pt x="106" y="125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8" y="124"/>
                    <a:pt x="108" y="124"/>
                    <a:pt x="108" y="124"/>
                  </a:cubicBezTo>
                  <a:cubicBezTo>
                    <a:pt x="110" y="122"/>
                    <a:pt x="111" y="120"/>
                    <a:pt x="112" y="118"/>
                  </a:cubicBezTo>
                  <a:cubicBezTo>
                    <a:pt x="114" y="115"/>
                    <a:pt x="116" y="112"/>
                    <a:pt x="119" y="110"/>
                  </a:cubicBezTo>
                  <a:cubicBezTo>
                    <a:pt x="124" y="107"/>
                    <a:pt x="124" y="107"/>
                    <a:pt x="124" y="107"/>
                  </a:cubicBezTo>
                  <a:cubicBezTo>
                    <a:pt x="125" y="106"/>
                    <a:pt x="125" y="106"/>
                    <a:pt x="125" y="106"/>
                  </a:cubicBezTo>
                  <a:cubicBezTo>
                    <a:pt x="125" y="107"/>
                    <a:pt x="125" y="107"/>
                    <a:pt x="125" y="107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29" y="108"/>
                    <a:pt x="129" y="108"/>
                    <a:pt x="129" y="108"/>
                  </a:cubicBezTo>
                  <a:cubicBezTo>
                    <a:pt x="129" y="108"/>
                    <a:pt x="129" y="108"/>
                    <a:pt x="129" y="108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7" y="82"/>
                    <a:pt x="150" y="78"/>
                    <a:pt x="150" y="75"/>
                  </a:cubicBezTo>
                  <a:cubicBezTo>
                    <a:pt x="148" y="69"/>
                    <a:pt x="148" y="69"/>
                    <a:pt x="148" y="69"/>
                  </a:cubicBezTo>
                  <a:cubicBezTo>
                    <a:pt x="147" y="65"/>
                    <a:pt x="147" y="62"/>
                    <a:pt x="148" y="61"/>
                  </a:cubicBezTo>
                  <a:cubicBezTo>
                    <a:pt x="149" y="60"/>
                    <a:pt x="150" y="60"/>
                    <a:pt x="151" y="60"/>
                  </a:cubicBezTo>
                  <a:cubicBezTo>
                    <a:pt x="154" y="60"/>
                    <a:pt x="157" y="60"/>
                    <a:pt x="160" y="62"/>
                  </a:cubicBezTo>
                  <a:cubicBezTo>
                    <a:pt x="161" y="56"/>
                    <a:pt x="161" y="56"/>
                    <a:pt x="161" y="56"/>
                  </a:cubicBezTo>
                  <a:cubicBezTo>
                    <a:pt x="161" y="55"/>
                    <a:pt x="161" y="55"/>
                    <a:pt x="161" y="55"/>
                  </a:cubicBezTo>
                  <a:cubicBezTo>
                    <a:pt x="161" y="54"/>
                    <a:pt x="161" y="54"/>
                    <a:pt x="161" y="54"/>
                  </a:cubicBezTo>
                  <a:cubicBezTo>
                    <a:pt x="168" y="51"/>
                    <a:pt x="168" y="51"/>
                    <a:pt x="168" y="51"/>
                  </a:cubicBezTo>
                  <a:cubicBezTo>
                    <a:pt x="169" y="48"/>
                    <a:pt x="169" y="48"/>
                    <a:pt x="169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4" y="47"/>
                    <a:pt x="164" y="47"/>
                    <a:pt x="164" y="47"/>
                  </a:cubicBezTo>
                  <a:cubicBezTo>
                    <a:pt x="164" y="45"/>
                    <a:pt x="164" y="45"/>
                    <a:pt x="164" y="45"/>
                  </a:cubicBezTo>
                  <a:cubicBezTo>
                    <a:pt x="164" y="44"/>
                    <a:pt x="164" y="44"/>
                    <a:pt x="164" y="44"/>
                  </a:cubicBezTo>
                  <a:cubicBezTo>
                    <a:pt x="165" y="43"/>
                    <a:pt x="165" y="43"/>
                    <a:pt x="165" y="43"/>
                  </a:cubicBezTo>
                  <a:cubicBezTo>
                    <a:pt x="166" y="43"/>
                    <a:pt x="166" y="43"/>
                    <a:pt x="166" y="43"/>
                  </a:cubicBezTo>
                  <a:cubicBezTo>
                    <a:pt x="167" y="43"/>
                    <a:pt x="167" y="43"/>
                    <a:pt x="167" y="43"/>
                  </a:cubicBezTo>
                  <a:cubicBezTo>
                    <a:pt x="170" y="43"/>
                    <a:pt x="173" y="42"/>
                    <a:pt x="176" y="38"/>
                  </a:cubicBezTo>
                  <a:cubicBezTo>
                    <a:pt x="202" y="20"/>
                    <a:pt x="202" y="20"/>
                    <a:pt x="202" y="20"/>
                  </a:cubicBezTo>
                  <a:cubicBezTo>
                    <a:pt x="202" y="20"/>
                    <a:pt x="202" y="20"/>
                    <a:pt x="202" y="20"/>
                  </a:cubicBezTo>
                  <a:cubicBezTo>
                    <a:pt x="210" y="24"/>
                    <a:pt x="210" y="24"/>
                    <a:pt x="210" y="24"/>
                  </a:cubicBezTo>
                  <a:cubicBezTo>
                    <a:pt x="214" y="24"/>
                    <a:pt x="214" y="24"/>
                    <a:pt x="214" y="24"/>
                  </a:cubicBezTo>
                  <a:cubicBezTo>
                    <a:pt x="212" y="15"/>
                    <a:pt x="212" y="15"/>
                    <a:pt x="212" y="15"/>
                  </a:cubicBezTo>
                  <a:cubicBezTo>
                    <a:pt x="212" y="14"/>
                    <a:pt x="212" y="14"/>
                    <a:pt x="212" y="14"/>
                  </a:cubicBezTo>
                  <a:cubicBezTo>
                    <a:pt x="212" y="14"/>
                    <a:pt x="212" y="14"/>
                    <a:pt x="212" y="14"/>
                  </a:cubicBezTo>
                  <a:cubicBezTo>
                    <a:pt x="212" y="14"/>
                    <a:pt x="212" y="14"/>
                    <a:pt x="212" y="14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3" y="6"/>
                    <a:pt x="213" y="6"/>
                    <a:pt x="213" y="6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12" y="7"/>
                    <a:pt x="212" y="7"/>
                    <a:pt x="212" y="7"/>
                  </a:cubicBezTo>
                  <a:cubicBezTo>
                    <a:pt x="204" y="8"/>
                    <a:pt x="204" y="8"/>
                    <a:pt x="204" y="8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200" y="4"/>
                    <a:pt x="200" y="4"/>
                    <a:pt x="200" y="4"/>
                  </a:cubicBezTo>
                  <a:lnTo>
                    <a:pt x="198" y="4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31"/>
            <p:cNvSpPr>
              <a:spLocks/>
            </p:cNvSpPr>
            <p:nvPr/>
          </p:nvSpPr>
          <p:spPr bwMode="auto">
            <a:xfrm>
              <a:off x="8299450" y="3941763"/>
              <a:ext cx="128588" cy="117475"/>
            </a:xfrm>
            <a:custGeom>
              <a:avLst/>
              <a:gdLst>
                <a:gd name="T0" fmla="*/ 31 w 34"/>
                <a:gd name="T1" fmla="*/ 17 h 31"/>
                <a:gd name="T2" fmla="*/ 34 w 34"/>
                <a:gd name="T3" fmla="*/ 13 h 31"/>
                <a:gd name="T4" fmla="*/ 34 w 34"/>
                <a:gd name="T5" fmla="*/ 13 h 31"/>
                <a:gd name="T6" fmla="*/ 34 w 34"/>
                <a:gd name="T7" fmla="*/ 13 h 31"/>
                <a:gd name="T8" fmla="*/ 34 w 34"/>
                <a:gd name="T9" fmla="*/ 13 h 31"/>
                <a:gd name="T10" fmla="*/ 24 w 34"/>
                <a:gd name="T11" fmla="*/ 5 h 31"/>
                <a:gd name="T12" fmla="*/ 11 w 34"/>
                <a:gd name="T13" fmla="*/ 1 h 31"/>
                <a:gd name="T14" fmla="*/ 7 w 34"/>
                <a:gd name="T15" fmla="*/ 2 h 31"/>
                <a:gd name="T16" fmla="*/ 7 w 34"/>
                <a:gd name="T17" fmla="*/ 11 h 31"/>
                <a:gd name="T18" fmla="*/ 2 w 34"/>
                <a:gd name="T19" fmla="*/ 19 h 31"/>
                <a:gd name="T20" fmla="*/ 0 w 34"/>
                <a:gd name="T21" fmla="*/ 21 h 31"/>
                <a:gd name="T22" fmla="*/ 4 w 34"/>
                <a:gd name="T23" fmla="*/ 25 h 31"/>
                <a:gd name="T24" fmla="*/ 5 w 34"/>
                <a:gd name="T25" fmla="*/ 25 h 31"/>
                <a:gd name="T26" fmla="*/ 6 w 34"/>
                <a:gd name="T27" fmla="*/ 29 h 31"/>
                <a:gd name="T28" fmla="*/ 11 w 34"/>
                <a:gd name="T29" fmla="*/ 31 h 31"/>
                <a:gd name="T30" fmla="*/ 17 w 34"/>
                <a:gd name="T31" fmla="*/ 28 h 31"/>
                <a:gd name="T32" fmla="*/ 26 w 34"/>
                <a:gd name="T33" fmla="*/ 30 h 31"/>
                <a:gd name="T34" fmla="*/ 26 w 34"/>
                <a:gd name="T35" fmla="*/ 27 h 31"/>
                <a:gd name="T36" fmla="*/ 31 w 34"/>
                <a:gd name="T37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1">
                  <a:moveTo>
                    <a:pt x="31" y="17"/>
                  </a:move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19" y="1"/>
                    <a:pt x="14" y="0"/>
                    <a:pt x="11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13"/>
                    <a:pt x="5" y="17"/>
                    <a:pt x="2" y="1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3" y="29"/>
                    <a:pt x="15" y="28"/>
                    <a:pt x="17" y="28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7" y="21"/>
                    <a:pt x="29" y="18"/>
                    <a:pt x="31" y="17"/>
                  </a:cubicBez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32"/>
            <p:cNvSpPr>
              <a:spLocks/>
            </p:cNvSpPr>
            <p:nvPr/>
          </p:nvSpPr>
          <p:spPr bwMode="auto">
            <a:xfrm>
              <a:off x="7702550" y="3513138"/>
              <a:ext cx="709613" cy="549275"/>
            </a:xfrm>
            <a:custGeom>
              <a:avLst/>
              <a:gdLst>
                <a:gd name="T0" fmla="*/ 120 w 189"/>
                <a:gd name="T1" fmla="*/ 23 h 146"/>
                <a:gd name="T2" fmla="*/ 85 w 189"/>
                <a:gd name="T3" fmla="*/ 9 h 146"/>
                <a:gd name="T4" fmla="*/ 85 w 189"/>
                <a:gd name="T5" fmla="*/ 1 h 146"/>
                <a:gd name="T6" fmla="*/ 82 w 189"/>
                <a:gd name="T7" fmla="*/ 0 h 146"/>
                <a:gd name="T8" fmla="*/ 66 w 189"/>
                <a:gd name="T9" fmla="*/ 16 h 146"/>
                <a:gd name="T10" fmla="*/ 58 w 189"/>
                <a:gd name="T11" fmla="*/ 24 h 146"/>
                <a:gd name="T12" fmla="*/ 48 w 189"/>
                <a:gd name="T13" fmla="*/ 19 h 146"/>
                <a:gd name="T14" fmla="*/ 31 w 189"/>
                <a:gd name="T15" fmla="*/ 25 h 146"/>
                <a:gd name="T16" fmla="*/ 10 w 189"/>
                <a:gd name="T17" fmla="*/ 11 h 146"/>
                <a:gd name="T18" fmla="*/ 2 w 189"/>
                <a:gd name="T19" fmla="*/ 17 h 146"/>
                <a:gd name="T20" fmla="*/ 2 w 189"/>
                <a:gd name="T21" fmla="*/ 18 h 146"/>
                <a:gd name="T22" fmla="*/ 0 w 189"/>
                <a:gd name="T23" fmla="*/ 20 h 146"/>
                <a:gd name="T24" fmla="*/ 4 w 189"/>
                <a:gd name="T25" fmla="*/ 21 h 146"/>
                <a:gd name="T26" fmla="*/ 5 w 189"/>
                <a:gd name="T27" fmla="*/ 21 h 146"/>
                <a:gd name="T28" fmla="*/ 34 w 189"/>
                <a:gd name="T29" fmla="*/ 43 h 146"/>
                <a:gd name="T30" fmla="*/ 62 w 189"/>
                <a:gd name="T31" fmla="*/ 75 h 146"/>
                <a:gd name="T32" fmla="*/ 90 w 189"/>
                <a:gd name="T33" fmla="*/ 72 h 146"/>
                <a:gd name="T34" fmla="*/ 91 w 189"/>
                <a:gd name="T35" fmla="*/ 71 h 146"/>
                <a:gd name="T36" fmla="*/ 99 w 189"/>
                <a:gd name="T37" fmla="*/ 73 h 146"/>
                <a:gd name="T38" fmla="*/ 100 w 189"/>
                <a:gd name="T39" fmla="*/ 75 h 146"/>
                <a:gd name="T40" fmla="*/ 93 w 189"/>
                <a:gd name="T41" fmla="*/ 93 h 146"/>
                <a:gd name="T42" fmla="*/ 84 w 189"/>
                <a:gd name="T43" fmla="*/ 93 h 146"/>
                <a:gd name="T44" fmla="*/ 74 w 189"/>
                <a:gd name="T45" fmla="*/ 117 h 146"/>
                <a:gd name="T46" fmla="*/ 89 w 189"/>
                <a:gd name="T47" fmla="*/ 127 h 146"/>
                <a:gd name="T48" fmla="*/ 93 w 189"/>
                <a:gd name="T49" fmla="*/ 133 h 146"/>
                <a:gd name="T50" fmla="*/ 100 w 189"/>
                <a:gd name="T51" fmla="*/ 133 h 146"/>
                <a:gd name="T52" fmla="*/ 115 w 189"/>
                <a:gd name="T53" fmla="*/ 139 h 146"/>
                <a:gd name="T54" fmla="*/ 118 w 189"/>
                <a:gd name="T55" fmla="*/ 143 h 146"/>
                <a:gd name="T56" fmla="*/ 132 w 189"/>
                <a:gd name="T57" fmla="*/ 144 h 146"/>
                <a:gd name="T58" fmla="*/ 152 w 189"/>
                <a:gd name="T59" fmla="*/ 143 h 146"/>
                <a:gd name="T60" fmla="*/ 159 w 189"/>
                <a:gd name="T61" fmla="*/ 139 h 146"/>
                <a:gd name="T62" fmla="*/ 158 w 189"/>
                <a:gd name="T63" fmla="*/ 131 h 146"/>
                <a:gd name="T64" fmla="*/ 162 w 189"/>
                <a:gd name="T65" fmla="*/ 119 h 146"/>
                <a:gd name="T66" fmla="*/ 170 w 189"/>
                <a:gd name="T67" fmla="*/ 111 h 146"/>
                <a:gd name="T68" fmla="*/ 186 w 189"/>
                <a:gd name="T69" fmla="*/ 111 h 146"/>
                <a:gd name="T70" fmla="*/ 181 w 189"/>
                <a:gd name="T71" fmla="*/ 98 h 146"/>
                <a:gd name="T72" fmla="*/ 174 w 189"/>
                <a:gd name="T73" fmla="*/ 97 h 146"/>
                <a:gd name="T74" fmla="*/ 174 w 189"/>
                <a:gd name="T75" fmla="*/ 97 h 146"/>
                <a:gd name="T76" fmla="*/ 156 w 189"/>
                <a:gd name="T77" fmla="*/ 86 h 146"/>
                <a:gd name="T78" fmla="*/ 147 w 189"/>
                <a:gd name="T79" fmla="*/ 83 h 146"/>
                <a:gd name="T80" fmla="*/ 132 w 189"/>
                <a:gd name="T81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9" h="146">
                  <a:moveTo>
                    <a:pt x="132" y="43"/>
                  </a:moveTo>
                  <a:cubicBezTo>
                    <a:pt x="128" y="39"/>
                    <a:pt x="124" y="33"/>
                    <a:pt x="120" y="23"/>
                  </a:cubicBezTo>
                  <a:cubicBezTo>
                    <a:pt x="109" y="23"/>
                    <a:pt x="102" y="21"/>
                    <a:pt x="99" y="17"/>
                  </a:cubicBezTo>
                  <a:cubicBezTo>
                    <a:pt x="96" y="13"/>
                    <a:pt x="92" y="11"/>
                    <a:pt x="85" y="9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7" y="3"/>
                    <a:pt x="74" y="5"/>
                    <a:pt x="72" y="8"/>
                  </a:cubicBezTo>
                  <a:cubicBezTo>
                    <a:pt x="71" y="11"/>
                    <a:pt x="69" y="14"/>
                    <a:pt x="66" y="16"/>
                  </a:cubicBezTo>
                  <a:cubicBezTo>
                    <a:pt x="64" y="23"/>
                    <a:pt x="62" y="26"/>
                    <a:pt x="60" y="26"/>
                  </a:cubicBezTo>
                  <a:cubicBezTo>
                    <a:pt x="59" y="26"/>
                    <a:pt x="58" y="25"/>
                    <a:pt x="58" y="24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2" y="20"/>
                    <a:pt x="50" y="19"/>
                    <a:pt x="48" y="19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1" y="23"/>
                    <a:pt x="37" y="25"/>
                    <a:pt x="31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1" y="22"/>
                    <a:pt x="9" y="17"/>
                    <a:pt x="10" y="11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2" y="31"/>
                    <a:pt x="17" y="37"/>
                    <a:pt x="20" y="38"/>
                  </a:cubicBezTo>
                  <a:cubicBezTo>
                    <a:pt x="21" y="39"/>
                    <a:pt x="26" y="41"/>
                    <a:pt x="34" y="43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3" y="50"/>
                    <a:pt x="58" y="59"/>
                    <a:pt x="62" y="75"/>
                  </a:cubicBezTo>
                  <a:cubicBezTo>
                    <a:pt x="69" y="79"/>
                    <a:pt x="73" y="81"/>
                    <a:pt x="76" y="81"/>
                  </a:cubicBezTo>
                  <a:cubicBezTo>
                    <a:pt x="78" y="79"/>
                    <a:pt x="83" y="77"/>
                    <a:pt x="90" y="72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2" y="72"/>
                    <a:pt x="92" y="72"/>
                    <a:pt x="92" y="72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100" y="73"/>
                    <a:pt x="100" y="73"/>
                    <a:pt x="100" y="73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99" y="76"/>
                    <a:pt x="99" y="76"/>
                    <a:pt x="99" y="76"/>
                  </a:cubicBezTo>
                  <a:cubicBezTo>
                    <a:pt x="97" y="85"/>
                    <a:pt x="95" y="91"/>
                    <a:pt x="93" y="93"/>
                  </a:cubicBezTo>
                  <a:cubicBezTo>
                    <a:pt x="84" y="93"/>
                    <a:pt x="84" y="93"/>
                    <a:pt x="84" y="93"/>
                  </a:cubicBezTo>
                  <a:cubicBezTo>
                    <a:pt x="84" y="93"/>
                    <a:pt x="84" y="93"/>
                    <a:pt x="84" y="93"/>
                  </a:cubicBezTo>
                  <a:cubicBezTo>
                    <a:pt x="84" y="97"/>
                    <a:pt x="81" y="103"/>
                    <a:pt x="76" y="111"/>
                  </a:cubicBezTo>
                  <a:cubicBezTo>
                    <a:pt x="74" y="113"/>
                    <a:pt x="74" y="115"/>
                    <a:pt x="74" y="117"/>
                  </a:cubicBezTo>
                  <a:cubicBezTo>
                    <a:pt x="83" y="123"/>
                    <a:pt x="83" y="123"/>
                    <a:pt x="83" y="123"/>
                  </a:cubicBezTo>
                  <a:cubicBezTo>
                    <a:pt x="85" y="126"/>
                    <a:pt x="87" y="127"/>
                    <a:pt x="89" y="127"/>
                  </a:cubicBezTo>
                  <a:cubicBezTo>
                    <a:pt x="91" y="127"/>
                    <a:pt x="91" y="127"/>
                    <a:pt x="91" y="127"/>
                  </a:cubicBezTo>
                  <a:cubicBezTo>
                    <a:pt x="93" y="133"/>
                    <a:pt x="93" y="133"/>
                    <a:pt x="93" y="133"/>
                  </a:cubicBezTo>
                  <a:cubicBezTo>
                    <a:pt x="97" y="135"/>
                    <a:pt x="97" y="135"/>
                    <a:pt x="97" y="135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1" y="131"/>
                    <a:pt x="102" y="131"/>
                    <a:pt x="104" y="131"/>
                  </a:cubicBezTo>
                  <a:cubicBezTo>
                    <a:pt x="108" y="131"/>
                    <a:pt x="111" y="133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8" y="143"/>
                    <a:pt x="118" y="143"/>
                    <a:pt x="118" y="143"/>
                  </a:cubicBezTo>
                  <a:cubicBezTo>
                    <a:pt x="119" y="143"/>
                    <a:pt x="119" y="143"/>
                    <a:pt x="119" y="143"/>
                  </a:cubicBezTo>
                  <a:cubicBezTo>
                    <a:pt x="121" y="141"/>
                    <a:pt x="126" y="142"/>
                    <a:pt x="132" y="144"/>
                  </a:cubicBezTo>
                  <a:cubicBezTo>
                    <a:pt x="142" y="146"/>
                    <a:pt x="142" y="146"/>
                    <a:pt x="142" y="146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6" y="141"/>
                    <a:pt x="156" y="141"/>
                    <a:pt x="156" y="141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6" y="135"/>
                    <a:pt x="156" y="133"/>
                    <a:pt x="158" y="131"/>
                  </a:cubicBezTo>
                  <a:cubicBezTo>
                    <a:pt x="161" y="129"/>
                    <a:pt x="162" y="127"/>
                    <a:pt x="162" y="124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2" y="117"/>
                    <a:pt x="162" y="115"/>
                    <a:pt x="163" y="115"/>
                  </a:cubicBezTo>
                  <a:cubicBezTo>
                    <a:pt x="164" y="113"/>
                    <a:pt x="166" y="112"/>
                    <a:pt x="170" y="111"/>
                  </a:cubicBezTo>
                  <a:cubicBezTo>
                    <a:pt x="175" y="111"/>
                    <a:pt x="181" y="113"/>
                    <a:pt x="189" y="119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2" y="105"/>
                    <a:pt x="182" y="105"/>
                    <a:pt x="182" y="105"/>
                  </a:cubicBezTo>
                  <a:cubicBezTo>
                    <a:pt x="181" y="98"/>
                    <a:pt x="181" y="98"/>
                    <a:pt x="181" y="98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56" y="86"/>
                    <a:pt x="156" y="86"/>
                    <a:pt x="156" y="86"/>
                  </a:cubicBezTo>
                  <a:cubicBezTo>
                    <a:pt x="147" y="85"/>
                    <a:pt x="147" y="85"/>
                    <a:pt x="147" y="85"/>
                  </a:cubicBezTo>
                  <a:cubicBezTo>
                    <a:pt x="147" y="83"/>
                    <a:pt x="147" y="83"/>
                    <a:pt x="147" y="83"/>
                  </a:cubicBezTo>
                  <a:cubicBezTo>
                    <a:pt x="146" y="73"/>
                    <a:pt x="146" y="73"/>
                    <a:pt x="146" y="73"/>
                  </a:cubicBezTo>
                  <a:cubicBezTo>
                    <a:pt x="140" y="57"/>
                    <a:pt x="136" y="46"/>
                    <a:pt x="132" y="43"/>
                  </a:cubicBez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33"/>
            <p:cNvSpPr>
              <a:spLocks/>
            </p:cNvSpPr>
            <p:nvPr/>
          </p:nvSpPr>
          <p:spPr bwMode="auto">
            <a:xfrm>
              <a:off x="7331075" y="2465388"/>
              <a:ext cx="660400" cy="942975"/>
            </a:xfrm>
            <a:custGeom>
              <a:avLst/>
              <a:gdLst>
                <a:gd name="T0" fmla="*/ 158 w 176"/>
                <a:gd name="T1" fmla="*/ 74 h 251"/>
                <a:gd name="T2" fmla="*/ 140 w 176"/>
                <a:gd name="T3" fmla="*/ 69 h 251"/>
                <a:gd name="T4" fmla="*/ 139 w 176"/>
                <a:gd name="T5" fmla="*/ 52 h 251"/>
                <a:gd name="T6" fmla="*/ 134 w 176"/>
                <a:gd name="T7" fmla="*/ 46 h 251"/>
                <a:gd name="T8" fmla="*/ 117 w 176"/>
                <a:gd name="T9" fmla="*/ 38 h 251"/>
                <a:gd name="T10" fmla="*/ 117 w 176"/>
                <a:gd name="T11" fmla="*/ 24 h 251"/>
                <a:gd name="T12" fmla="*/ 113 w 176"/>
                <a:gd name="T13" fmla="*/ 20 h 251"/>
                <a:gd name="T14" fmla="*/ 105 w 176"/>
                <a:gd name="T15" fmla="*/ 15 h 251"/>
                <a:gd name="T16" fmla="*/ 100 w 176"/>
                <a:gd name="T17" fmla="*/ 0 h 251"/>
                <a:gd name="T18" fmla="*/ 89 w 176"/>
                <a:gd name="T19" fmla="*/ 8 h 251"/>
                <a:gd name="T20" fmla="*/ 78 w 176"/>
                <a:gd name="T21" fmla="*/ 24 h 251"/>
                <a:gd name="T22" fmla="*/ 71 w 176"/>
                <a:gd name="T23" fmla="*/ 33 h 251"/>
                <a:gd name="T24" fmla="*/ 59 w 176"/>
                <a:gd name="T25" fmla="*/ 39 h 251"/>
                <a:gd name="T26" fmla="*/ 45 w 176"/>
                <a:gd name="T27" fmla="*/ 39 h 251"/>
                <a:gd name="T28" fmla="*/ 32 w 176"/>
                <a:gd name="T29" fmla="*/ 50 h 251"/>
                <a:gd name="T30" fmla="*/ 24 w 176"/>
                <a:gd name="T31" fmla="*/ 45 h 251"/>
                <a:gd name="T32" fmla="*/ 17 w 176"/>
                <a:gd name="T33" fmla="*/ 32 h 251"/>
                <a:gd name="T34" fmla="*/ 8 w 176"/>
                <a:gd name="T35" fmla="*/ 48 h 251"/>
                <a:gd name="T36" fmla="*/ 7 w 176"/>
                <a:gd name="T37" fmla="*/ 48 h 251"/>
                <a:gd name="T38" fmla="*/ 15 w 176"/>
                <a:gd name="T39" fmla="*/ 84 h 251"/>
                <a:gd name="T40" fmla="*/ 18 w 176"/>
                <a:gd name="T41" fmla="*/ 94 h 251"/>
                <a:gd name="T42" fmla="*/ 6 w 176"/>
                <a:gd name="T43" fmla="*/ 100 h 251"/>
                <a:gd name="T44" fmla="*/ 24 w 176"/>
                <a:gd name="T45" fmla="*/ 120 h 251"/>
                <a:gd name="T46" fmla="*/ 24 w 176"/>
                <a:gd name="T47" fmla="*/ 120 h 251"/>
                <a:gd name="T48" fmla="*/ 19 w 176"/>
                <a:gd name="T49" fmla="*/ 140 h 251"/>
                <a:gd name="T50" fmla="*/ 8 w 176"/>
                <a:gd name="T51" fmla="*/ 147 h 251"/>
                <a:gd name="T52" fmla="*/ 18 w 176"/>
                <a:gd name="T53" fmla="*/ 179 h 251"/>
                <a:gd name="T54" fmla="*/ 24 w 176"/>
                <a:gd name="T55" fmla="*/ 189 h 251"/>
                <a:gd name="T56" fmla="*/ 16 w 176"/>
                <a:gd name="T57" fmla="*/ 208 h 251"/>
                <a:gd name="T58" fmla="*/ 10 w 176"/>
                <a:gd name="T59" fmla="*/ 225 h 251"/>
                <a:gd name="T60" fmla="*/ 11 w 176"/>
                <a:gd name="T61" fmla="*/ 238 h 251"/>
                <a:gd name="T62" fmla="*/ 13 w 176"/>
                <a:gd name="T63" fmla="*/ 241 h 251"/>
                <a:gd name="T64" fmla="*/ 14 w 176"/>
                <a:gd name="T65" fmla="*/ 244 h 251"/>
                <a:gd name="T66" fmla="*/ 14 w 176"/>
                <a:gd name="T67" fmla="*/ 244 h 251"/>
                <a:gd name="T68" fmla="*/ 47 w 176"/>
                <a:gd name="T69" fmla="*/ 248 h 251"/>
                <a:gd name="T70" fmla="*/ 56 w 176"/>
                <a:gd name="T71" fmla="*/ 232 h 251"/>
                <a:gd name="T72" fmla="*/ 104 w 176"/>
                <a:gd name="T73" fmla="*/ 176 h 251"/>
                <a:gd name="T74" fmla="*/ 125 w 176"/>
                <a:gd name="T75" fmla="*/ 164 h 251"/>
                <a:gd name="T76" fmla="*/ 117 w 176"/>
                <a:gd name="T77" fmla="*/ 156 h 251"/>
                <a:gd name="T78" fmla="*/ 115 w 176"/>
                <a:gd name="T79" fmla="*/ 147 h 251"/>
                <a:gd name="T80" fmla="*/ 87 w 176"/>
                <a:gd name="T81" fmla="*/ 119 h 251"/>
                <a:gd name="T82" fmla="*/ 61 w 176"/>
                <a:gd name="T83" fmla="*/ 114 h 251"/>
                <a:gd name="T84" fmla="*/ 51 w 176"/>
                <a:gd name="T85" fmla="*/ 100 h 251"/>
                <a:gd name="T86" fmla="*/ 67 w 176"/>
                <a:gd name="T87" fmla="*/ 74 h 251"/>
                <a:gd name="T88" fmla="*/ 71 w 176"/>
                <a:gd name="T89" fmla="*/ 61 h 251"/>
                <a:gd name="T90" fmla="*/ 104 w 176"/>
                <a:gd name="T91" fmla="*/ 67 h 251"/>
                <a:gd name="T92" fmla="*/ 101 w 176"/>
                <a:gd name="T93" fmla="*/ 80 h 251"/>
                <a:gd name="T94" fmla="*/ 120 w 176"/>
                <a:gd name="T95" fmla="*/ 95 h 251"/>
                <a:gd name="T96" fmla="*/ 150 w 176"/>
                <a:gd name="T97" fmla="*/ 122 h 251"/>
                <a:gd name="T98" fmla="*/ 166 w 176"/>
                <a:gd name="T99" fmla="*/ 102 h 251"/>
                <a:gd name="T100" fmla="*/ 168 w 176"/>
                <a:gd name="T101" fmla="*/ 92 h 251"/>
                <a:gd name="T102" fmla="*/ 175 w 176"/>
                <a:gd name="T103" fmla="*/ 87 h 251"/>
                <a:gd name="T104" fmla="*/ 163 w 176"/>
                <a:gd name="T105" fmla="*/ 78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6" h="251">
                  <a:moveTo>
                    <a:pt x="162" y="76"/>
                  </a:moveTo>
                  <a:cubicBezTo>
                    <a:pt x="159" y="74"/>
                    <a:pt x="159" y="74"/>
                    <a:pt x="159" y="74"/>
                  </a:cubicBezTo>
                  <a:cubicBezTo>
                    <a:pt x="159" y="74"/>
                    <a:pt x="159" y="74"/>
                    <a:pt x="159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45" y="68"/>
                    <a:pt x="145" y="68"/>
                    <a:pt x="145" y="68"/>
                  </a:cubicBezTo>
                  <a:cubicBezTo>
                    <a:pt x="142" y="68"/>
                    <a:pt x="142" y="68"/>
                    <a:pt x="142" y="68"/>
                  </a:cubicBezTo>
                  <a:cubicBezTo>
                    <a:pt x="140" y="69"/>
                    <a:pt x="140" y="69"/>
                    <a:pt x="140" y="69"/>
                  </a:cubicBezTo>
                  <a:cubicBezTo>
                    <a:pt x="135" y="61"/>
                    <a:pt x="135" y="61"/>
                    <a:pt x="135" y="61"/>
                  </a:cubicBezTo>
                  <a:cubicBezTo>
                    <a:pt x="136" y="60"/>
                    <a:pt x="136" y="60"/>
                    <a:pt x="136" y="60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9" y="52"/>
                    <a:pt x="139" y="52"/>
                    <a:pt x="139" y="52"/>
                  </a:cubicBezTo>
                  <a:cubicBezTo>
                    <a:pt x="139" y="51"/>
                    <a:pt x="139" y="51"/>
                    <a:pt x="139" y="51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1"/>
                    <a:pt x="113" y="21"/>
                    <a:pt x="113" y="21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1" y="20"/>
                    <a:pt x="111" y="20"/>
                    <a:pt x="111" y="20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3" y="32"/>
                    <a:pt x="73" y="32"/>
                    <a:pt x="73" y="32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65" y="34"/>
                    <a:pt x="65" y="34"/>
                    <a:pt x="65" y="34"/>
                  </a:cubicBezTo>
                  <a:cubicBezTo>
                    <a:pt x="59" y="38"/>
                    <a:pt x="59" y="38"/>
                    <a:pt x="59" y="38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39" y="49"/>
                    <a:pt x="38" y="50"/>
                    <a:pt x="37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5"/>
                    <a:pt x="3" y="58"/>
                    <a:pt x="0" y="61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15" y="84"/>
                    <a:pt x="15" y="84"/>
                    <a:pt x="15" y="84"/>
                  </a:cubicBezTo>
                  <a:cubicBezTo>
                    <a:pt x="15" y="84"/>
                    <a:pt x="15" y="84"/>
                    <a:pt x="15" y="84"/>
                  </a:cubicBezTo>
                  <a:cubicBezTo>
                    <a:pt x="19" y="92"/>
                    <a:pt x="19" y="92"/>
                    <a:pt x="19" y="92"/>
                  </a:cubicBezTo>
                  <a:cubicBezTo>
                    <a:pt x="19" y="93"/>
                    <a:pt x="19" y="93"/>
                    <a:pt x="19" y="93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5" y="98"/>
                    <a:pt x="15" y="98"/>
                    <a:pt x="15" y="98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6" y="100"/>
                    <a:pt x="6" y="100"/>
                    <a:pt x="6" y="100"/>
                  </a:cubicBezTo>
                  <a:cubicBezTo>
                    <a:pt x="7" y="106"/>
                    <a:pt x="7" y="106"/>
                    <a:pt x="7" y="106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19" y="140"/>
                    <a:pt x="19" y="140"/>
                    <a:pt x="19" y="140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4" y="166"/>
                    <a:pt x="4" y="166"/>
                    <a:pt x="4" y="166"/>
                  </a:cubicBezTo>
                  <a:cubicBezTo>
                    <a:pt x="6" y="172"/>
                    <a:pt x="6" y="172"/>
                    <a:pt x="6" y="172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24" y="189"/>
                    <a:pt x="24" y="189"/>
                    <a:pt x="24" y="189"/>
                  </a:cubicBezTo>
                  <a:cubicBezTo>
                    <a:pt x="24" y="189"/>
                    <a:pt x="24" y="189"/>
                    <a:pt x="24" y="189"/>
                  </a:cubicBezTo>
                  <a:cubicBezTo>
                    <a:pt x="24" y="190"/>
                    <a:pt x="24" y="190"/>
                    <a:pt x="24" y="190"/>
                  </a:cubicBezTo>
                  <a:cubicBezTo>
                    <a:pt x="17" y="204"/>
                    <a:pt x="17" y="204"/>
                    <a:pt x="17" y="204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2" y="217"/>
                    <a:pt x="12" y="217"/>
                    <a:pt x="12" y="217"/>
                  </a:cubicBezTo>
                  <a:cubicBezTo>
                    <a:pt x="10" y="224"/>
                    <a:pt x="10" y="224"/>
                    <a:pt x="10" y="224"/>
                  </a:cubicBezTo>
                  <a:cubicBezTo>
                    <a:pt x="10" y="225"/>
                    <a:pt x="10" y="225"/>
                    <a:pt x="10" y="225"/>
                  </a:cubicBezTo>
                  <a:cubicBezTo>
                    <a:pt x="10" y="225"/>
                    <a:pt x="10" y="225"/>
                    <a:pt x="10" y="225"/>
                  </a:cubicBezTo>
                  <a:cubicBezTo>
                    <a:pt x="8" y="227"/>
                    <a:pt x="7" y="228"/>
                    <a:pt x="6" y="231"/>
                  </a:cubicBezTo>
                  <a:cubicBezTo>
                    <a:pt x="5" y="232"/>
                    <a:pt x="5" y="232"/>
                    <a:pt x="6" y="233"/>
                  </a:cubicBezTo>
                  <a:cubicBezTo>
                    <a:pt x="7" y="234"/>
                    <a:pt x="7" y="234"/>
                    <a:pt x="7" y="234"/>
                  </a:cubicBezTo>
                  <a:cubicBezTo>
                    <a:pt x="11" y="238"/>
                    <a:pt x="11" y="238"/>
                    <a:pt x="11" y="238"/>
                  </a:cubicBezTo>
                  <a:cubicBezTo>
                    <a:pt x="11" y="238"/>
                    <a:pt x="11" y="238"/>
                    <a:pt x="11" y="238"/>
                  </a:cubicBezTo>
                  <a:cubicBezTo>
                    <a:pt x="11" y="238"/>
                    <a:pt x="11" y="238"/>
                    <a:pt x="11" y="238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5" y="246"/>
                    <a:pt x="15" y="246"/>
                    <a:pt x="15" y="246"/>
                  </a:cubicBezTo>
                  <a:cubicBezTo>
                    <a:pt x="18" y="248"/>
                    <a:pt x="18" y="248"/>
                    <a:pt x="18" y="248"/>
                  </a:cubicBezTo>
                  <a:cubicBezTo>
                    <a:pt x="33" y="251"/>
                    <a:pt x="33" y="251"/>
                    <a:pt x="33" y="251"/>
                  </a:cubicBezTo>
                  <a:cubicBezTo>
                    <a:pt x="37" y="251"/>
                    <a:pt x="42" y="250"/>
                    <a:pt x="47" y="248"/>
                  </a:cubicBezTo>
                  <a:cubicBezTo>
                    <a:pt x="51" y="246"/>
                    <a:pt x="56" y="245"/>
                    <a:pt x="61" y="246"/>
                  </a:cubicBezTo>
                  <a:cubicBezTo>
                    <a:pt x="61" y="243"/>
                    <a:pt x="61" y="243"/>
                    <a:pt x="61" y="243"/>
                  </a:cubicBezTo>
                  <a:cubicBezTo>
                    <a:pt x="57" y="232"/>
                    <a:pt x="57" y="232"/>
                    <a:pt x="57" y="232"/>
                  </a:cubicBezTo>
                  <a:cubicBezTo>
                    <a:pt x="56" y="232"/>
                    <a:pt x="56" y="232"/>
                    <a:pt x="56" y="232"/>
                  </a:cubicBezTo>
                  <a:cubicBezTo>
                    <a:pt x="57" y="232"/>
                    <a:pt x="57" y="232"/>
                    <a:pt x="57" y="232"/>
                  </a:cubicBezTo>
                  <a:cubicBezTo>
                    <a:pt x="79" y="200"/>
                    <a:pt x="79" y="200"/>
                    <a:pt x="79" y="200"/>
                  </a:cubicBezTo>
                  <a:cubicBezTo>
                    <a:pt x="104" y="176"/>
                    <a:pt x="104" y="176"/>
                    <a:pt x="104" y="176"/>
                  </a:cubicBezTo>
                  <a:cubicBezTo>
                    <a:pt x="104" y="176"/>
                    <a:pt x="104" y="176"/>
                    <a:pt x="104" y="176"/>
                  </a:cubicBezTo>
                  <a:cubicBezTo>
                    <a:pt x="112" y="174"/>
                    <a:pt x="112" y="174"/>
                    <a:pt x="112" y="174"/>
                  </a:cubicBezTo>
                  <a:cubicBezTo>
                    <a:pt x="116" y="169"/>
                    <a:pt x="116" y="169"/>
                    <a:pt x="116" y="169"/>
                  </a:cubicBezTo>
                  <a:cubicBezTo>
                    <a:pt x="116" y="169"/>
                    <a:pt x="116" y="169"/>
                    <a:pt x="116" y="169"/>
                  </a:cubicBezTo>
                  <a:cubicBezTo>
                    <a:pt x="119" y="166"/>
                    <a:pt x="122" y="165"/>
                    <a:pt x="125" y="164"/>
                  </a:cubicBezTo>
                  <a:cubicBezTo>
                    <a:pt x="123" y="162"/>
                    <a:pt x="123" y="162"/>
                    <a:pt x="123" y="162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3" y="151"/>
                    <a:pt x="113" y="151"/>
                    <a:pt x="113" y="151"/>
                  </a:cubicBezTo>
                  <a:cubicBezTo>
                    <a:pt x="113" y="150"/>
                    <a:pt x="113" y="150"/>
                    <a:pt x="113" y="150"/>
                  </a:cubicBezTo>
                  <a:cubicBezTo>
                    <a:pt x="113" y="150"/>
                    <a:pt x="113" y="150"/>
                    <a:pt x="113" y="150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09" y="148"/>
                    <a:pt x="109" y="148"/>
                    <a:pt x="109" y="148"/>
                  </a:cubicBezTo>
                  <a:cubicBezTo>
                    <a:pt x="98" y="146"/>
                    <a:pt x="98" y="146"/>
                    <a:pt x="98" y="146"/>
                  </a:cubicBezTo>
                  <a:cubicBezTo>
                    <a:pt x="94" y="144"/>
                    <a:pt x="91" y="141"/>
                    <a:pt x="90" y="138"/>
                  </a:cubicBezTo>
                  <a:cubicBezTo>
                    <a:pt x="88" y="131"/>
                    <a:pt x="87" y="125"/>
                    <a:pt x="87" y="119"/>
                  </a:cubicBezTo>
                  <a:cubicBezTo>
                    <a:pt x="86" y="121"/>
                    <a:pt x="84" y="122"/>
                    <a:pt x="82" y="122"/>
                  </a:cubicBezTo>
                  <a:cubicBezTo>
                    <a:pt x="73" y="120"/>
                    <a:pt x="73" y="120"/>
                    <a:pt x="73" y="120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1" y="114"/>
                    <a:pt x="61" y="114"/>
                    <a:pt x="61" y="114"/>
                  </a:cubicBezTo>
                  <a:cubicBezTo>
                    <a:pt x="58" y="114"/>
                    <a:pt x="58" y="114"/>
                    <a:pt x="58" y="114"/>
                  </a:cubicBezTo>
                  <a:cubicBezTo>
                    <a:pt x="56" y="114"/>
                    <a:pt x="53" y="113"/>
                    <a:pt x="52" y="112"/>
                  </a:cubicBezTo>
                  <a:cubicBezTo>
                    <a:pt x="49" y="110"/>
                    <a:pt x="48" y="108"/>
                    <a:pt x="48" y="107"/>
                  </a:cubicBezTo>
                  <a:cubicBezTo>
                    <a:pt x="47" y="104"/>
                    <a:pt x="48" y="102"/>
                    <a:pt x="51" y="100"/>
                  </a:cubicBezTo>
                  <a:cubicBezTo>
                    <a:pt x="53" y="98"/>
                    <a:pt x="57" y="94"/>
                    <a:pt x="59" y="90"/>
                  </a:cubicBezTo>
                  <a:cubicBezTo>
                    <a:pt x="57" y="87"/>
                    <a:pt x="55" y="83"/>
                    <a:pt x="57" y="80"/>
                  </a:cubicBezTo>
                  <a:cubicBezTo>
                    <a:pt x="57" y="79"/>
                    <a:pt x="57" y="79"/>
                    <a:pt x="57" y="79"/>
                  </a:cubicBezTo>
                  <a:cubicBezTo>
                    <a:pt x="57" y="77"/>
                    <a:pt x="61" y="76"/>
                    <a:pt x="67" y="74"/>
                  </a:cubicBezTo>
                  <a:cubicBezTo>
                    <a:pt x="67" y="72"/>
                    <a:pt x="68" y="70"/>
                    <a:pt x="69" y="70"/>
                  </a:cubicBezTo>
                  <a:cubicBezTo>
                    <a:pt x="75" y="70"/>
                    <a:pt x="75" y="70"/>
                    <a:pt x="75" y="70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0" y="67"/>
                    <a:pt x="69" y="64"/>
                    <a:pt x="71" y="61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77" y="58"/>
                    <a:pt x="82" y="58"/>
                    <a:pt x="86" y="60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107" y="72"/>
                    <a:pt x="107" y="72"/>
                    <a:pt x="107" y="72"/>
                  </a:cubicBezTo>
                  <a:cubicBezTo>
                    <a:pt x="107" y="74"/>
                    <a:pt x="106" y="76"/>
                    <a:pt x="105" y="76"/>
                  </a:cubicBezTo>
                  <a:cubicBezTo>
                    <a:pt x="103" y="76"/>
                    <a:pt x="102" y="78"/>
                    <a:pt x="101" y="80"/>
                  </a:cubicBezTo>
                  <a:cubicBezTo>
                    <a:pt x="105" y="90"/>
                    <a:pt x="105" y="90"/>
                    <a:pt x="105" y="90"/>
                  </a:cubicBezTo>
                  <a:cubicBezTo>
                    <a:pt x="108" y="86"/>
                    <a:pt x="110" y="84"/>
                    <a:pt x="113" y="84"/>
                  </a:cubicBezTo>
                  <a:cubicBezTo>
                    <a:pt x="114" y="84"/>
                    <a:pt x="115" y="84"/>
                    <a:pt x="117" y="86"/>
                  </a:cubicBezTo>
                  <a:cubicBezTo>
                    <a:pt x="118" y="88"/>
                    <a:pt x="119" y="92"/>
                    <a:pt x="120" y="95"/>
                  </a:cubicBezTo>
                  <a:cubicBezTo>
                    <a:pt x="120" y="100"/>
                    <a:pt x="121" y="103"/>
                    <a:pt x="123" y="105"/>
                  </a:cubicBezTo>
                  <a:cubicBezTo>
                    <a:pt x="126" y="110"/>
                    <a:pt x="126" y="110"/>
                    <a:pt x="126" y="110"/>
                  </a:cubicBezTo>
                  <a:cubicBezTo>
                    <a:pt x="131" y="116"/>
                    <a:pt x="133" y="120"/>
                    <a:pt x="134" y="124"/>
                  </a:cubicBezTo>
                  <a:cubicBezTo>
                    <a:pt x="150" y="122"/>
                    <a:pt x="150" y="122"/>
                    <a:pt x="150" y="122"/>
                  </a:cubicBezTo>
                  <a:cubicBezTo>
                    <a:pt x="157" y="118"/>
                    <a:pt x="157" y="118"/>
                    <a:pt x="157" y="118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6" y="102"/>
                    <a:pt x="166" y="102"/>
                    <a:pt x="166" y="102"/>
                  </a:cubicBezTo>
                  <a:cubicBezTo>
                    <a:pt x="166" y="102"/>
                    <a:pt x="166" y="102"/>
                    <a:pt x="166" y="102"/>
                  </a:cubicBezTo>
                  <a:cubicBezTo>
                    <a:pt x="166" y="102"/>
                    <a:pt x="166" y="102"/>
                    <a:pt x="166" y="102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68" y="92"/>
                    <a:pt x="168" y="92"/>
                    <a:pt x="168" y="92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75" y="88"/>
                    <a:pt x="175" y="88"/>
                    <a:pt x="175" y="88"/>
                  </a:cubicBezTo>
                  <a:cubicBezTo>
                    <a:pt x="176" y="88"/>
                    <a:pt x="176" y="88"/>
                    <a:pt x="176" y="88"/>
                  </a:cubicBezTo>
                  <a:cubicBezTo>
                    <a:pt x="175" y="87"/>
                    <a:pt x="175" y="87"/>
                    <a:pt x="175" y="87"/>
                  </a:cubicBezTo>
                  <a:cubicBezTo>
                    <a:pt x="165" y="84"/>
                    <a:pt x="165" y="84"/>
                    <a:pt x="165" y="84"/>
                  </a:cubicBezTo>
                  <a:cubicBezTo>
                    <a:pt x="165" y="84"/>
                    <a:pt x="165" y="84"/>
                    <a:pt x="165" y="84"/>
                  </a:cubicBezTo>
                  <a:cubicBezTo>
                    <a:pt x="165" y="84"/>
                    <a:pt x="165" y="84"/>
                    <a:pt x="165" y="84"/>
                  </a:cubicBezTo>
                  <a:cubicBezTo>
                    <a:pt x="163" y="78"/>
                    <a:pt x="163" y="78"/>
                    <a:pt x="163" y="78"/>
                  </a:cubicBezTo>
                  <a:lnTo>
                    <a:pt x="162" y="76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4"/>
            <p:cNvSpPr>
              <a:spLocks/>
            </p:cNvSpPr>
            <p:nvPr/>
          </p:nvSpPr>
          <p:spPr bwMode="auto">
            <a:xfrm>
              <a:off x="7026275" y="3370263"/>
              <a:ext cx="698500" cy="688975"/>
            </a:xfrm>
            <a:custGeom>
              <a:avLst/>
              <a:gdLst>
                <a:gd name="T0" fmla="*/ 41 w 186"/>
                <a:gd name="T1" fmla="*/ 60 h 183"/>
                <a:gd name="T2" fmla="*/ 2 w 186"/>
                <a:gd name="T3" fmla="*/ 81 h 183"/>
                <a:gd name="T4" fmla="*/ 15 w 186"/>
                <a:gd name="T5" fmla="*/ 111 h 183"/>
                <a:gd name="T6" fmla="*/ 16 w 186"/>
                <a:gd name="T7" fmla="*/ 111 h 183"/>
                <a:gd name="T8" fmla="*/ 34 w 186"/>
                <a:gd name="T9" fmla="*/ 143 h 183"/>
                <a:gd name="T10" fmla="*/ 44 w 186"/>
                <a:gd name="T11" fmla="*/ 145 h 183"/>
                <a:gd name="T12" fmla="*/ 53 w 186"/>
                <a:gd name="T13" fmla="*/ 150 h 183"/>
                <a:gd name="T14" fmla="*/ 106 w 186"/>
                <a:gd name="T15" fmla="*/ 155 h 183"/>
                <a:gd name="T16" fmla="*/ 109 w 186"/>
                <a:gd name="T17" fmla="*/ 173 h 183"/>
                <a:gd name="T18" fmla="*/ 130 w 186"/>
                <a:gd name="T19" fmla="*/ 171 h 183"/>
                <a:gd name="T20" fmla="*/ 142 w 186"/>
                <a:gd name="T21" fmla="*/ 183 h 183"/>
                <a:gd name="T22" fmla="*/ 151 w 186"/>
                <a:gd name="T23" fmla="*/ 174 h 183"/>
                <a:gd name="T24" fmla="*/ 163 w 186"/>
                <a:gd name="T25" fmla="*/ 175 h 183"/>
                <a:gd name="T26" fmla="*/ 174 w 186"/>
                <a:gd name="T27" fmla="*/ 165 h 183"/>
                <a:gd name="T28" fmla="*/ 172 w 186"/>
                <a:gd name="T29" fmla="*/ 163 h 183"/>
                <a:gd name="T30" fmla="*/ 173 w 186"/>
                <a:gd name="T31" fmla="*/ 153 h 183"/>
                <a:gd name="T32" fmla="*/ 152 w 186"/>
                <a:gd name="T33" fmla="*/ 147 h 183"/>
                <a:gd name="T34" fmla="*/ 142 w 186"/>
                <a:gd name="T35" fmla="*/ 131 h 183"/>
                <a:gd name="T36" fmla="*/ 138 w 186"/>
                <a:gd name="T37" fmla="*/ 118 h 183"/>
                <a:gd name="T38" fmla="*/ 149 w 186"/>
                <a:gd name="T39" fmla="*/ 113 h 183"/>
                <a:gd name="T40" fmla="*/ 156 w 186"/>
                <a:gd name="T41" fmla="*/ 102 h 183"/>
                <a:gd name="T42" fmla="*/ 160 w 186"/>
                <a:gd name="T43" fmla="*/ 98 h 183"/>
                <a:gd name="T44" fmla="*/ 160 w 186"/>
                <a:gd name="T45" fmla="*/ 81 h 183"/>
                <a:gd name="T46" fmla="*/ 170 w 186"/>
                <a:gd name="T47" fmla="*/ 83 h 183"/>
                <a:gd name="T48" fmla="*/ 171 w 186"/>
                <a:gd name="T49" fmla="*/ 84 h 183"/>
                <a:gd name="T50" fmla="*/ 186 w 186"/>
                <a:gd name="T51" fmla="*/ 81 h 183"/>
                <a:gd name="T52" fmla="*/ 169 w 186"/>
                <a:gd name="T53" fmla="*/ 68 h 183"/>
                <a:gd name="T54" fmla="*/ 152 w 186"/>
                <a:gd name="T55" fmla="*/ 63 h 183"/>
                <a:gd name="T56" fmla="*/ 152 w 186"/>
                <a:gd name="T57" fmla="*/ 63 h 183"/>
                <a:gd name="T58" fmla="*/ 131 w 186"/>
                <a:gd name="T59" fmla="*/ 48 h 183"/>
                <a:gd name="T60" fmla="*/ 148 w 186"/>
                <a:gd name="T61" fmla="*/ 29 h 183"/>
                <a:gd name="T62" fmla="*/ 142 w 186"/>
                <a:gd name="T63" fmla="*/ 9 h 183"/>
                <a:gd name="T64" fmla="*/ 114 w 186"/>
                <a:gd name="T65" fmla="*/ 14 h 183"/>
                <a:gd name="T66" fmla="*/ 101 w 186"/>
                <a:gd name="T67" fmla="*/ 7 h 183"/>
                <a:gd name="T68" fmla="*/ 96 w 186"/>
                <a:gd name="T69" fmla="*/ 5 h 183"/>
                <a:gd name="T70" fmla="*/ 95 w 186"/>
                <a:gd name="T71" fmla="*/ 3 h 183"/>
                <a:gd name="T72" fmla="*/ 95 w 186"/>
                <a:gd name="T73" fmla="*/ 3 h 183"/>
                <a:gd name="T74" fmla="*/ 94 w 186"/>
                <a:gd name="T75" fmla="*/ 1 h 183"/>
                <a:gd name="T76" fmla="*/ 94 w 186"/>
                <a:gd name="T77" fmla="*/ 0 h 183"/>
                <a:gd name="T78" fmla="*/ 93 w 186"/>
                <a:gd name="T79" fmla="*/ 11 h 183"/>
                <a:gd name="T80" fmla="*/ 92 w 186"/>
                <a:gd name="T81" fmla="*/ 18 h 183"/>
                <a:gd name="T82" fmla="*/ 93 w 186"/>
                <a:gd name="T83" fmla="*/ 34 h 183"/>
                <a:gd name="T84" fmla="*/ 92 w 186"/>
                <a:gd name="T85" fmla="*/ 35 h 183"/>
                <a:gd name="T86" fmla="*/ 87 w 186"/>
                <a:gd name="T87" fmla="*/ 48 h 183"/>
                <a:gd name="T88" fmla="*/ 67 w 186"/>
                <a:gd name="T89" fmla="*/ 55 h 183"/>
                <a:gd name="T90" fmla="*/ 42 w 186"/>
                <a:gd name="T91" fmla="*/ 6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6" h="183">
                  <a:moveTo>
                    <a:pt x="42" y="60"/>
                  </a:moveTo>
                  <a:cubicBezTo>
                    <a:pt x="41" y="60"/>
                    <a:pt x="41" y="60"/>
                    <a:pt x="41" y="60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0" y="95"/>
                    <a:pt x="2" y="103"/>
                    <a:pt x="6" y="105"/>
                  </a:cubicBezTo>
                  <a:cubicBezTo>
                    <a:pt x="15" y="111"/>
                    <a:pt x="15" y="111"/>
                    <a:pt x="15" y="111"/>
                  </a:cubicBezTo>
                  <a:cubicBezTo>
                    <a:pt x="16" y="111"/>
                    <a:pt x="16" y="111"/>
                    <a:pt x="16" y="111"/>
                  </a:cubicBezTo>
                  <a:cubicBezTo>
                    <a:pt x="16" y="111"/>
                    <a:pt x="16" y="111"/>
                    <a:pt x="16" y="111"/>
                  </a:cubicBezTo>
                  <a:cubicBezTo>
                    <a:pt x="18" y="126"/>
                    <a:pt x="18" y="126"/>
                    <a:pt x="18" y="126"/>
                  </a:cubicBezTo>
                  <a:cubicBezTo>
                    <a:pt x="26" y="136"/>
                    <a:pt x="31" y="141"/>
                    <a:pt x="34" y="143"/>
                  </a:cubicBezTo>
                  <a:cubicBezTo>
                    <a:pt x="42" y="145"/>
                    <a:pt x="42" y="145"/>
                    <a:pt x="42" y="145"/>
                  </a:cubicBezTo>
                  <a:cubicBezTo>
                    <a:pt x="44" y="145"/>
                    <a:pt x="44" y="145"/>
                    <a:pt x="44" y="145"/>
                  </a:cubicBezTo>
                  <a:cubicBezTo>
                    <a:pt x="44" y="145"/>
                    <a:pt x="44" y="145"/>
                    <a:pt x="44" y="145"/>
                  </a:cubicBezTo>
                  <a:cubicBezTo>
                    <a:pt x="45" y="147"/>
                    <a:pt x="48" y="149"/>
                    <a:pt x="53" y="150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94" y="151"/>
                    <a:pt x="104" y="153"/>
                    <a:pt x="106" y="155"/>
                  </a:cubicBezTo>
                  <a:cubicBezTo>
                    <a:pt x="108" y="156"/>
                    <a:pt x="109" y="160"/>
                    <a:pt x="108" y="166"/>
                  </a:cubicBezTo>
                  <a:cubicBezTo>
                    <a:pt x="108" y="170"/>
                    <a:pt x="108" y="173"/>
                    <a:pt x="109" y="173"/>
                  </a:cubicBezTo>
                  <a:cubicBezTo>
                    <a:pt x="118" y="171"/>
                    <a:pt x="118" y="171"/>
                    <a:pt x="118" y="171"/>
                  </a:cubicBezTo>
                  <a:cubicBezTo>
                    <a:pt x="124" y="169"/>
                    <a:pt x="128" y="169"/>
                    <a:pt x="130" y="171"/>
                  </a:cubicBezTo>
                  <a:cubicBezTo>
                    <a:pt x="134" y="175"/>
                    <a:pt x="134" y="175"/>
                    <a:pt x="134" y="175"/>
                  </a:cubicBezTo>
                  <a:cubicBezTo>
                    <a:pt x="138" y="181"/>
                    <a:pt x="142" y="183"/>
                    <a:pt x="142" y="183"/>
                  </a:cubicBezTo>
                  <a:cubicBezTo>
                    <a:pt x="145" y="182"/>
                    <a:pt x="148" y="179"/>
                    <a:pt x="150" y="175"/>
                  </a:cubicBezTo>
                  <a:cubicBezTo>
                    <a:pt x="151" y="174"/>
                    <a:pt x="151" y="174"/>
                    <a:pt x="151" y="174"/>
                  </a:cubicBezTo>
                  <a:cubicBezTo>
                    <a:pt x="158" y="179"/>
                    <a:pt x="158" y="179"/>
                    <a:pt x="158" y="179"/>
                  </a:cubicBezTo>
                  <a:cubicBezTo>
                    <a:pt x="163" y="175"/>
                    <a:pt x="163" y="175"/>
                    <a:pt x="163" y="175"/>
                  </a:cubicBezTo>
                  <a:cubicBezTo>
                    <a:pt x="164" y="169"/>
                    <a:pt x="167" y="167"/>
                    <a:pt x="172" y="166"/>
                  </a:cubicBezTo>
                  <a:cubicBezTo>
                    <a:pt x="174" y="165"/>
                    <a:pt x="174" y="165"/>
                    <a:pt x="174" y="165"/>
                  </a:cubicBezTo>
                  <a:cubicBezTo>
                    <a:pt x="173" y="164"/>
                    <a:pt x="173" y="164"/>
                    <a:pt x="173" y="164"/>
                  </a:cubicBezTo>
                  <a:cubicBezTo>
                    <a:pt x="172" y="163"/>
                    <a:pt x="172" y="163"/>
                    <a:pt x="172" y="163"/>
                  </a:cubicBezTo>
                  <a:cubicBezTo>
                    <a:pt x="172" y="163"/>
                    <a:pt x="172" y="163"/>
                    <a:pt x="172" y="163"/>
                  </a:cubicBezTo>
                  <a:cubicBezTo>
                    <a:pt x="173" y="153"/>
                    <a:pt x="173" y="153"/>
                    <a:pt x="173" y="153"/>
                  </a:cubicBezTo>
                  <a:cubicBezTo>
                    <a:pt x="170" y="148"/>
                    <a:pt x="166" y="146"/>
                    <a:pt x="161" y="147"/>
                  </a:cubicBezTo>
                  <a:cubicBezTo>
                    <a:pt x="157" y="148"/>
                    <a:pt x="154" y="148"/>
                    <a:pt x="152" y="147"/>
                  </a:cubicBezTo>
                  <a:cubicBezTo>
                    <a:pt x="152" y="145"/>
                    <a:pt x="152" y="145"/>
                    <a:pt x="152" y="143"/>
                  </a:cubicBezTo>
                  <a:cubicBezTo>
                    <a:pt x="149" y="138"/>
                    <a:pt x="146" y="134"/>
                    <a:pt x="142" y="131"/>
                  </a:cubicBezTo>
                  <a:cubicBezTo>
                    <a:pt x="138" y="127"/>
                    <a:pt x="136" y="123"/>
                    <a:pt x="138" y="119"/>
                  </a:cubicBezTo>
                  <a:cubicBezTo>
                    <a:pt x="138" y="118"/>
                    <a:pt x="138" y="118"/>
                    <a:pt x="138" y="118"/>
                  </a:cubicBezTo>
                  <a:cubicBezTo>
                    <a:pt x="150" y="120"/>
                    <a:pt x="150" y="120"/>
                    <a:pt x="150" y="120"/>
                  </a:cubicBezTo>
                  <a:cubicBezTo>
                    <a:pt x="149" y="113"/>
                    <a:pt x="149" y="113"/>
                    <a:pt x="149" y="113"/>
                  </a:cubicBezTo>
                  <a:cubicBezTo>
                    <a:pt x="148" y="109"/>
                    <a:pt x="149" y="107"/>
                    <a:pt x="151" y="105"/>
                  </a:cubicBezTo>
                  <a:cubicBezTo>
                    <a:pt x="152" y="103"/>
                    <a:pt x="154" y="102"/>
                    <a:pt x="156" y="102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60" y="98"/>
                    <a:pt x="160" y="98"/>
                    <a:pt x="160" y="98"/>
                  </a:cubicBezTo>
                  <a:cubicBezTo>
                    <a:pt x="157" y="91"/>
                    <a:pt x="156" y="85"/>
                    <a:pt x="157" y="83"/>
                  </a:cubicBezTo>
                  <a:cubicBezTo>
                    <a:pt x="160" y="81"/>
                    <a:pt x="160" y="81"/>
                    <a:pt x="160" y="81"/>
                  </a:cubicBezTo>
                  <a:cubicBezTo>
                    <a:pt x="161" y="80"/>
                    <a:pt x="165" y="81"/>
                    <a:pt x="170" y="83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71" y="83"/>
                    <a:pt x="171" y="83"/>
                    <a:pt x="171" y="83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5" y="89"/>
                    <a:pt x="178" y="93"/>
                    <a:pt x="179" y="93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80" y="73"/>
                    <a:pt x="176" y="67"/>
                    <a:pt x="175" y="64"/>
                  </a:cubicBezTo>
                  <a:cubicBezTo>
                    <a:pt x="169" y="68"/>
                    <a:pt x="169" y="68"/>
                    <a:pt x="169" y="68"/>
                  </a:cubicBezTo>
                  <a:cubicBezTo>
                    <a:pt x="168" y="67"/>
                    <a:pt x="168" y="67"/>
                    <a:pt x="168" y="67"/>
                  </a:cubicBezTo>
                  <a:cubicBezTo>
                    <a:pt x="152" y="63"/>
                    <a:pt x="152" y="63"/>
                    <a:pt x="152" y="63"/>
                  </a:cubicBezTo>
                  <a:cubicBezTo>
                    <a:pt x="152" y="63"/>
                    <a:pt x="152" y="63"/>
                    <a:pt x="152" y="63"/>
                  </a:cubicBezTo>
                  <a:cubicBezTo>
                    <a:pt x="152" y="63"/>
                    <a:pt x="152" y="63"/>
                    <a:pt x="152" y="63"/>
                  </a:cubicBezTo>
                  <a:cubicBezTo>
                    <a:pt x="145" y="60"/>
                    <a:pt x="141" y="56"/>
                    <a:pt x="140" y="53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39"/>
                    <a:pt x="131" y="39"/>
                    <a:pt x="131" y="39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8" y="24"/>
                    <a:pt x="146" y="19"/>
                    <a:pt x="144" y="15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30" y="11"/>
                    <a:pt x="130" y="11"/>
                    <a:pt x="130" y="11"/>
                  </a:cubicBezTo>
                  <a:cubicBezTo>
                    <a:pt x="124" y="13"/>
                    <a:pt x="119" y="14"/>
                    <a:pt x="114" y="14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96" y="5"/>
                    <a:pt x="96" y="5"/>
                    <a:pt x="96" y="5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6"/>
                    <a:pt x="91" y="17"/>
                    <a:pt x="92" y="18"/>
                  </a:cubicBezTo>
                  <a:cubicBezTo>
                    <a:pt x="94" y="21"/>
                    <a:pt x="93" y="24"/>
                    <a:pt x="91" y="27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92" y="35"/>
                    <a:pt x="92" y="35"/>
                    <a:pt x="92" y="35"/>
                  </a:cubicBezTo>
                  <a:cubicBezTo>
                    <a:pt x="87" y="39"/>
                    <a:pt x="87" y="39"/>
                    <a:pt x="87" y="39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6" y="49"/>
                    <a:pt x="86" y="49"/>
                    <a:pt x="86" y="49"/>
                  </a:cubicBezTo>
                  <a:cubicBezTo>
                    <a:pt x="77" y="53"/>
                    <a:pt x="71" y="55"/>
                    <a:pt x="67" y="55"/>
                  </a:cubicBezTo>
                  <a:cubicBezTo>
                    <a:pt x="50" y="53"/>
                    <a:pt x="50" y="53"/>
                    <a:pt x="50" y="53"/>
                  </a:cubicBezTo>
                  <a:cubicBezTo>
                    <a:pt x="42" y="60"/>
                    <a:pt x="42" y="60"/>
                    <a:pt x="42" y="60"/>
                  </a:cubicBez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5"/>
            <p:cNvSpPr>
              <a:spLocks/>
            </p:cNvSpPr>
            <p:nvPr/>
          </p:nvSpPr>
          <p:spPr bwMode="auto">
            <a:xfrm>
              <a:off x="8337550" y="4840288"/>
              <a:ext cx="198438" cy="481013"/>
            </a:xfrm>
            <a:custGeom>
              <a:avLst/>
              <a:gdLst>
                <a:gd name="T0" fmla="*/ 40 w 53"/>
                <a:gd name="T1" fmla="*/ 0 h 128"/>
                <a:gd name="T2" fmla="*/ 12 w 53"/>
                <a:gd name="T3" fmla="*/ 35 h 128"/>
                <a:gd name="T4" fmla="*/ 0 w 53"/>
                <a:gd name="T5" fmla="*/ 54 h 128"/>
                <a:gd name="T6" fmla="*/ 3 w 53"/>
                <a:gd name="T7" fmla="*/ 76 h 128"/>
                <a:gd name="T8" fmla="*/ 3 w 53"/>
                <a:gd name="T9" fmla="*/ 77 h 128"/>
                <a:gd name="T10" fmla="*/ 3 w 53"/>
                <a:gd name="T11" fmla="*/ 77 h 128"/>
                <a:gd name="T12" fmla="*/ 1 w 53"/>
                <a:gd name="T13" fmla="*/ 92 h 128"/>
                <a:gd name="T14" fmla="*/ 2 w 53"/>
                <a:gd name="T15" fmla="*/ 101 h 128"/>
                <a:gd name="T16" fmla="*/ 18 w 53"/>
                <a:gd name="T17" fmla="*/ 112 h 128"/>
                <a:gd name="T18" fmla="*/ 18 w 53"/>
                <a:gd name="T19" fmla="*/ 112 h 128"/>
                <a:gd name="T20" fmla="*/ 19 w 53"/>
                <a:gd name="T21" fmla="*/ 112 h 128"/>
                <a:gd name="T22" fmla="*/ 19 w 53"/>
                <a:gd name="T23" fmla="*/ 113 h 128"/>
                <a:gd name="T24" fmla="*/ 19 w 53"/>
                <a:gd name="T25" fmla="*/ 113 h 128"/>
                <a:gd name="T26" fmla="*/ 25 w 53"/>
                <a:gd name="T27" fmla="*/ 124 h 128"/>
                <a:gd name="T28" fmla="*/ 31 w 53"/>
                <a:gd name="T29" fmla="*/ 128 h 128"/>
                <a:gd name="T30" fmla="*/ 33 w 53"/>
                <a:gd name="T31" fmla="*/ 102 h 128"/>
                <a:gd name="T32" fmla="*/ 33 w 53"/>
                <a:gd name="T33" fmla="*/ 101 h 128"/>
                <a:gd name="T34" fmla="*/ 45 w 53"/>
                <a:gd name="T35" fmla="*/ 73 h 128"/>
                <a:gd name="T36" fmla="*/ 49 w 53"/>
                <a:gd name="T37" fmla="*/ 40 h 128"/>
                <a:gd name="T38" fmla="*/ 49 w 53"/>
                <a:gd name="T39" fmla="*/ 39 h 128"/>
                <a:gd name="T40" fmla="*/ 49 w 53"/>
                <a:gd name="T41" fmla="*/ 39 h 128"/>
                <a:gd name="T42" fmla="*/ 53 w 53"/>
                <a:gd name="T43" fmla="*/ 30 h 128"/>
                <a:gd name="T44" fmla="*/ 50 w 53"/>
                <a:gd name="T45" fmla="*/ 22 h 128"/>
                <a:gd name="T46" fmla="*/ 50 w 53"/>
                <a:gd name="T47" fmla="*/ 22 h 128"/>
                <a:gd name="T48" fmla="*/ 49 w 53"/>
                <a:gd name="T49" fmla="*/ 22 h 128"/>
                <a:gd name="T50" fmla="*/ 49 w 53"/>
                <a:gd name="T51" fmla="*/ 12 h 128"/>
                <a:gd name="T52" fmla="*/ 49 w 53"/>
                <a:gd name="T53" fmla="*/ 11 h 128"/>
                <a:gd name="T54" fmla="*/ 49 w 53"/>
                <a:gd name="T55" fmla="*/ 11 h 128"/>
                <a:gd name="T56" fmla="*/ 51 w 53"/>
                <a:gd name="T57" fmla="*/ 8 h 128"/>
                <a:gd name="T58" fmla="*/ 53 w 53"/>
                <a:gd name="T59" fmla="*/ 6 h 128"/>
                <a:gd name="T60" fmla="*/ 40 w 53"/>
                <a:gd name="T6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3" h="128">
                  <a:moveTo>
                    <a:pt x="40" y="0"/>
                  </a:moveTo>
                  <a:cubicBezTo>
                    <a:pt x="27" y="9"/>
                    <a:pt x="18" y="21"/>
                    <a:pt x="12" y="35"/>
                  </a:cubicBezTo>
                  <a:cubicBezTo>
                    <a:pt x="7" y="47"/>
                    <a:pt x="3" y="53"/>
                    <a:pt x="0" y="54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0" y="97"/>
                    <a:pt x="1" y="100"/>
                    <a:pt x="2" y="101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20" y="116"/>
                    <a:pt x="22" y="120"/>
                    <a:pt x="25" y="124"/>
                  </a:cubicBezTo>
                  <a:cubicBezTo>
                    <a:pt x="27" y="126"/>
                    <a:pt x="29" y="127"/>
                    <a:pt x="31" y="128"/>
                  </a:cubicBezTo>
                  <a:cubicBezTo>
                    <a:pt x="33" y="102"/>
                    <a:pt x="33" y="102"/>
                    <a:pt x="33" y="102"/>
                  </a:cubicBezTo>
                  <a:cubicBezTo>
                    <a:pt x="33" y="101"/>
                    <a:pt x="33" y="101"/>
                    <a:pt x="33" y="101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3" y="6"/>
                    <a:pt x="53" y="6"/>
                    <a:pt x="53" y="6"/>
                  </a:cubicBezTo>
                  <a:lnTo>
                    <a:pt x="40" y="0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6"/>
            <p:cNvSpPr>
              <a:spLocks/>
            </p:cNvSpPr>
            <p:nvPr/>
          </p:nvSpPr>
          <p:spPr bwMode="auto">
            <a:xfrm>
              <a:off x="6867525" y="5692775"/>
              <a:ext cx="309563" cy="263525"/>
            </a:xfrm>
            <a:custGeom>
              <a:avLst/>
              <a:gdLst>
                <a:gd name="T0" fmla="*/ 37 w 82"/>
                <a:gd name="T1" fmla="*/ 7 h 70"/>
                <a:gd name="T2" fmla="*/ 36 w 82"/>
                <a:gd name="T3" fmla="*/ 9 h 70"/>
                <a:gd name="T4" fmla="*/ 36 w 82"/>
                <a:gd name="T5" fmla="*/ 9 h 70"/>
                <a:gd name="T6" fmla="*/ 35 w 82"/>
                <a:gd name="T7" fmla="*/ 10 h 70"/>
                <a:gd name="T8" fmla="*/ 19 w 82"/>
                <a:gd name="T9" fmla="*/ 14 h 70"/>
                <a:gd name="T10" fmla="*/ 20 w 82"/>
                <a:gd name="T11" fmla="*/ 16 h 70"/>
                <a:gd name="T12" fmla="*/ 25 w 82"/>
                <a:gd name="T13" fmla="*/ 22 h 70"/>
                <a:gd name="T14" fmla="*/ 23 w 82"/>
                <a:gd name="T15" fmla="*/ 23 h 70"/>
                <a:gd name="T16" fmla="*/ 16 w 82"/>
                <a:gd name="T17" fmla="*/ 27 h 70"/>
                <a:gd name="T18" fmla="*/ 4 w 82"/>
                <a:gd name="T19" fmla="*/ 36 h 70"/>
                <a:gd name="T20" fmla="*/ 6 w 82"/>
                <a:gd name="T21" fmla="*/ 63 h 70"/>
                <a:gd name="T22" fmla="*/ 18 w 82"/>
                <a:gd name="T23" fmla="*/ 64 h 70"/>
                <a:gd name="T24" fmla="*/ 19 w 82"/>
                <a:gd name="T25" fmla="*/ 64 h 70"/>
                <a:gd name="T26" fmla="*/ 19 w 82"/>
                <a:gd name="T27" fmla="*/ 64 h 70"/>
                <a:gd name="T28" fmla="*/ 31 w 82"/>
                <a:gd name="T29" fmla="*/ 70 h 70"/>
                <a:gd name="T30" fmla="*/ 44 w 82"/>
                <a:gd name="T31" fmla="*/ 68 h 70"/>
                <a:gd name="T32" fmla="*/ 62 w 82"/>
                <a:gd name="T33" fmla="*/ 53 h 70"/>
                <a:gd name="T34" fmla="*/ 63 w 82"/>
                <a:gd name="T35" fmla="*/ 53 h 70"/>
                <a:gd name="T36" fmla="*/ 64 w 82"/>
                <a:gd name="T37" fmla="*/ 52 h 70"/>
                <a:gd name="T38" fmla="*/ 69 w 82"/>
                <a:gd name="T39" fmla="*/ 50 h 70"/>
                <a:gd name="T40" fmla="*/ 68 w 82"/>
                <a:gd name="T41" fmla="*/ 33 h 70"/>
                <a:gd name="T42" fmla="*/ 68 w 82"/>
                <a:gd name="T43" fmla="*/ 33 h 70"/>
                <a:gd name="T44" fmla="*/ 75 w 82"/>
                <a:gd name="T45" fmla="*/ 22 h 70"/>
                <a:gd name="T46" fmla="*/ 75 w 82"/>
                <a:gd name="T47" fmla="*/ 22 h 70"/>
                <a:gd name="T48" fmla="*/ 75 w 82"/>
                <a:gd name="T49" fmla="*/ 22 h 70"/>
                <a:gd name="T50" fmla="*/ 81 w 82"/>
                <a:gd name="T51" fmla="*/ 17 h 70"/>
                <a:gd name="T52" fmla="*/ 79 w 82"/>
                <a:gd name="T53" fmla="*/ 5 h 70"/>
                <a:gd name="T54" fmla="*/ 74 w 82"/>
                <a:gd name="T55" fmla="*/ 0 h 70"/>
                <a:gd name="T56" fmla="*/ 74 w 82"/>
                <a:gd name="T57" fmla="*/ 6 h 70"/>
                <a:gd name="T58" fmla="*/ 64 w 82"/>
                <a:gd name="T59" fmla="*/ 4 h 70"/>
                <a:gd name="T60" fmla="*/ 59 w 82"/>
                <a:gd name="T61" fmla="*/ 7 h 70"/>
                <a:gd name="T62" fmla="*/ 58 w 82"/>
                <a:gd name="T63" fmla="*/ 7 h 70"/>
                <a:gd name="T64" fmla="*/ 58 w 82"/>
                <a:gd name="T65" fmla="*/ 7 h 70"/>
                <a:gd name="T66" fmla="*/ 37 w 82"/>
                <a:gd name="T67" fmla="*/ 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2" h="70">
                  <a:moveTo>
                    <a:pt x="37" y="7"/>
                  </a:move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4" y="22"/>
                    <a:pt x="24" y="23"/>
                    <a:pt x="23" y="23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0" y="41"/>
                    <a:pt x="0" y="49"/>
                    <a:pt x="6" y="63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49" y="67"/>
                    <a:pt x="55" y="62"/>
                    <a:pt x="62" y="53"/>
                  </a:cubicBezTo>
                  <a:cubicBezTo>
                    <a:pt x="63" y="53"/>
                    <a:pt x="63" y="53"/>
                    <a:pt x="63" y="53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9" y="50"/>
                    <a:pt x="69" y="50"/>
                    <a:pt x="69" y="50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82" y="13"/>
                    <a:pt x="81" y="8"/>
                    <a:pt x="79" y="5"/>
                  </a:cubicBezTo>
                  <a:cubicBezTo>
                    <a:pt x="78" y="1"/>
                    <a:pt x="76" y="0"/>
                    <a:pt x="74" y="0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8" y="7"/>
                    <a:pt x="58" y="7"/>
                  </a:cubicBezTo>
                  <a:lnTo>
                    <a:pt x="37" y="7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4" name="Freeform 16"/>
          <p:cNvSpPr>
            <a:spLocks/>
          </p:cNvSpPr>
          <p:nvPr/>
        </p:nvSpPr>
        <p:spPr bwMode="auto">
          <a:xfrm>
            <a:off x="6678828" y="2759745"/>
            <a:ext cx="494362" cy="880581"/>
          </a:xfrm>
          <a:custGeom>
            <a:avLst/>
            <a:gdLst>
              <a:gd name="T0" fmla="*/ 48 w 162"/>
              <a:gd name="T1" fmla="*/ 90 h 289"/>
              <a:gd name="T2" fmla="*/ 61 w 162"/>
              <a:gd name="T3" fmla="*/ 100 h 289"/>
              <a:gd name="T4" fmla="*/ 70 w 162"/>
              <a:gd name="T5" fmla="*/ 108 h 289"/>
              <a:gd name="T6" fmla="*/ 88 w 162"/>
              <a:gd name="T7" fmla="*/ 114 h 289"/>
              <a:gd name="T8" fmla="*/ 88 w 162"/>
              <a:gd name="T9" fmla="*/ 115 h 289"/>
              <a:gd name="T10" fmla="*/ 93 w 162"/>
              <a:gd name="T11" fmla="*/ 123 h 289"/>
              <a:gd name="T12" fmla="*/ 89 w 162"/>
              <a:gd name="T13" fmla="*/ 136 h 289"/>
              <a:gd name="T14" fmla="*/ 88 w 162"/>
              <a:gd name="T15" fmla="*/ 144 h 289"/>
              <a:gd name="T16" fmla="*/ 84 w 162"/>
              <a:gd name="T17" fmla="*/ 158 h 289"/>
              <a:gd name="T18" fmla="*/ 70 w 162"/>
              <a:gd name="T19" fmla="*/ 156 h 289"/>
              <a:gd name="T20" fmla="*/ 56 w 162"/>
              <a:gd name="T21" fmla="*/ 166 h 289"/>
              <a:gd name="T22" fmla="*/ 58 w 162"/>
              <a:gd name="T23" fmla="*/ 177 h 289"/>
              <a:gd name="T24" fmla="*/ 44 w 162"/>
              <a:gd name="T25" fmla="*/ 174 h 289"/>
              <a:gd name="T26" fmla="*/ 32 w 162"/>
              <a:gd name="T27" fmla="*/ 169 h 289"/>
              <a:gd name="T28" fmla="*/ 20 w 162"/>
              <a:gd name="T29" fmla="*/ 196 h 289"/>
              <a:gd name="T30" fmla="*/ 24 w 162"/>
              <a:gd name="T31" fmla="*/ 204 h 289"/>
              <a:gd name="T32" fmla="*/ 26 w 162"/>
              <a:gd name="T33" fmla="*/ 211 h 289"/>
              <a:gd name="T34" fmla="*/ 27 w 162"/>
              <a:gd name="T35" fmla="*/ 222 h 289"/>
              <a:gd name="T36" fmla="*/ 3 w 162"/>
              <a:gd name="T37" fmla="*/ 227 h 289"/>
              <a:gd name="T38" fmla="*/ 3 w 162"/>
              <a:gd name="T39" fmla="*/ 243 h 289"/>
              <a:gd name="T40" fmla="*/ 6 w 162"/>
              <a:gd name="T41" fmla="*/ 254 h 289"/>
              <a:gd name="T42" fmla="*/ 33 w 162"/>
              <a:gd name="T43" fmla="*/ 252 h 289"/>
              <a:gd name="T44" fmla="*/ 43 w 162"/>
              <a:gd name="T45" fmla="*/ 260 h 289"/>
              <a:gd name="T46" fmla="*/ 51 w 162"/>
              <a:gd name="T47" fmla="*/ 266 h 289"/>
              <a:gd name="T48" fmla="*/ 58 w 162"/>
              <a:gd name="T49" fmla="*/ 260 h 289"/>
              <a:gd name="T50" fmla="*/ 76 w 162"/>
              <a:gd name="T51" fmla="*/ 273 h 289"/>
              <a:gd name="T52" fmla="*/ 98 w 162"/>
              <a:gd name="T53" fmla="*/ 274 h 289"/>
              <a:gd name="T54" fmla="*/ 104 w 162"/>
              <a:gd name="T55" fmla="*/ 278 h 289"/>
              <a:gd name="T56" fmla="*/ 104 w 162"/>
              <a:gd name="T57" fmla="*/ 279 h 289"/>
              <a:gd name="T58" fmla="*/ 113 w 162"/>
              <a:gd name="T59" fmla="*/ 287 h 289"/>
              <a:gd name="T60" fmla="*/ 124 w 162"/>
              <a:gd name="T61" fmla="*/ 280 h 289"/>
              <a:gd name="T62" fmla="*/ 120 w 162"/>
              <a:gd name="T63" fmla="*/ 274 h 289"/>
              <a:gd name="T64" fmla="*/ 124 w 162"/>
              <a:gd name="T65" fmla="*/ 257 h 289"/>
              <a:gd name="T66" fmla="*/ 134 w 162"/>
              <a:gd name="T67" fmla="*/ 256 h 289"/>
              <a:gd name="T68" fmla="*/ 121 w 162"/>
              <a:gd name="T69" fmla="*/ 242 h 289"/>
              <a:gd name="T70" fmla="*/ 117 w 162"/>
              <a:gd name="T71" fmla="*/ 237 h 289"/>
              <a:gd name="T72" fmla="*/ 122 w 162"/>
              <a:gd name="T73" fmla="*/ 231 h 289"/>
              <a:gd name="T74" fmla="*/ 151 w 162"/>
              <a:gd name="T75" fmla="*/ 233 h 289"/>
              <a:gd name="T76" fmla="*/ 162 w 162"/>
              <a:gd name="T77" fmla="*/ 231 h 289"/>
              <a:gd name="T78" fmla="*/ 145 w 162"/>
              <a:gd name="T79" fmla="*/ 187 h 289"/>
              <a:gd name="T80" fmla="*/ 137 w 162"/>
              <a:gd name="T81" fmla="*/ 184 h 289"/>
              <a:gd name="T82" fmla="*/ 136 w 162"/>
              <a:gd name="T83" fmla="*/ 172 h 289"/>
              <a:gd name="T84" fmla="*/ 138 w 162"/>
              <a:gd name="T85" fmla="*/ 95 h 289"/>
              <a:gd name="T86" fmla="*/ 140 w 162"/>
              <a:gd name="T87" fmla="*/ 80 h 289"/>
              <a:gd name="T88" fmla="*/ 148 w 162"/>
              <a:gd name="T89" fmla="*/ 68 h 289"/>
              <a:gd name="T90" fmla="*/ 139 w 162"/>
              <a:gd name="T91" fmla="*/ 55 h 289"/>
              <a:gd name="T92" fmla="*/ 138 w 162"/>
              <a:gd name="T93" fmla="*/ 44 h 289"/>
              <a:gd name="T94" fmla="*/ 138 w 162"/>
              <a:gd name="T95" fmla="*/ 43 h 289"/>
              <a:gd name="T96" fmla="*/ 146 w 162"/>
              <a:gd name="T97" fmla="*/ 18 h 289"/>
              <a:gd name="T98" fmla="*/ 150 w 162"/>
              <a:gd name="T99" fmla="*/ 10 h 289"/>
              <a:gd name="T100" fmla="*/ 156 w 162"/>
              <a:gd name="T101" fmla="*/ 6 h 289"/>
              <a:gd name="T102" fmla="*/ 148 w 162"/>
              <a:gd name="T103" fmla="*/ 0 h 289"/>
              <a:gd name="T104" fmla="*/ 134 w 162"/>
              <a:gd name="T105" fmla="*/ 5 h 289"/>
              <a:gd name="T106" fmla="*/ 122 w 162"/>
              <a:gd name="T107" fmla="*/ 16 h 289"/>
              <a:gd name="T108" fmla="*/ 105 w 162"/>
              <a:gd name="T109" fmla="*/ 28 h 289"/>
              <a:gd name="T110" fmla="*/ 98 w 162"/>
              <a:gd name="T111" fmla="*/ 35 h 289"/>
              <a:gd name="T112" fmla="*/ 93 w 162"/>
              <a:gd name="T113" fmla="*/ 59 h 289"/>
              <a:gd name="T114" fmla="*/ 92 w 162"/>
              <a:gd name="T115" fmla="*/ 66 h 289"/>
              <a:gd name="T116" fmla="*/ 87 w 162"/>
              <a:gd name="T117" fmla="*/ 72 h 289"/>
              <a:gd name="T118" fmla="*/ 86 w 162"/>
              <a:gd name="T119" fmla="*/ 73 h 289"/>
              <a:gd name="T120" fmla="*/ 76 w 162"/>
              <a:gd name="T121" fmla="*/ 74 h 289"/>
              <a:gd name="T122" fmla="*/ 76 w 162"/>
              <a:gd name="T123" fmla="*/ 74 h 289"/>
              <a:gd name="T124" fmla="*/ 54 w 162"/>
              <a:gd name="T125" fmla="*/ 66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62" h="289">
                <a:moveTo>
                  <a:pt x="54" y="66"/>
                </a:moveTo>
                <a:cubicBezTo>
                  <a:pt x="52" y="65"/>
                  <a:pt x="52" y="65"/>
                  <a:pt x="52" y="65"/>
                </a:cubicBezTo>
                <a:cubicBezTo>
                  <a:pt x="48" y="90"/>
                  <a:pt x="48" y="90"/>
                  <a:pt x="48" y="90"/>
                </a:cubicBezTo>
                <a:cubicBezTo>
                  <a:pt x="54" y="98"/>
                  <a:pt x="54" y="98"/>
                  <a:pt x="54" y="98"/>
                </a:cubicBezTo>
                <a:cubicBezTo>
                  <a:pt x="61" y="100"/>
                  <a:pt x="61" y="100"/>
                  <a:pt x="61" y="100"/>
                </a:cubicBezTo>
                <a:cubicBezTo>
                  <a:pt x="61" y="100"/>
                  <a:pt x="61" y="100"/>
                  <a:pt x="61" y="100"/>
                </a:cubicBezTo>
                <a:cubicBezTo>
                  <a:pt x="61" y="100"/>
                  <a:pt x="61" y="100"/>
                  <a:pt x="61" y="100"/>
                </a:cubicBezTo>
                <a:cubicBezTo>
                  <a:pt x="62" y="101"/>
                  <a:pt x="62" y="101"/>
                  <a:pt x="62" y="101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82" y="110"/>
                  <a:pt x="82" y="110"/>
                  <a:pt x="82" y="110"/>
                </a:cubicBezTo>
                <a:cubicBezTo>
                  <a:pt x="82" y="110"/>
                  <a:pt x="82" y="110"/>
                  <a:pt x="82" y="110"/>
                </a:cubicBezTo>
                <a:cubicBezTo>
                  <a:pt x="88" y="114"/>
                  <a:pt x="88" y="114"/>
                  <a:pt x="88" y="114"/>
                </a:cubicBezTo>
                <a:cubicBezTo>
                  <a:pt x="88" y="114"/>
                  <a:pt x="88" y="114"/>
                  <a:pt x="88" y="114"/>
                </a:cubicBezTo>
                <a:cubicBezTo>
                  <a:pt x="88" y="114"/>
                  <a:pt x="88" y="114"/>
                  <a:pt x="88" y="114"/>
                </a:cubicBezTo>
                <a:cubicBezTo>
                  <a:pt x="88" y="115"/>
                  <a:pt x="88" y="115"/>
                  <a:pt x="88" y="115"/>
                </a:cubicBezTo>
                <a:cubicBezTo>
                  <a:pt x="93" y="122"/>
                  <a:pt x="93" y="122"/>
                  <a:pt x="93" y="122"/>
                </a:cubicBezTo>
                <a:cubicBezTo>
                  <a:pt x="94" y="122"/>
                  <a:pt x="94" y="122"/>
                  <a:pt x="94" y="122"/>
                </a:cubicBezTo>
                <a:cubicBezTo>
                  <a:pt x="93" y="123"/>
                  <a:pt x="93" y="123"/>
                  <a:pt x="93" y="123"/>
                </a:cubicBezTo>
                <a:cubicBezTo>
                  <a:pt x="89" y="130"/>
                  <a:pt x="89" y="130"/>
                  <a:pt x="89" y="130"/>
                </a:cubicBezTo>
                <a:cubicBezTo>
                  <a:pt x="88" y="130"/>
                  <a:pt x="88" y="132"/>
                  <a:pt x="88" y="136"/>
                </a:cubicBezTo>
                <a:cubicBezTo>
                  <a:pt x="89" y="136"/>
                  <a:pt x="89" y="136"/>
                  <a:pt x="89" y="136"/>
                </a:cubicBezTo>
                <a:cubicBezTo>
                  <a:pt x="89" y="143"/>
                  <a:pt x="89" y="143"/>
                  <a:pt x="89" y="143"/>
                </a:cubicBezTo>
                <a:cubicBezTo>
                  <a:pt x="88" y="144"/>
                  <a:pt x="88" y="144"/>
                  <a:pt x="88" y="144"/>
                </a:cubicBezTo>
                <a:cubicBezTo>
                  <a:pt x="88" y="144"/>
                  <a:pt x="88" y="144"/>
                  <a:pt x="88" y="144"/>
                </a:cubicBezTo>
                <a:cubicBezTo>
                  <a:pt x="85" y="156"/>
                  <a:pt x="85" y="156"/>
                  <a:pt x="85" y="156"/>
                </a:cubicBezTo>
                <a:cubicBezTo>
                  <a:pt x="84" y="158"/>
                  <a:pt x="84" y="158"/>
                  <a:pt x="84" y="158"/>
                </a:cubicBezTo>
                <a:cubicBezTo>
                  <a:pt x="84" y="158"/>
                  <a:pt x="84" y="158"/>
                  <a:pt x="84" y="158"/>
                </a:cubicBezTo>
                <a:cubicBezTo>
                  <a:pt x="82" y="157"/>
                  <a:pt x="82" y="157"/>
                  <a:pt x="82" y="157"/>
                </a:cubicBezTo>
                <a:cubicBezTo>
                  <a:pt x="77" y="156"/>
                  <a:pt x="77" y="156"/>
                  <a:pt x="77" y="156"/>
                </a:cubicBezTo>
                <a:cubicBezTo>
                  <a:pt x="70" y="156"/>
                  <a:pt x="70" y="156"/>
                  <a:pt x="70" y="156"/>
                </a:cubicBezTo>
                <a:cubicBezTo>
                  <a:pt x="64" y="158"/>
                  <a:pt x="64" y="158"/>
                  <a:pt x="64" y="158"/>
                </a:cubicBezTo>
                <a:cubicBezTo>
                  <a:pt x="58" y="164"/>
                  <a:pt x="58" y="164"/>
                  <a:pt x="58" y="164"/>
                </a:cubicBezTo>
                <a:cubicBezTo>
                  <a:pt x="56" y="166"/>
                  <a:pt x="56" y="166"/>
                  <a:pt x="56" y="166"/>
                </a:cubicBezTo>
                <a:cubicBezTo>
                  <a:pt x="65" y="170"/>
                  <a:pt x="65" y="170"/>
                  <a:pt x="65" y="170"/>
                </a:cubicBezTo>
                <a:cubicBezTo>
                  <a:pt x="64" y="172"/>
                  <a:pt x="64" y="172"/>
                  <a:pt x="64" y="172"/>
                </a:cubicBezTo>
                <a:cubicBezTo>
                  <a:pt x="64" y="174"/>
                  <a:pt x="62" y="176"/>
                  <a:pt x="58" y="177"/>
                </a:cubicBezTo>
                <a:cubicBezTo>
                  <a:pt x="53" y="177"/>
                  <a:pt x="53" y="177"/>
                  <a:pt x="53" y="177"/>
                </a:cubicBezTo>
                <a:cubicBezTo>
                  <a:pt x="44" y="174"/>
                  <a:pt x="44" y="174"/>
                  <a:pt x="44" y="174"/>
                </a:cubicBezTo>
                <a:cubicBezTo>
                  <a:pt x="44" y="174"/>
                  <a:pt x="44" y="174"/>
                  <a:pt x="44" y="174"/>
                </a:cubicBezTo>
                <a:cubicBezTo>
                  <a:pt x="44" y="174"/>
                  <a:pt x="44" y="174"/>
                  <a:pt x="44" y="174"/>
                </a:cubicBezTo>
                <a:cubicBezTo>
                  <a:pt x="35" y="169"/>
                  <a:pt x="35" y="169"/>
                  <a:pt x="35" y="169"/>
                </a:cubicBezTo>
                <a:cubicBezTo>
                  <a:pt x="32" y="169"/>
                  <a:pt x="32" y="169"/>
                  <a:pt x="32" y="169"/>
                </a:cubicBezTo>
                <a:cubicBezTo>
                  <a:pt x="22" y="183"/>
                  <a:pt x="22" y="183"/>
                  <a:pt x="22" y="183"/>
                </a:cubicBezTo>
                <a:cubicBezTo>
                  <a:pt x="20" y="188"/>
                  <a:pt x="20" y="188"/>
                  <a:pt x="20" y="188"/>
                </a:cubicBezTo>
                <a:cubicBezTo>
                  <a:pt x="20" y="196"/>
                  <a:pt x="20" y="196"/>
                  <a:pt x="20" y="196"/>
                </a:cubicBezTo>
                <a:cubicBezTo>
                  <a:pt x="24" y="203"/>
                  <a:pt x="24" y="203"/>
                  <a:pt x="24" y="203"/>
                </a:cubicBezTo>
                <a:cubicBezTo>
                  <a:pt x="24" y="204"/>
                  <a:pt x="24" y="204"/>
                  <a:pt x="24" y="204"/>
                </a:cubicBezTo>
                <a:cubicBezTo>
                  <a:pt x="24" y="204"/>
                  <a:pt x="24" y="204"/>
                  <a:pt x="24" y="204"/>
                </a:cubicBezTo>
                <a:cubicBezTo>
                  <a:pt x="24" y="204"/>
                  <a:pt x="24" y="204"/>
                  <a:pt x="24" y="204"/>
                </a:cubicBezTo>
                <a:cubicBezTo>
                  <a:pt x="26" y="210"/>
                  <a:pt x="26" y="210"/>
                  <a:pt x="26" y="210"/>
                </a:cubicBezTo>
                <a:cubicBezTo>
                  <a:pt x="26" y="211"/>
                  <a:pt x="26" y="211"/>
                  <a:pt x="26" y="211"/>
                </a:cubicBezTo>
                <a:cubicBezTo>
                  <a:pt x="26" y="220"/>
                  <a:pt x="26" y="220"/>
                  <a:pt x="26" y="220"/>
                </a:cubicBezTo>
                <a:cubicBezTo>
                  <a:pt x="26" y="221"/>
                  <a:pt x="26" y="221"/>
                  <a:pt x="26" y="221"/>
                </a:cubicBezTo>
                <a:cubicBezTo>
                  <a:pt x="27" y="222"/>
                  <a:pt x="27" y="222"/>
                  <a:pt x="27" y="222"/>
                </a:cubicBezTo>
                <a:cubicBezTo>
                  <a:pt x="20" y="223"/>
                  <a:pt x="20" y="223"/>
                  <a:pt x="20" y="223"/>
                </a:cubicBezTo>
                <a:cubicBezTo>
                  <a:pt x="8" y="223"/>
                  <a:pt x="8" y="223"/>
                  <a:pt x="8" y="223"/>
                </a:cubicBezTo>
                <a:cubicBezTo>
                  <a:pt x="3" y="227"/>
                  <a:pt x="3" y="227"/>
                  <a:pt x="3" y="227"/>
                </a:cubicBezTo>
                <a:cubicBezTo>
                  <a:pt x="0" y="231"/>
                  <a:pt x="0" y="231"/>
                  <a:pt x="0" y="231"/>
                </a:cubicBezTo>
                <a:cubicBezTo>
                  <a:pt x="1" y="231"/>
                  <a:pt x="1" y="231"/>
                  <a:pt x="1" y="231"/>
                </a:cubicBezTo>
                <a:cubicBezTo>
                  <a:pt x="3" y="243"/>
                  <a:pt x="3" y="243"/>
                  <a:pt x="3" y="243"/>
                </a:cubicBezTo>
                <a:cubicBezTo>
                  <a:pt x="4" y="243"/>
                  <a:pt x="4" y="243"/>
                  <a:pt x="4" y="243"/>
                </a:cubicBezTo>
                <a:cubicBezTo>
                  <a:pt x="4" y="248"/>
                  <a:pt x="4" y="248"/>
                  <a:pt x="4" y="248"/>
                </a:cubicBezTo>
                <a:cubicBezTo>
                  <a:pt x="6" y="254"/>
                  <a:pt x="6" y="254"/>
                  <a:pt x="6" y="254"/>
                </a:cubicBezTo>
                <a:cubicBezTo>
                  <a:pt x="15" y="259"/>
                  <a:pt x="15" y="259"/>
                  <a:pt x="15" y="259"/>
                </a:cubicBezTo>
                <a:cubicBezTo>
                  <a:pt x="27" y="256"/>
                  <a:pt x="27" y="256"/>
                  <a:pt x="27" y="256"/>
                </a:cubicBezTo>
                <a:cubicBezTo>
                  <a:pt x="33" y="252"/>
                  <a:pt x="33" y="252"/>
                  <a:pt x="33" y="252"/>
                </a:cubicBezTo>
                <a:cubicBezTo>
                  <a:pt x="34" y="252"/>
                  <a:pt x="34" y="252"/>
                  <a:pt x="34" y="252"/>
                </a:cubicBezTo>
                <a:cubicBezTo>
                  <a:pt x="40" y="252"/>
                  <a:pt x="40" y="252"/>
                  <a:pt x="40" y="252"/>
                </a:cubicBezTo>
                <a:cubicBezTo>
                  <a:pt x="43" y="260"/>
                  <a:pt x="43" y="260"/>
                  <a:pt x="43" y="260"/>
                </a:cubicBezTo>
                <a:cubicBezTo>
                  <a:pt x="45" y="262"/>
                  <a:pt x="46" y="264"/>
                  <a:pt x="47" y="266"/>
                </a:cubicBezTo>
                <a:cubicBezTo>
                  <a:pt x="50" y="266"/>
                  <a:pt x="50" y="266"/>
                  <a:pt x="50" y="266"/>
                </a:cubicBezTo>
                <a:cubicBezTo>
                  <a:pt x="51" y="266"/>
                  <a:pt x="51" y="266"/>
                  <a:pt x="51" y="266"/>
                </a:cubicBezTo>
                <a:cubicBezTo>
                  <a:pt x="52" y="266"/>
                  <a:pt x="52" y="266"/>
                  <a:pt x="52" y="266"/>
                </a:cubicBezTo>
                <a:cubicBezTo>
                  <a:pt x="52" y="265"/>
                  <a:pt x="52" y="265"/>
                  <a:pt x="52" y="265"/>
                </a:cubicBezTo>
                <a:cubicBezTo>
                  <a:pt x="58" y="260"/>
                  <a:pt x="58" y="260"/>
                  <a:pt x="58" y="260"/>
                </a:cubicBezTo>
                <a:cubicBezTo>
                  <a:pt x="63" y="270"/>
                  <a:pt x="63" y="270"/>
                  <a:pt x="63" y="270"/>
                </a:cubicBezTo>
                <a:cubicBezTo>
                  <a:pt x="68" y="273"/>
                  <a:pt x="68" y="273"/>
                  <a:pt x="68" y="273"/>
                </a:cubicBezTo>
                <a:cubicBezTo>
                  <a:pt x="76" y="273"/>
                  <a:pt x="76" y="273"/>
                  <a:pt x="76" y="273"/>
                </a:cubicBezTo>
                <a:cubicBezTo>
                  <a:pt x="82" y="272"/>
                  <a:pt x="82" y="272"/>
                  <a:pt x="82" y="272"/>
                </a:cubicBezTo>
                <a:cubicBezTo>
                  <a:pt x="84" y="272"/>
                  <a:pt x="84" y="272"/>
                  <a:pt x="84" y="272"/>
                </a:cubicBezTo>
                <a:cubicBezTo>
                  <a:pt x="98" y="274"/>
                  <a:pt x="98" y="274"/>
                  <a:pt x="98" y="274"/>
                </a:cubicBezTo>
                <a:cubicBezTo>
                  <a:pt x="98" y="274"/>
                  <a:pt x="98" y="274"/>
                  <a:pt x="98" y="274"/>
                </a:cubicBezTo>
                <a:cubicBezTo>
                  <a:pt x="98" y="275"/>
                  <a:pt x="98" y="275"/>
                  <a:pt x="98" y="275"/>
                </a:cubicBezTo>
                <a:cubicBezTo>
                  <a:pt x="104" y="278"/>
                  <a:pt x="104" y="278"/>
                  <a:pt x="104" y="278"/>
                </a:cubicBezTo>
                <a:cubicBezTo>
                  <a:pt x="104" y="278"/>
                  <a:pt x="104" y="278"/>
                  <a:pt x="104" y="278"/>
                </a:cubicBezTo>
                <a:cubicBezTo>
                  <a:pt x="104" y="278"/>
                  <a:pt x="104" y="278"/>
                  <a:pt x="104" y="278"/>
                </a:cubicBezTo>
                <a:cubicBezTo>
                  <a:pt x="104" y="279"/>
                  <a:pt x="104" y="279"/>
                  <a:pt x="104" y="279"/>
                </a:cubicBezTo>
                <a:cubicBezTo>
                  <a:pt x="110" y="283"/>
                  <a:pt x="110" y="283"/>
                  <a:pt x="110" y="283"/>
                </a:cubicBezTo>
                <a:cubicBezTo>
                  <a:pt x="110" y="283"/>
                  <a:pt x="110" y="283"/>
                  <a:pt x="110" y="283"/>
                </a:cubicBezTo>
                <a:cubicBezTo>
                  <a:pt x="113" y="287"/>
                  <a:pt x="113" y="287"/>
                  <a:pt x="113" y="287"/>
                </a:cubicBezTo>
                <a:cubicBezTo>
                  <a:pt x="117" y="289"/>
                  <a:pt x="117" y="289"/>
                  <a:pt x="117" y="289"/>
                </a:cubicBezTo>
                <a:cubicBezTo>
                  <a:pt x="124" y="288"/>
                  <a:pt x="124" y="288"/>
                  <a:pt x="124" y="288"/>
                </a:cubicBezTo>
                <a:cubicBezTo>
                  <a:pt x="124" y="280"/>
                  <a:pt x="124" y="280"/>
                  <a:pt x="124" y="280"/>
                </a:cubicBezTo>
                <a:cubicBezTo>
                  <a:pt x="120" y="274"/>
                  <a:pt x="120" y="274"/>
                  <a:pt x="120" y="274"/>
                </a:cubicBezTo>
                <a:cubicBezTo>
                  <a:pt x="120" y="274"/>
                  <a:pt x="120" y="274"/>
                  <a:pt x="120" y="274"/>
                </a:cubicBezTo>
                <a:cubicBezTo>
                  <a:pt x="120" y="274"/>
                  <a:pt x="120" y="274"/>
                  <a:pt x="120" y="274"/>
                </a:cubicBezTo>
                <a:cubicBezTo>
                  <a:pt x="118" y="263"/>
                  <a:pt x="118" y="263"/>
                  <a:pt x="118" y="263"/>
                </a:cubicBezTo>
                <a:cubicBezTo>
                  <a:pt x="123" y="258"/>
                  <a:pt x="123" y="258"/>
                  <a:pt x="123" y="258"/>
                </a:cubicBezTo>
                <a:cubicBezTo>
                  <a:pt x="124" y="257"/>
                  <a:pt x="124" y="257"/>
                  <a:pt x="124" y="257"/>
                </a:cubicBezTo>
                <a:cubicBezTo>
                  <a:pt x="124" y="257"/>
                  <a:pt x="124" y="257"/>
                  <a:pt x="124" y="257"/>
                </a:cubicBezTo>
                <a:cubicBezTo>
                  <a:pt x="129" y="256"/>
                  <a:pt x="129" y="256"/>
                  <a:pt x="129" y="256"/>
                </a:cubicBezTo>
                <a:cubicBezTo>
                  <a:pt x="134" y="256"/>
                  <a:pt x="134" y="256"/>
                  <a:pt x="134" y="256"/>
                </a:cubicBezTo>
                <a:cubicBezTo>
                  <a:pt x="136" y="254"/>
                  <a:pt x="136" y="254"/>
                  <a:pt x="136" y="254"/>
                </a:cubicBezTo>
                <a:cubicBezTo>
                  <a:pt x="132" y="250"/>
                  <a:pt x="132" y="250"/>
                  <a:pt x="132" y="250"/>
                </a:cubicBezTo>
                <a:cubicBezTo>
                  <a:pt x="121" y="242"/>
                  <a:pt x="121" y="242"/>
                  <a:pt x="121" y="242"/>
                </a:cubicBezTo>
                <a:cubicBezTo>
                  <a:pt x="118" y="238"/>
                  <a:pt x="118" y="238"/>
                  <a:pt x="118" y="238"/>
                </a:cubicBezTo>
                <a:cubicBezTo>
                  <a:pt x="118" y="238"/>
                  <a:pt x="118" y="238"/>
                  <a:pt x="118" y="238"/>
                </a:cubicBezTo>
                <a:cubicBezTo>
                  <a:pt x="117" y="237"/>
                  <a:pt x="117" y="237"/>
                  <a:pt x="117" y="237"/>
                </a:cubicBezTo>
                <a:cubicBezTo>
                  <a:pt x="118" y="236"/>
                  <a:pt x="118" y="236"/>
                  <a:pt x="118" y="236"/>
                </a:cubicBezTo>
                <a:cubicBezTo>
                  <a:pt x="121" y="230"/>
                  <a:pt x="121" y="230"/>
                  <a:pt x="121" y="230"/>
                </a:cubicBezTo>
                <a:cubicBezTo>
                  <a:pt x="122" y="231"/>
                  <a:pt x="122" y="231"/>
                  <a:pt x="122" y="231"/>
                </a:cubicBezTo>
                <a:cubicBezTo>
                  <a:pt x="130" y="233"/>
                  <a:pt x="130" y="233"/>
                  <a:pt x="130" y="233"/>
                </a:cubicBezTo>
                <a:cubicBezTo>
                  <a:pt x="151" y="232"/>
                  <a:pt x="151" y="232"/>
                  <a:pt x="151" y="232"/>
                </a:cubicBezTo>
                <a:cubicBezTo>
                  <a:pt x="151" y="233"/>
                  <a:pt x="151" y="233"/>
                  <a:pt x="151" y="233"/>
                </a:cubicBezTo>
                <a:cubicBezTo>
                  <a:pt x="152" y="233"/>
                  <a:pt x="152" y="233"/>
                  <a:pt x="152" y="233"/>
                </a:cubicBezTo>
                <a:cubicBezTo>
                  <a:pt x="158" y="235"/>
                  <a:pt x="158" y="235"/>
                  <a:pt x="158" y="235"/>
                </a:cubicBezTo>
                <a:cubicBezTo>
                  <a:pt x="162" y="231"/>
                  <a:pt x="162" y="231"/>
                  <a:pt x="162" y="231"/>
                </a:cubicBezTo>
                <a:cubicBezTo>
                  <a:pt x="160" y="219"/>
                  <a:pt x="160" y="219"/>
                  <a:pt x="160" y="219"/>
                </a:cubicBezTo>
                <a:cubicBezTo>
                  <a:pt x="152" y="214"/>
                  <a:pt x="152" y="214"/>
                  <a:pt x="152" y="214"/>
                </a:cubicBezTo>
                <a:cubicBezTo>
                  <a:pt x="146" y="210"/>
                  <a:pt x="144" y="202"/>
                  <a:pt x="145" y="187"/>
                </a:cubicBezTo>
                <a:cubicBezTo>
                  <a:pt x="138" y="184"/>
                  <a:pt x="138" y="184"/>
                  <a:pt x="138" y="184"/>
                </a:cubicBezTo>
                <a:cubicBezTo>
                  <a:pt x="138" y="184"/>
                  <a:pt x="138" y="184"/>
                  <a:pt x="138" y="184"/>
                </a:cubicBezTo>
                <a:cubicBezTo>
                  <a:pt x="137" y="184"/>
                  <a:pt x="137" y="184"/>
                  <a:pt x="137" y="184"/>
                </a:cubicBezTo>
                <a:cubicBezTo>
                  <a:pt x="137" y="183"/>
                  <a:pt x="137" y="183"/>
                  <a:pt x="137" y="183"/>
                </a:cubicBezTo>
                <a:cubicBezTo>
                  <a:pt x="137" y="182"/>
                  <a:pt x="137" y="182"/>
                  <a:pt x="137" y="182"/>
                </a:cubicBezTo>
                <a:cubicBezTo>
                  <a:pt x="136" y="172"/>
                  <a:pt x="136" y="172"/>
                  <a:pt x="136" y="172"/>
                </a:cubicBezTo>
                <a:cubicBezTo>
                  <a:pt x="144" y="131"/>
                  <a:pt x="144" y="131"/>
                  <a:pt x="144" y="131"/>
                </a:cubicBezTo>
                <a:cubicBezTo>
                  <a:pt x="141" y="119"/>
                  <a:pt x="139" y="111"/>
                  <a:pt x="139" y="107"/>
                </a:cubicBezTo>
                <a:cubicBezTo>
                  <a:pt x="138" y="95"/>
                  <a:pt x="138" y="95"/>
                  <a:pt x="138" y="95"/>
                </a:cubicBezTo>
                <a:cubicBezTo>
                  <a:pt x="139" y="82"/>
                  <a:pt x="139" y="82"/>
                  <a:pt x="139" y="82"/>
                </a:cubicBezTo>
                <a:cubicBezTo>
                  <a:pt x="139" y="81"/>
                  <a:pt x="139" y="81"/>
                  <a:pt x="139" y="81"/>
                </a:cubicBezTo>
                <a:cubicBezTo>
                  <a:pt x="140" y="80"/>
                  <a:pt x="140" y="80"/>
                  <a:pt x="140" y="80"/>
                </a:cubicBezTo>
                <a:cubicBezTo>
                  <a:pt x="140" y="80"/>
                  <a:pt x="140" y="80"/>
                  <a:pt x="140" y="80"/>
                </a:cubicBezTo>
                <a:cubicBezTo>
                  <a:pt x="148" y="74"/>
                  <a:pt x="148" y="74"/>
                  <a:pt x="148" y="74"/>
                </a:cubicBezTo>
                <a:cubicBezTo>
                  <a:pt x="148" y="68"/>
                  <a:pt x="148" y="68"/>
                  <a:pt x="148" y="68"/>
                </a:cubicBezTo>
                <a:cubicBezTo>
                  <a:pt x="148" y="66"/>
                  <a:pt x="147" y="64"/>
                  <a:pt x="145" y="61"/>
                </a:cubicBezTo>
                <a:cubicBezTo>
                  <a:pt x="140" y="55"/>
                  <a:pt x="140" y="55"/>
                  <a:pt x="140" y="55"/>
                </a:cubicBezTo>
                <a:cubicBezTo>
                  <a:pt x="139" y="55"/>
                  <a:pt x="139" y="55"/>
                  <a:pt x="139" y="55"/>
                </a:cubicBezTo>
                <a:cubicBezTo>
                  <a:pt x="139" y="54"/>
                  <a:pt x="139" y="54"/>
                  <a:pt x="139" y="54"/>
                </a:cubicBezTo>
                <a:cubicBezTo>
                  <a:pt x="138" y="44"/>
                  <a:pt x="138" y="44"/>
                  <a:pt x="138" y="44"/>
                </a:cubicBezTo>
                <a:cubicBezTo>
                  <a:pt x="138" y="44"/>
                  <a:pt x="138" y="44"/>
                  <a:pt x="138" y="44"/>
                </a:cubicBezTo>
                <a:cubicBezTo>
                  <a:pt x="138" y="44"/>
                  <a:pt x="138" y="44"/>
                  <a:pt x="138" y="44"/>
                </a:cubicBezTo>
                <a:cubicBezTo>
                  <a:pt x="138" y="43"/>
                  <a:pt x="138" y="43"/>
                  <a:pt x="138" y="43"/>
                </a:cubicBezTo>
                <a:cubicBezTo>
                  <a:pt x="138" y="43"/>
                  <a:pt x="138" y="43"/>
                  <a:pt x="138" y="43"/>
                </a:cubicBezTo>
                <a:cubicBezTo>
                  <a:pt x="149" y="30"/>
                  <a:pt x="149" y="30"/>
                  <a:pt x="149" y="30"/>
                </a:cubicBezTo>
                <a:cubicBezTo>
                  <a:pt x="149" y="24"/>
                  <a:pt x="149" y="24"/>
                  <a:pt x="149" y="24"/>
                </a:cubicBezTo>
                <a:cubicBezTo>
                  <a:pt x="146" y="18"/>
                  <a:pt x="146" y="18"/>
                  <a:pt x="146" y="18"/>
                </a:cubicBezTo>
                <a:cubicBezTo>
                  <a:pt x="146" y="18"/>
                  <a:pt x="146" y="18"/>
                  <a:pt x="146" y="18"/>
                </a:cubicBezTo>
                <a:cubicBezTo>
                  <a:pt x="145" y="17"/>
                  <a:pt x="145" y="17"/>
                  <a:pt x="145" y="17"/>
                </a:cubicBezTo>
                <a:cubicBezTo>
                  <a:pt x="150" y="10"/>
                  <a:pt x="150" y="10"/>
                  <a:pt x="150" y="10"/>
                </a:cubicBezTo>
                <a:cubicBezTo>
                  <a:pt x="150" y="10"/>
                  <a:pt x="150" y="10"/>
                  <a:pt x="150" y="10"/>
                </a:cubicBezTo>
                <a:cubicBezTo>
                  <a:pt x="151" y="10"/>
                  <a:pt x="151" y="10"/>
                  <a:pt x="151" y="10"/>
                </a:cubicBezTo>
                <a:cubicBezTo>
                  <a:pt x="156" y="6"/>
                  <a:pt x="156" y="6"/>
                  <a:pt x="156" y="6"/>
                </a:cubicBezTo>
                <a:cubicBezTo>
                  <a:pt x="156" y="0"/>
                  <a:pt x="156" y="0"/>
                  <a:pt x="156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146" y="9"/>
                  <a:pt x="146" y="9"/>
                  <a:pt x="146" y="9"/>
                </a:cubicBezTo>
                <a:cubicBezTo>
                  <a:pt x="145" y="9"/>
                  <a:pt x="145" y="9"/>
                  <a:pt x="145" y="9"/>
                </a:cubicBezTo>
                <a:cubicBezTo>
                  <a:pt x="134" y="5"/>
                  <a:pt x="134" y="5"/>
                  <a:pt x="134" y="5"/>
                </a:cubicBezTo>
                <a:cubicBezTo>
                  <a:pt x="128" y="4"/>
                  <a:pt x="128" y="4"/>
                  <a:pt x="128" y="4"/>
                </a:cubicBezTo>
                <a:cubicBezTo>
                  <a:pt x="130" y="14"/>
                  <a:pt x="130" y="14"/>
                  <a:pt x="130" y="14"/>
                </a:cubicBezTo>
                <a:cubicBezTo>
                  <a:pt x="122" y="16"/>
                  <a:pt x="122" y="16"/>
                  <a:pt x="122" y="16"/>
                </a:cubicBezTo>
                <a:cubicBezTo>
                  <a:pt x="109" y="23"/>
                  <a:pt x="109" y="23"/>
                  <a:pt x="109" y="23"/>
                </a:cubicBezTo>
                <a:cubicBezTo>
                  <a:pt x="105" y="28"/>
                  <a:pt x="105" y="28"/>
                  <a:pt x="105" y="28"/>
                </a:cubicBezTo>
                <a:cubicBezTo>
                  <a:pt x="105" y="28"/>
                  <a:pt x="105" y="28"/>
                  <a:pt x="105" y="28"/>
                </a:cubicBezTo>
                <a:cubicBezTo>
                  <a:pt x="105" y="29"/>
                  <a:pt x="105" y="29"/>
                  <a:pt x="105" y="29"/>
                </a:cubicBezTo>
                <a:cubicBezTo>
                  <a:pt x="104" y="29"/>
                  <a:pt x="104" y="29"/>
                  <a:pt x="104" y="29"/>
                </a:cubicBezTo>
                <a:cubicBezTo>
                  <a:pt x="98" y="35"/>
                  <a:pt x="98" y="35"/>
                  <a:pt x="98" y="35"/>
                </a:cubicBezTo>
                <a:cubicBezTo>
                  <a:pt x="96" y="44"/>
                  <a:pt x="96" y="44"/>
                  <a:pt x="96" y="44"/>
                </a:cubicBezTo>
                <a:cubicBezTo>
                  <a:pt x="96" y="45"/>
                  <a:pt x="96" y="45"/>
                  <a:pt x="96" y="45"/>
                </a:cubicBezTo>
                <a:cubicBezTo>
                  <a:pt x="93" y="59"/>
                  <a:pt x="93" y="59"/>
                  <a:pt x="93" y="59"/>
                </a:cubicBezTo>
                <a:cubicBezTo>
                  <a:pt x="93" y="59"/>
                  <a:pt x="93" y="59"/>
                  <a:pt x="93" y="59"/>
                </a:cubicBezTo>
                <a:cubicBezTo>
                  <a:pt x="92" y="65"/>
                  <a:pt x="92" y="65"/>
                  <a:pt x="92" y="65"/>
                </a:cubicBezTo>
                <a:cubicBezTo>
                  <a:pt x="92" y="66"/>
                  <a:pt x="92" y="66"/>
                  <a:pt x="92" y="66"/>
                </a:cubicBezTo>
                <a:cubicBezTo>
                  <a:pt x="92" y="66"/>
                  <a:pt x="92" y="66"/>
                  <a:pt x="92" y="66"/>
                </a:cubicBezTo>
                <a:cubicBezTo>
                  <a:pt x="91" y="66"/>
                  <a:pt x="91" y="66"/>
                  <a:pt x="91" y="66"/>
                </a:cubicBezTo>
                <a:cubicBezTo>
                  <a:pt x="87" y="72"/>
                  <a:pt x="87" y="72"/>
                  <a:pt x="87" y="72"/>
                </a:cubicBezTo>
                <a:cubicBezTo>
                  <a:pt x="86" y="72"/>
                  <a:pt x="86" y="72"/>
                  <a:pt x="86" y="72"/>
                </a:cubicBezTo>
                <a:cubicBezTo>
                  <a:pt x="86" y="72"/>
                  <a:pt x="86" y="72"/>
                  <a:pt x="86" y="72"/>
                </a:cubicBezTo>
                <a:cubicBezTo>
                  <a:pt x="86" y="73"/>
                  <a:pt x="86" y="73"/>
                  <a:pt x="86" y="73"/>
                </a:cubicBezTo>
                <a:cubicBezTo>
                  <a:pt x="86" y="73"/>
                  <a:pt x="86" y="73"/>
                  <a:pt x="86" y="73"/>
                </a:cubicBezTo>
                <a:cubicBezTo>
                  <a:pt x="76" y="74"/>
                  <a:pt x="76" y="74"/>
                  <a:pt x="76" y="74"/>
                </a:cubicBezTo>
                <a:cubicBezTo>
                  <a:pt x="76" y="74"/>
                  <a:pt x="76" y="74"/>
                  <a:pt x="76" y="74"/>
                </a:cubicBezTo>
                <a:cubicBezTo>
                  <a:pt x="76" y="74"/>
                  <a:pt x="76" y="74"/>
                  <a:pt x="76" y="74"/>
                </a:cubicBezTo>
                <a:cubicBezTo>
                  <a:pt x="76" y="74"/>
                  <a:pt x="76" y="74"/>
                  <a:pt x="76" y="74"/>
                </a:cubicBezTo>
                <a:cubicBezTo>
                  <a:pt x="76" y="74"/>
                  <a:pt x="76" y="74"/>
                  <a:pt x="76" y="74"/>
                </a:cubicBezTo>
                <a:cubicBezTo>
                  <a:pt x="61" y="69"/>
                  <a:pt x="61" y="69"/>
                  <a:pt x="61" y="69"/>
                </a:cubicBezTo>
                <a:cubicBezTo>
                  <a:pt x="61" y="69"/>
                  <a:pt x="61" y="69"/>
                  <a:pt x="61" y="69"/>
                </a:cubicBezTo>
                <a:lnTo>
                  <a:pt x="54" y="66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rgbClr val="4CC5F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5" name="Freeform 10"/>
          <p:cNvSpPr>
            <a:spLocks/>
          </p:cNvSpPr>
          <p:nvPr/>
        </p:nvSpPr>
        <p:spPr bwMode="auto">
          <a:xfrm>
            <a:off x="6613137" y="3984331"/>
            <a:ext cx="662225" cy="580941"/>
          </a:xfrm>
          <a:custGeom>
            <a:avLst/>
            <a:gdLst>
              <a:gd name="T0" fmla="*/ 10 w 351"/>
              <a:gd name="T1" fmla="*/ 14 h 308"/>
              <a:gd name="T2" fmla="*/ 9 w 351"/>
              <a:gd name="T3" fmla="*/ 35 h 308"/>
              <a:gd name="T4" fmla="*/ 5 w 351"/>
              <a:gd name="T5" fmla="*/ 57 h 308"/>
              <a:gd name="T6" fmla="*/ 19 w 351"/>
              <a:gd name="T7" fmla="*/ 69 h 308"/>
              <a:gd name="T8" fmla="*/ 35 w 351"/>
              <a:gd name="T9" fmla="*/ 97 h 308"/>
              <a:gd name="T10" fmla="*/ 37 w 351"/>
              <a:gd name="T11" fmla="*/ 122 h 308"/>
              <a:gd name="T12" fmla="*/ 45 w 351"/>
              <a:gd name="T13" fmla="*/ 143 h 308"/>
              <a:gd name="T14" fmla="*/ 50 w 351"/>
              <a:gd name="T15" fmla="*/ 175 h 308"/>
              <a:gd name="T16" fmla="*/ 47 w 351"/>
              <a:gd name="T17" fmla="*/ 218 h 308"/>
              <a:gd name="T18" fmla="*/ 55 w 351"/>
              <a:gd name="T19" fmla="*/ 231 h 308"/>
              <a:gd name="T20" fmla="*/ 62 w 351"/>
              <a:gd name="T21" fmla="*/ 213 h 308"/>
              <a:gd name="T22" fmla="*/ 78 w 351"/>
              <a:gd name="T23" fmla="*/ 220 h 308"/>
              <a:gd name="T24" fmla="*/ 85 w 351"/>
              <a:gd name="T25" fmla="*/ 237 h 308"/>
              <a:gd name="T26" fmla="*/ 102 w 351"/>
              <a:gd name="T27" fmla="*/ 239 h 308"/>
              <a:gd name="T28" fmla="*/ 119 w 351"/>
              <a:gd name="T29" fmla="*/ 279 h 308"/>
              <a:gd name="T30" fmla="*/ 123 w 351"/>
              <a:gd name="T31" fmla="*/ 299 h 308"/>
              <a:gd name="T32" fmla="*/ 131 w 351"/>
              <a:gd name="T33" fmla="*/ 308 h 308"/>
              <a:gd name="T34" fmla="*/ 153 w 351"/>
              <a:gd name="T35" fmla="*/ 293 h 308"/>
              <a:gd name="T36" fmla="*/ 164 w 351"/>
              <a:gd name="T37" fmla="*/ 268 h 308"/>
              <a:gd name="T38" fmla="*/ 173 w 351"/>
              <a:gd name="T39" fmla="*/ 255 h 308"/>
              <a:gd name="T40" fmla="*/ 187 w 351"/>
              <a:gd name="T41" fmla="*/ 235 h 308"/>
              <a:gd name="T42" fmla="*/ 195 w 351"/>
              <a:gd name="T43" fmla="*/ 218 h 308"/>
              <a:gd name="T44" fmla="*/ 221 w 351"/>
              <a:gd name="T45" fmla="*/ 225 h 308"/>
              <a:gd name="T46" fmla="*/ 229 w 351"/>
              <a:gd name="T47" fmla="*/ 236 h 308"/>
              <a:gd name="T48" fmla="*/ 240 w 351"/>
              <a:gd name="T49" fmla="*/ 233 h 308"/>
              <a:gd name="T50" fmla="*/ 255 w 351"/>
              <a:gd name="T51" fmla="*/ 249 h 308"/>
              <a:gd name="T52" fmla="*/ 275 w 351"/>
              <a:gd name="T53" fmla="*/ 233 h 308"/>
              <a:gd name="T54" fmla="*/ 264 w 351"/>
              <a:gd name="T55" fmla="*/ 229 h 308"/>
              <a:gd name="T56" fmla="*/ 259 w 351"/>
              <a:gd name="T57" fmla="*/ 210 h 308"/>
              <a:gd name="T58" fmla="*/ 275 w 351"/>
              <a:gd name="T59" fmla="*/ 209 h 308"/>
              <a:gd name="T60" fmla="*/ 259 w 351"/>
              <a:gd name="T61" fmla="*/ 187 h 308"/>
              <a:gd name="T62" fmla="*/ 255 w 351"/>
              <a:gd name="T63" fmla="*/ 163 h 308"/>
              <a:gd name="T64" fmla="*/ 303 w 351"/>
              <a:gd name="T65" fmla="*/ 143 h 308"/>
              <a:gd name="T66" fmla="*/ 327 w 351"/>
              <a:gd name="T67" fmla="*/ 121 h 308"/>
              <a:gd name="T68" fmla="*/ 333 w 351"/>
              <a:gd name="T69" fmla="*/ 111 h 308"/>
              <a:gd name="T70" fmla="*/ 343 w 351"/>
              <a:gd name="T71" fmla="*/ 85 h 308"/>
              <a:gd name="T72" fmla="*/ 325 w 351"/>
              <a:gd name="T73" fmla="*/ 78 h 308"/>
              <a:gd name="T74" fmla="*/ 315 w 351"/>
              <a:gd name="T75" fmla="*/ 68 h 308"/>
              <a:gd name="T76" fmla="*/ 304 w 351"/>
              <a:gd name="T77" fmla="*/ 73 h 308"/>
              <a:gd name="T78" fmla="*/ 298 w 351"/>
              <a:gd name="T79" fmla="*/ 63 h 308"/>
              <a:gd name="T80" fmla="*/ 287 w 351"/>
              <a:gd name="T81" fmla="*/ 62 h 308"/>
              <a:gd name="T82" fmla="*/ 263 w 351"/>
              <a:gd name="T83" fmla="*/ 58 h 308"/>
              <a:gd name="T84" fmla="*/ 253 w 351"/>
              <a:gd name="T85" fmla="*/ 59 h 308"/>
              <a:gd name="T86" fmla="*/ 219 w 351"/>
              <a:gd name="T87" fmla="*/ 55 h 308"/>
              <a:gd name="T88" fmla="*/ 217 w 351"/>
              <a:gd name="T89" fmla="*/ 39 h 308"/>
              <a:gd name="T90" fmla="*/ 180 w 351"/>
              <a:gd name="T91" fmla="*/ 16 h 308"/>
              <a:gd name="T92" fmla="*/ 163 w 351"/>
              <a:gd name="T93" fmla="*/ 5 h 308"/>
              <a:gd name="T94" fmla="*/ 160 w 351"/>
              <a:gd name="T95" fmla="*/ 31 h 308"/>
              <a:gd name="T96" fmla="*/ 140 w 351"/>
              <a:gd name="T97" fmla="*/ 33 h 308"/>
              <a:gd name="T98" fmla="*/ 131 w 351"/>
              <a:gd name="T99" fmla="*/ 41 h 308"/>
              <a:gd name="T100" fmla="*/ 122 w 351"/>
              <a:gd name="T101" fmla="*/ 55 h 308"/>
              <a:gd name="T102" fmla="*/ 95 w 351"/>
              <a:gd name="T103" fmla="*/ 67 h 308"/>
              <a:gd name="T104" fmla="*/ 77 w 351"/>
              <a:gd name="T105" fmla="*/ 50 h 308"/>
              <a:gd name="T106" fmla="*/ 63 w 351"/>
              <a:gd name="T107" fmla="*/ 47 h 308"/>
              <a:gd name="T108" fmla="*/ 49 w 351"/>
              <a:gd name="T109" fmla="*/ 31 h 308"/>
              <a:gd name="T110" fmla="*/ 34 w 351"/>
              <a:gd name="T111" fmla="*/ 7 h 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51" h="308">
                <a:moveTo>
                  <a:pt x="33" y="7"/>
                </a:moveTo>
                <a:cubicBezTo>
                  <a:pt x="23" y="5"/>
                  <a:pt x="23" y="5"/>
                  <a:pt x="23" y="5"/>
                </a:cubicBezTo>
                <a:cubicBezTo>
                  <a:pt x="14" y="3"/>
                  <a:pt x="14" y="3"/>
                  <a:pt x="14" y="3"/>
                </a:cubicBezTo>
                <a:cubicBezTo>
                  <a:pt x="11" y="7"/>
                  <a:pt x="11" y="7"/>
                  <a:pt x="11" y="7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3" y="25"/>
                  <a:pt x="13" y="25"/>
                  <a:pt x="13" y="25"/>
                </a:cubicBezTo>
                <a:cubicBezTo>
                  <a:pt x="13" y="33"/>
                  <a:pt x="13" y="33"/>
                  <a:pt x="13" y="33"/>
                </a:cubicBezTo>
                <a:cubicBezTo>
                  <a:pt x="13" y="35"/>
                  <a:pt x="13" y="35"/>
                  <a:pt x="13" y="35"/>
                </a:cubicBezTo>
                <a:cubicBezTo>
                  <a:pt x="9" y="35"/>
                  <a:pt x="9" y="35"/>
                  <a:pt x="9" y="35"/>
                </a:cubicBezTo>
                <a:cubicBezTo>
                  <a:pt x="11" y="45"/>
                  <a:pt x="11" y="45"/>
                  <a:pt x="11" y="45"/>
                </a:cubicBezTo>
                <a:cubicBezTo>
                  <a:pt x="3" y="47"/>
                  <a:pt x="3" y="47"/>
                  <a:pt x="3" y="47"/>
                </a:cubicBezTo>
                <a:cubicBezTo>
                  <a:pt x="0" y="53"/>
                  <a:pt x="0" y="53"/>
                  <a:pt x="0" y="53"/>
                </a:cubicBezTo>
                <a:cubicBezTo>
                  <a:pt x="4" y="57"/>
                  <a:pt x="4" y="57"/>
                  <a:pt x="4" y="57"/>
                </a:cubicBezTo>
                <a:cubicBezTo>
                  <a:pt x="5" y="57"/>
                  <a:pt x="5" y="57"/>
                  <a:pt x="5" y="57"/>
                </a:cubicBezTo>
                <a:cubicBezTo>
                  <a:pt x="5" y="57"/>
                  <a:pt x="5" y="57"/>
                  <a:pt x="5" y="57"/>
                </a:cubicBezTo>
                <a:cubicBezTo>
                  <a:pt x="19" y="68"/>
                  <a:pt x="19" y="68"/>
                  <a:pt x="19" y="68"/>
                </a:cubicBezTo>
                <a:cubicBezTo>
                  <a:pt x="19" y="69"/>
                  <a:pt x="19" y="69"/>
                  <a:pt x="19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21" y="79"/>
                  <a:pt x="21" y="79"/>
                  <a:pt x="21" y="79"/>
                </a:cubicBezTo>
                <a:cubicBezTo>
                  <a:pt x="28" y="89"/>
                  <a:pt x="28" y="89"/>
                  <a:pt x="28" y="89"/>
                </a:cubicBezTo>
                <a:cubicBezTo>
                  <a:pt x="29" y="91"/>
                  <a:pt x="31" y="93"/>
                  <a:pt x="35" y="97"/>
                </a:cubicBezTo>
                <a:cubicBezTo>
                  <a:pt x="35" y="97"/>
                  <a:pt x="35" y="97"/>
                  <a:pt x="35" y="97"/>
                </a:cubicBezTo>
                <a:cubicBezTo>
                  <a:pt x="36" y="97"/>
                  <a:pt x="36" y="97"/>
                  <a:pt x="36" y="97"/>
                </a:cubicBezTo>
                <a:cubicBezTo>
                  <a:pt x="36" y="97"/>
                  <a:pt x="36" y="97"/>
                  <a:pt x="36" y="97"/>
                </a:cubicBezTo>
                <a:cubicBezTo>
                  <a:pt x="35" y="98"/>
                  <a:pt x="35" y="98"/>
                  <a:pt x="35" y="98"/>
                </a:cubicBezTo>
                <a:cubicBezTo>
                  <a:pt x="35" y="107"/>
                  <a:pt x="35" y="107"/>
                  <a:pt x="35" y="107"/>
                </a:cubicBezTo>
                <a:cubicBezTo>
                  <a:pt x="37" y="109"/>
                  <a:pt x="37" y="115"/>
                  <a:pt x="37" y="122"/>
                </a:cubicBezTo>
                <a:cubicBezTo>
                  <a:pt x="41" y="127"/>
                  <a:pt x="42" y="131"/>
                  <a:pt x="42" y="133"/>
                </a:cubicBezTo>
                <a:cubicBezTo>
                  <a:pt x="42" y="135"/>
                  <a:pt x="43" y="138"/>
                  <a:pt x="45" y="143"/>
                </a:cubicBezTo>
                <a:cubicBezTo>
                  <a:pt x="45" y="143"/>
                  <a:pt x="45" y="143"/>
                  <a:pt x="45" y="143"/>
                </a:cubicBezTo>
                <a:cubicBezTo>
                  <a:pt x="45" y="143"/>
                  <a:pt x="45" y="143"/>
                  <a:pt x="45" y="143"/>
                </a:cubicBezTo>
                <a:cubicBezTo>
                  <a:pt x="45" y="143"/>
                  <a:pt x="45" y="143"/>
                  <a:pt x="45" y="143"/>
                </a:cubicBezTo>
                <a:cubicBezTo>
                  <a:pt x="46" y="149"/>
                  <a:pt x="46" y="153"/>
                  <a:pt x="45" y="157"/>
                </a:cubicBezTo>
                <a:cubicBezTo>
                  <a:pt x="43" y="160"/>
                  <a:pt x="45" y="165"/>
                  <a:pt x="49" y="173"/>
                </a:cubicBezTo>
                <a:cubicBezTo>
                  <a:pt x="50" y="173"/>
                  <a:pt x="50" y="173"/>
                  <a:pt x="50" y="173"/>
                </a:cubicBezTo>
                <a:cubicBezTo>
                  <a:pt x="50" y="174"/>
                  <a:pt x="50" y="174"/>
                  <a:pt x="50" y="174"/>
                </a:cubicBezTo>
                <a:cubicBezTo>
                  <a:pt x="50" y="175"/>
                  <a:pt x="50" y="175"/>
                  <a:pt x="50" y="175"/>
                </a:cubicBezTo>
                <a:cubicBezTo>
                  <a:pt x="43" y="189"/>
                  <a:pt x="43" y="189"/>
                  <a:pt x="43" y="189"/>
                </a:cubicBezTo>
                <a:cubicBezTo>
                  <a:pt x="45" y="192"/>
                  <a:pt x="45" y="194"/>
                  <a:pt x="45" y="196"/>
                </a:cubicBezTo>
                <a:cubicBezTo>
                  <a:pt x="43" y="209"/>
                  <a:pt x="43" y="209"/>
                  <a:pt x="43" y="209"/>
                </a:cubicBezTo>
                <a:cubicBezTo>
                  <a:pt x="43" y="213"/>
                  <a:pt x="43" y="216"/>
                  <a:pt x="45" y="217"/>
                </a:cubicBezTo>
                <a:cubicBezTo>
                  <a:pt x="47" y="218"/>
                  <a:pt x="47" y="218"/>
                  <a:pt x="47" y="218"/>
                </a:cubicBezTo>
                <a:cubicBezTo>
                  <a:pt x="51" y="220"/>
                  <a:pt x="52" y="222"/>
                  <a:pt x="52" y="224"/>
                </a:cubicBezTo>
                <a:cubicBezTo>
                  <a:pt x="51" y="231"/>
                  <a:pt x="51" y="231"/>
                  <a:pt x="51" y="231"/>
                </a:cubicBezTo>
                <a:cubicBezTo>
                  <a:pt x="53" y="231"/>
                  <a:pt x="53" y="231"/>
                  <a:pt x="53" y="231"/>
                </a:cubicBezTo>
                <a:cubicBezTo>
                  <a:pt x="54" y="232"/>
                  <a:pt x="54" y="232"/>
                  <a:pt x="54" y="232"/>
                </a:cubicBezTo>
                <a:cubicBezTo>
                  <a:pt x="55" y="231"/>
                  <a:pt x="55" y="231"/>
                  <a:pt x="55" y="231"/>
                </a:cubicBezTo>
                <a:cubicBezTo>
                  <a:pt x="56" y="229"/>
                  <a:pt x="57" y="228"/>
                  <a:pt x="58" y="226"/>
                </a:cubicBezTo>
                <a:cubicBezTo>
                  <a:pt x="59" y="225"/>
                  <a:pt x="59" y="225"/>
                  <a:pt x="59" y="225"/>
                </a:cubicBezTo>
                <a:cubicBezTo>
                  <a:pt x="59" y="224"/>
                  <a:pt x="59" y="224"/>
                  <a:pt x="59" y="224"/>
                </a:cubicBezTo>
                <a:cubicBezTo>
                  <a:pt x="61" y="223"/>
                  <a:pt x="61" y="222"/>
                  <a:pt x="63" y="220"/>
                </a:cubicBezTo>
                <a:cubicBezTo>
                  <a:pt x="63" y="218"/>
                  <a:pt x="63" y="215"/>
                  <a:pt x="62" y="213"/>
                </a:cubicBezTo>
                <a:cubicBezTo>
                  <a:pt x="61" y="211"/>
                  <a:pt x="61" y="211"/>
                  <a:pt x="61" y="211"/>
                </a:cubicBezTo>
                <a:cubicBezTo>
                  <a:pt x="63" y="210"/>
                  <a:pt x="63" y="210"/>
                  <a:pt x="63" y="210"/>
                </a:cubicBezTo>
                <a:cubicBezTo>
                  <a:pt x="70" y="209"/>
                  <a:pt x="73" y="209"/>
                  <a:pt x="75" y="212"/>
                </a:cubicBezTo>
                <a:cubicBezTo>
                  <a:pt x="78" y="220"/>
                  <a:pt x="78" y="220"/>
                  <a:pt x="78" y="220"/>
                </a:cubicBezTo>
                <a:cubicBezTo>
                  <a:pt x="78" y="220"/>
                  <a:pt x="78" y="220"/>
                  <a:pt x="78" y="220"/>
                </a:cubicBezTo>
                <a:cubicBezTo>
                  <a:pt x="78" y="221"/>
                  <a:pt x="78" y="221"/>
                  <a:pt x="78" y="221"/>
                </a:cubicBezTo>
                <a:cubicBezTo>
                  <a:pt x="79" y="234"/>
                  <a:pt x="79" y="234"/>
                  <a:pt x="79" y="234"/>
                </a:cubicBezTo>
                <a:cubicBezTo>
                  <a:pt x="85" y="237"/>
                  <a:pt x="85" y="237"/>
                  <a:pt x="85" y="237"/>
                </a:cubicBezTo>
                <a:cubicBezTo>
                  <a:pt x="85" y="237"/>
                  <a:pt x="85" y="237"/>
                  <a:pt x="85" y="237"/>
                </a:cubicBezTo>
                <a:cubicBezTo>
                  <a:pt x="85" y="237"/>
                  <a:pt x="85" y="237"/>
                  <a:pt x="85" y="237"/>
                </a:cubicBezTo>
                <a:cubicBezTo>
                  <a:pt x="89" y="239"/>
                  <a:pt x="89" y="239"/>
                  <a:pt x="89" y="239"/>
                </a:cubicBezTo>
                <a:cubicBezTo>
                  <a:pt x="92" y="236"/>
                  <a:pt x="92" y="236"/>
                  <a:pt x="92" y="236"/>
                </a:cubicBezTo>
                <a:cubicBezTo>
                  <a:pt x="95" y="233"/>
                  <a:pt x="95" y="233"/>
                  <a:pt x="95" y="233"/>
                </a:cubicBezTo>
                <a:cubicBezTo>
                  <a:pt x="97" y="233"/>
                  <a:pt x="97" y="233"/>
                  <a:pt x="97" y="233"/>
                </a:cubicBezTo>
                <a:cubicBezTo>
                  <a:pt x="99" y="234"/>
                  <a:pt x="101" y="236"/>
                  <a:pt x="102" y="239"/>
                </a:cubicBezTo>
                <a:cubicBezTo>
                  <a:pt x="103" y="249"/>
                  <a:pt x="103" y="249"/>
                  <a:pt x="103" y="249"/>
                </a:cubicBezTo>
                <a:cubicBezTo>
                  <a:pt x="104" y="251"/>
                  <a:pt x="104" y="251"/>
                  <a:pt x="104" y="251"/>
                </a:cubicBezTo>
                <a:cubicBezTo>
                  <a:pt x="115" y="274"/>
                  <a:pt x="115" y="274"/>
                  <a:pt x="115" y="274"/>
                </a:cubicBezTo>
                <a:cubicBezTo>
                  <a:pt x="119" y="278"/>
                  <a:pt x="119" y="278"/>
                  <a:pt x="119" y="278"/>
                </a:cubicBezTo>
                <a:cubicBezTo>
                  <a:pt x="119" y="279"/>
                  <a:pt x="119" y="279"/>
                  <a:pt x="119" y="279"/>
                </a:cubicBezTo>
                <a:cubicBezTo>
                  <a:pt x="119" y="279"/>
                  <a:pt x="119" y="279"/>
                  <a:pt x="119" y="279"/>
                </a:cubicBezTo>
                <a:cubicBezTo>
                  <a:pt x="121" y="289"/>
                  <a:pt x="121" y="289"/>
                  <a:pt x="121" y="289"/>
                </a:cubicBezTo>
                <a:cubicBezTo>
                  <a:pt x="121" y="289"/>
                  <a:pt x="121" y="289"/>
                  <a:pt x="121" y="289"/>
                </a:cubicBezTo>
                <a:cubicBezTo>
                  <a:pt x="122" y="298"/>
                  <a:pt x="122" y="298"/>
                  <a:pt x="122" y="298"/>
                </a:cubicBezTo>
                <a:cubicBezTo>
                  <a:pt x="123" y="299"/>
                  <a:pt x="123" y="299"/>
                  <a:pt x="123" y="299"/>
                </a:cubicBezTo>
                <a:cubicBezTo>
                  <a:pt x="125" y="295"/>
                  <a:pt x="128" y="293"/>
                  <a:pt x="129" y="293"/>
                </a:cubicBezTo>
                <a:cubicBezTo>
                  <a:pt x="131" y="294"/>
                  <a:pt x="131" y="295"/>
                  <a:pt x="131" y="296"/>
                </a:cubicBezTo>
                <a:cubicBezTo>
                  <a:pt x="131" y="299"/>
                  <a:pt x="131" y="299"/>
                  <a:pt x="131" y="299"/>
                </a:cubicBezTo>
                <a:cubicBezTo>
                  <a:pt x="131" y="306"/>
                  <a:pt x="131" y="306"/>
                  <a:pt x="131" y="306"/>
                </a:cubicBezTo>
                <a:cubicBezTo>
                  <a:pt x="131" y="308"/>
                  <a:pt x="131" y="308"/>
                  <a:pt x="131" y="308"/>
                </a:cubicBezTo>
                <a:cubicBezTo>
                  <a:pt x="133" y="308"/>
                  <a:pt x="135" y="308"/>
                  <a:pt x="135" y="307"/>
                </a:cubicBezTo>
                <a:cubicBezTo>
                  <a:pt x="139" y="301"/>
                  <a:pt x="139" y="301"/>
                  <a:pt x="139" y="301"/>
                </a:cubicBezTo>
                <a:cubicBezTo>
                  <a:pt x="144" y="297"/>
                  <a:pt x="144" y="297"/>
                  <a:pt x="144" y="297"/>
                </a:cubicBezTo>
                <a:cubicBezTo>
                  <a:pt x="147" y="295"/>
                  <a:pt x="149" y="293"/>
                  <a:pt x="153" y="293"/>
                </a:cubicBezTo>
                <a:cubicBezTo>
                  <a:pt x="153" y="293"/>
                  <a:pt x="153" y="293"/>
                  <a:pt x="153" y="293"/>
                </a:cubicBezTo>
                <a:cubicBezTo>
                  <a:pt x="161" y="295"/>
                  <a:pt x="161" y="295"/>
                  <a:pt x="161" y="295"/>
                </a:cubicBezTo>
                <a:cubicBezTo>
                  <a:pt x="164" y="294"/>
                  <a:pt x="164" y="294"/>
                  <a:pt x="164" y="294"/>
                </a:cubicBezTo>
                <a:cubicBezTo>
                  <a:pt x="168" y="288"/>
                  <a:pt x="168" y="288"/>
                  <a:pt x="168" y="288"/>
                </a:cubicBezTo>
                <a:cubicBezTo>
                  <a:pt x="167" y="279"/>
                  <a:pt x="167" y="279"/>
                  <a:pt x="167" y="279"/>
                </a:cubicBezTo>
                <a:cubicBezTo>
                  <a:pt x="165" y="275"/>
                  <a:pt x="163" y="271"/>
                  <a:pt x="164" y="268"/>
                </a:cubicBezTo>
                <a:cubicBezTo>
                  <a:pt x="165" y="261"/>
                  <a:pt x="165" y="261"/>
                  <a:pt x="165" y="261"/>
                </a:cubicBezTo>
                <a:cubicBezTo>
                  <a:pt x="165" y="260"/>
                  <a:pt x="165" y="260"/>
                  <a:pt x="165" y="260"/>
                </a:cubicBezTo>
                <a:cubicBezTo>
                  <a:pt x="166" y="259"/>
                  <a:pt x="166" y="259"/>
                  <a:pt x="166" y="259"/>
                </a:cubicBezTo>
                <a:cubicBezTo>
                  <a:pt x="166" y="259"/>
                  <a:pt x="166" y="259"/>
                  <a:pt x="166" y="259"/>
                </a:cubicBezTo>
                <a:cubicBezTo>
                  <a:pt x="173" y="255"/>
                  <a:pt x="173" y="255"/>
                  <a:pt x="173" y="255"/>
                </a:cubicBezTo>
                <a:cubicBezTo>
                  <a:pt x="174" y="255"/>
                  <a:pt x="174" y="255"/>
                  <a:pt x="174" y="255"/>
                </a:cubicBezTo>
                <a:cubicBezTo>
                  <a:pt x="174" y="255"/>
                  <a:pt x="174" y="255"/>
                  <a:pt x="174" y="255"/>
                </a:cubicBezTo>
                <a:cubicBezTo>
                  <a:pt x="179" y="251"/>
                  <a:pt x="179" y="251"/>
                  <a:pt x="179" y="251"/>
                </a:cubicBezTo>
                <a:cubicBezTo>
                  <a:pt x="186" y="242"/>
                  <a:pt x="186" y="242"/>
                  <a:pt x="186" y="242"/>
                </a:cubicBezTo>
                <a:cubicBezTo>
                  <a:pt x="187" y="235"/>
                  <a:pt x="187" y="235"/>
                  <a:pt x="187" y="235"/>
                </a:cubicBezTo>
                <a:cubicBezTo>
                  <a:pt x="179" y="218"/>
                  <a:pt x="179" y="218"/>
                  <a:pt x="179" y="218"/>
                </a:cubicBezTo>
                <a:cubicBezTo>
                  <a:pt x="195" y="225"/>
                  <a:pt x="195" y="225"/>
                  <a:pt x="195" y="225"/>
                </a:cubicBezTo>
                <a:cubicBezTo>
                  <a:pt x="195" y="219"/>
                  <a:pt x="195" y="219"/>
                  <a:pt x="195" y="219"/>
                </a:cubicBezTo>
                <a:cubicBezTo>
                  <a:pt x="195" y="219"/>
                  <a:pt x="195" y="219"/>
                  <a:pt x="195" y="219"/>
                </a:cubicBezTo>
                <a:cubicBezTo>
                  <a:pt x="195" y="218"/>
                  <a:pt x="195" y="218"/>
                  <a:pt x="195" y="218"/>
                </a:cubicBezTo>
                <a:cubicBezTo>
                  <a:pt x="201" y="213"/>
                  <a:pt x="201" y="213"/>
                  <a:pt x="201" y="213"/>
                </a:cubicBezTo>
                <a:cubicBezTo>
                  <a:pt x="213" y="210"/>
                  <a:pt x="213" y="210"/>
                  <a:pt x="213" y="210"/>
                </a:cubicBezTo>
                <a:cubicBezTo>
                  <a:pt x="214" y="210"/>
                  <a:pt x="214" y="210"/>
                  <a:pt x="214" y="210"/>
                </a:cubicBezTo>
                <a:cubicBezTo>
                  <a:pt x="221" y="225"/>
                  <a:pt x="221" y="225"/>
                  <a:pt x="221" y="225"/>
                </a:cubicBezTo>
                <a:cubicBezTo>
                  <a:pt x="221" y="225"/>
                  <a:pt x="221" y="225"/>
                  <a:pt x="221" y="225"/>
                </a:cubicBezTo>
                <a:cubicBezTo>
                  <a:pt x="220" y="231"/>
                  <a:pt x="220" y="231"/>
                  <a:pt x="220" y="231"/>
                </a:cubicBezTo>
                <a:cubicBezTo>
                  <a:pt x="221" y="236"/>
                  <a:pt x="221" y="236"/>
                  <a:pt x="221" y="236"/>
                </a:cubicBezTo>
                <a:cubicBezTo>
                  <a:pt x="221" y="239"/>
                  <a:pt x="223" y="240"/>
                  <a:pt x="224" y="240"/>
                </a:cubicBezTo>
                <a:cubicBezTo>
                  <a:pt x="226" y="240"/>
                  <a:pt x="227" y="239"/>
                  <a:pt x="229" y="237"/>
                </a:cubicBezTo>
                <a:cubicBezTo>
                  <a:pt x="229" y="236"/>
                  <a:pt x="229" y="236"/>
                  <a:pt x="229" y="236"/>
                </a:cubicBezTo>
                <a:cubicBezTo>
                  <a:pt x="229" y="236"/>
                  <a:pt x="229" y="236"/>
                  <a:pt x="229" y="236"/>
                </a:cubicBezTo>
                <a:cubicBezTo>
                  <a:pt x="230" y="236"/>
                  <a:pt x="230" y="236"/>
                  <a:pt x="230" y="236"/>
                </a:cubicBezTo>
                <a:cubicBezTo>
                  <a:pt x="239" y="233"/>
                  <a:pt x="239" y="233"/>
                  <a:pt x="239" y="233"/>
                </a:cubicBezTo>
                <a:cubicBezTo>
                  <a:pt x="239" y="233"/>
                  <a:pt x="239" y="233"/>
                  <a:pt x="239" y="233"/>
                </a:cubicBezTo>
                <a:cubicBezTo>
                  <a:pt x="240" y="233"/>
                  <a:pt x="240" y="233"/>
                  <a:pt x="240" y="233"/>
                </a:cubicBezTo>
                <a:cubicBezTo>
                  <a:pt x="245" y="233"/>
                  <a:pt x="247" y="234"/>
                  <a:pt x="249" y="236"/>
                </a:cubicBezTo>
                <a:cubicBezTo>
                  <a:pt x="249" y="247"/>
                  <a:pt x="249" y="247"/>
                  <a:pt x="249" y="247"/>
                </a:cubicBezTo>
                <a:cubicBezTo>
                  <a:pt x="249" y="247"/>
                  <a:pt x="249" y="247"/>
                  <a:pt x="249" y="247"/>
                </a:cubicBezTo>
                <a:cubicBezTo>
                  <a:pt x="251" y="248"/>
                  <a:pt x="251" y="248"/>
                  <a:pt x="251" y="248"/>
                </a:cubicBezTo>
                <a:cubicBezTo>
                  <a:pt x="255" y="249"/>
                  <a:pt x="255" y="249"/>
                  <a:pt x="255" y="249"/>
                </a:cubicBezTo>
                <a:cubicBezTo>
                  <a:pt x="261" y="249"/>
                  <a:pt x="261" y="249"/>
                  <a:pt x="261" y="249"/>
                </a:cubicBezTo>
                <a:cubicBezTo>
                  <a:pt x="271" y="246"/>
                  <a:pt x="271" y="246"/>
                  <a:pt x="271" y="246"/>
                </a:cubicBezTo>
                <a:cubicBezTo>
                  <a:pt x="277" y="241"/>
                  <a:pt x="277" y="241"/>
                  <a:pt x="277" y="241"/>
                </a:cubicBezTo>
                <a:cubicBezTo>
                  <a:pt x="278" y="236"/>
                  <a:pt x="278" y="236"/>
                  <a:pt x="278" y="236"/>
                </a:cubicBezTo>
                <a:cubicBezTo>
                  <a:pt x="275" y="233"/>
                  <a:pt x="275" y="233"/>
                  <a:pt x="275" y="233"/>
                </a:cubicBezTo>
                <a:cubicBezTo>
                  <a:pt x="265" y="229"/>
                  <a:pt x="265" y="229"/>
                  <a:pt x="265" y="229"/>
                </a:cubicBezTo>
                <a:cubicBezTo>
                  <a:pt x="265" y="229"/>
                  <a:pt x="265" y="229"/>
                  <a:pt x="265" y="229"/>
                </a:cubicBezTo>
                <a:cubicBezTo>
                  <a:pt x="264" y="229"/>
                  <a:pt x="264" y="229"/>
                  <a:pt x="264" y="229"/>
                </a:cubicBezTo>
                <a:cubicBezTo>
                  <a:pt x="264" y="229"/>
                  <a:pt x="264" y="229"/>
                  <a:pt x="264" y="229"/>
                </a:cubicBezTo>
                <a:cubicBezTo>
                  <a:pt x="264" y="229"/>
                  <a:pt x="264" y="229"/>
                  <a:pt x="264" y="229"/>
                </a:cubicBezTo>
                <a:cubicBezTo>
                  <a:pt x="252" y="217"/>
                  <a:pt x="252" y="217"/>
                  <a:pt x="252" y="217"/>
                </a:cubicBezTo>
                <a:cubicBezTo>
                  <a:pt x="253" y="216"/>
                  <a:pt x="253" y="216"/>
                  <a:pt x="253" y="216"/>
                </a:cubicBezTo>
                <a:cubicBezTo>
                  <a:pt x="259" y="211"/>
                  <a:pt x="259" y="211"/>
                  <a:pt x="259" y="211"/>
                </a:cubicBezTo>
                <a:cubicBezTo>
                  <a:pt x="259" y="210"/>
                  <a:pt x="259" y="210"/>
                  <a:pt x="259" y="210"/>
                </a:cubicBezTo>
                <a:cubicBezTo>
                  <a:pt x="259" y="210"/>
                  <a:pt x="259" y="210"/>
                  <a:pt x="259" y="210"/>
                </a:cubicBezTo>
                <a:cubicBezTo>
                  <a:pt x="265" y="208"/>
                  <a:pt x="265" y="208"/>
                  <a:pt x="265" y="208"/>
                </a:cubicBezTo>
                <a:cubicBezTo>
                  <a:pt x="265" y="208"/>
                  <a:pt x="265" y="208"/>
                  <a:pt x="265" y="208"/>
                </a:cubicBezTo>
                <a:cubicBezTo>
                  <a:pt x="267" y="208"/>
                  <a:pt x="267" y="208"/>
                  <a:pt x="267" y="208"/>
                </a:cubicBezTo>
                <a:cubicBezTo>
                  <a:pt x="275" y="209"/>
                  <a:pt x="275" y="209"/>
                  <a:pt x="275" y="209"/>
                </a:cubicBezTo>
                <a:cubicBezTo>
                  <a:pt x="275" y="209"/>
                  <a:pt x="275" y="209"/>
                  <a:pt x="275" y="209"/>
                </a:cubicBezTo>
                <a:cubicBezTo>
                  <a:pt x="275" y="210"/>
                  <a:pt x="275" y="210"/>
                  <a:pt x="275" y="210"/>
                </a:cubicBezTo>
                <a:cubicBezTo>
                  <a:pt x="275" y="207"/>
                  <a:pt x="275" y="207"/>
                  <a:pt x="275" y="207"/>
                </a:cubicBezTo>
                <a:cubicBezTo>
                  <a:pt x="272" y="201"/>
                  <a:pt x="272" y="201"/>
                  <a:pt x="272" y="201"/>
                </a:cubicBezTo>
                <a:cubicBezTo>
                  <a:pt x="266" y="198"/>
                  <a:pt x="266" y="198"/>
                  <a:pt x="266" y="198"/>
                </a:cubicBezTo>
                <a:cubicBezTo>
                  <a:pt x="259" y="187"/>
                  <a:pt x="259" y="187"/>
                  <a:pt x="259" y="187"/>
                </a:cubicBezTo>
                <a:cubicBezTo>
                  <a:pt x="259" y="187"/>
                  <a:pt x="259" y="187"/>
                  <a:pt x="259" y="187"/>
                </a:cubicBezTo>
                <a:cubicBezTo>
                  <a:pt x="258" y="186"/>
                  <a:pt x="258" y="186"/>
                  <a:pt x="258" y="186"/>
                </a:cubicBezTo>
                <a:cubicBezTo>
                  <a:pt x="258" y="186"/>
                  <a:pt x="258" y="186"/>
                  <a:pt x="258" y="186"/>
                </a:cubicBezTo>
                <a:cubicBezTo>
                  <a:pt x="255" y="173"/>
                  <a:pt x="255" y="173"/>
                  <a:pt x="255" y="173"/>
                </a:cubicBezTo>
                <a:cubicBezTo>
                  <a:pt x="255" y="163"/>
                  <a:pt x="255" y="163"/>
                  <a:pt x="255" y="163"/>
                </a:cubicBezTo>
                <a:cubicBezTo>
                  <a:pt x="261" y="157"/>
                  <a:pt x="261" y="157"/>
                  <a:pt x="261" y="157"/>
                </a:cubicBezTo>
                <a:cubicBezTo>
                  <a:pt x="271" y="157"/>
                  <a:pt x="271" y="157"/>
                  <a:pt x="271" y="157"/>
                </a:cubicBezTo>
                <a:cubicBezTo>
                  <a:pt x="293" y="159"/>
                  <a:pt x="293" y="159"/>
                  <a:pt x="293" y="159"/>
                </a:cubicBezTo>
                <a:cubicBezTo>
                  <a:pt x="303" y="144"/>
                  <a:pt x="303" y="144"/>
                  <a:pt x="303" y="144"/>
                </a:cubicBezTo>
                <a:cubicBezTo>
                  <a:pt x="303" y="143"/>
                  <a:pt x="303" y="143"/>
                  <a:pt x="303" y="143"/>
                </a:cubicBezTo>
                <a:cubicBezTo>
                  <a:pt x="304" y="143"/>
                  <a:pt x="304" y="143"/>
                  <a:pt x="304" y="143"/>
                </a:cubicBezTo>
                <a:cubicBezTo>
                  <a:pt x="313" y="139"/>
                  <a:pt x="313" y="139"/>
                  <a:pt x="313" y="139"/>
                </a:cubicBezTo>
                <a:cubicBezTo>
                  <a:pt x="317" y="130"/>
                  <a:pt x="317" y="130"/>
                  <a:pt x="317" y="130"/>
                </a:cubicBezTo>
                <a:cubicBezTo>
                  <a:pt x="317" y="129"/>
                  <a:pt x="317" y="129"/>
                  <a:pt x="317" y="129"/>
                </a:cubicBezTo>
                <a:cubicBezTo>
                  <a:pt x="327" y="121"/>
                  <a:pt x="327" y="121"/>
                  <a:pt x="327" y="121"/>
                </a:cubicBezTo>
                <a:cubicBezTo>
                  <a:pt x="332" y="112"/>
                  <a:pt x="332" y="112"/>
                  <a:pt x="332" y="112"/>
                </a:cubicBezTo>
                <a:cubicBezTo>
                  <a:pt x="332" y="112"/>
                  <a:pt x="332" y="112"/>
                  <a:pt x="332" y="112"/>
                </a:cubicBezTo>
                <a:cubicBezTo>
                  <a:pt x="333" y="112"/>
                  <a:pt x="333" y="112"/>
                  <a:pt x="333" y="112"/>
                </a:cubicBezTo>
                <a:cubicBezTo>
                  <a:pt x="333" y="111"/>
                  <a:pt x="333" y="111"/>
                  <a:pt x="333" y="111"/>
                </a:cubicBezTo>
                <a:cubicBezTo>
                  <a:pt x="333" y="111"/>
                  <a:pt x="333" y="111"/>
                  <a:pt x="333" y="111"/>
                </a:cubicBezTo>
                <a:cubicBezTo>
                  <a:pt x="337" y="107"/>
                  <a:pt x="337" y="107"/>
                  <a:pt x="337" y="107"/>
                </a:cubicBezTo>
                <a:cubicBezTo>
                  <a:pt x="341" y="99"/>
                  <a:pt x="341" y="99"/>
                  <a:pt x="341" y="99"/>
                </a:cubicBezTo>
                <a:cubicBezTo>
                  <a:pt x="343" y="87"/>
                  <a:pt x="343" y="87"/>
                  <a:pt x="343" y="87"/>
                </a:cubicBezTo>
                <a:cubicBezTo>
                  <a:pt x="343" y="86"/>
                  <a:pt x="343" y="86"/>
                  <a:pt x="343" y="86"/>
                </a:cubicBezTo>
                <a:cubicBezTo>
                  <a:pt x="343" y="85"/>
                  <a:pt x="343" y="85"/>
                  <a:pt x="343" y="85"/>
                </a:cubicBezTo>
                <a:cubicBezTo>
                  <a:pt x="350" y="81"/>
                  <a:pt x="350" y="81"/>
                  <a:pt x="350" y="81"/>
                </a:cubicBezTo>
                <a:cubicBezTo>
                  <a:pt x="351" y="79"/>
                  <a:pt x="351" y="79"/>
                  <a:pt x="351" y="79"/>
                </a:cubicBezTo>
                <a:cubicBezTo>
                  <a:pt x="342" y="78"/>
                  <a:pt x="342" y="78"/>
                  <a:pt x="342" y="78"/>
                </a:cubicBezTo>
                <a:cubicBezTo>
                  <a:pt x="326" y="79"/>
                  <a:pt x="326" y="79"/>
                  <a:pt x="326" y="79"/>
                </a:cubicBezTo>
                <a:cubicBezTo>
                  <a:pt x="325" y="78"/>
                  <a:pt x="325" y="78"/>
                  <a:pt x="325" y="78"/>
                </a:cubicBezTo>
                <a:cubicBezTo>
                  <a:pt x="319" y="73"/>
                  <a:pt x="319" y="73"/>
                  <a:pt x="319" y="73"/>
                </a:cubicBezTo>
                <a:cubicBezTo>
                  <a:pt x="319" y="73"/>
                  <a:pt x="319" y="73"/>
                  <a:pt x="319" y="73"/>
                </a:cubicBezTo>
                <a:cubicBezTo>
                  <a:pt x="319" y="73"/>
                  <a:pt x="319" y="73"/>
                  <a:pt x="319" y="73"/>
                </a:cubicBezTo>
                <a:cubicBezTo>
                  <a:pt x="319" y="73"/>
                  <a:pt x="319" y="73"/>
                  <a:pt x="319" y="73"/>
                </a:cubicBezTo>
                <a:cubicBezTo>
                  <a:pt x="315" y="68"/>
                  <a:pt x="315" y="68"/>
                  <a:pt x="315" y="68"/>
                </a:cubicBezTo>
                <a:cubicBezTo>
                  <a:pt x="315" y="69"/>
                  <a:pt x="315" y="69"/>
                  <a:pt x="315" y="69"/>
                </a:cubicBezTo>
                <a:cubicBezTo>
                  <a:pt x="314" y="69"/>
                  <a:pt x="314" y="69"/>
                  <a:pt x="314" y="69"/>
                </a:cubicBezTo>
                <a:cubicBezTo>
                  <a:pt x="313" y="71"/>
                  <a:pt x="311" y="71"/>
                  <a:pt x="309" y="71"/>
                </a:cubicBezTo>
                <a:cubicBezTo>
                  <a:pt x="307" y="72"/>
                  <a:pt x="307" y="72"/>
                  <a:pt x="307" y="72"/>
                </a:cubicBezTo>
                <a:cubicBezTo>
                  <a:pt x="306" y="73"/>
                  <a:pt x="305" y="73"/>
                  <a:pt x="304" y="73"/>
                </a:cubicBezTo>
                <a:cubicBezTo>
                  <a:pt x="303" y="73"/>
                  <a:pt x="303" y="71"/>
                  <a:pt x="302" y="69"/>
                </a:cubicBezTo>
                <a:cubicBezTo>
                  <a:pt x="302" y="67"/>
                  <a:pt x="301" y="65"/>
                  <a:pt x="299" y="63"/>
                </a:cubicBezTo>
                <a:cubicBezTo>
                  <a:pt x="298" y="63"/>
                  <a:pt x="298" y="63"/>
                  <a:pt x="298" y="63"/>
                </a:cubicBezTo>
                <a:cubicBezTo>
                  <a:pt x="298" y="63"/>
                  <a:pt x="298" y="63"/>
                  <a:pt x="298" y="63"/>
                </a:cubicBezTo>
                <a:cubicBezTo>
                  <a:pt x="298" y="63"/>
                  <a:pt x="298" y="63"/>
                  <a:pt x="298" y="63"/>
                </a:cubicBezTo>
                <a:cubicBezTo>
                  <a:pt x="296" y="57"/>
                  <a:pt x="296" y="57"/>
                  <a:pt x="296" y="57"/>
                </a:cubicBezTo>
                <a:cubicBezTo>
                  <a:pt x="294" y="57"/>
                  <a:pt x="294" y="57"/>
                  <a:pt x="294" y="57"/>
                </a:cubicBezTo>
                <a:cubicBezTo>
                  <a:pt x="288" y="61"/>
                  <a:pt x="288" y="61"/>
                  <a:pt x="288" y="61"/>
                </a:cubicBezTo>
                <a:cubicBezTo>
                  <a:pt x="288" y="62"/>
                  <a:pt x="288" y="62"/>
                  <a:pt x="288" y="62"/>
                </a:cubicBezTo>
                <a:cubicBezTo>
                  <a:pt x="287" y="62"/>
                  <a:pt x="287" y="62"/>
                  <a:pt x="287" y="62"/>
                </a:cubicBezTo>
                <a:cubicBezTo>
                  <a:pt x="273" y="65"/>
                  <a:pt x="273" y="65"/>
                  <a:pt x="273" y="65"/>
                </a:cubicBezTo>
                <a:cubicBezTo>
                  <a:pt x="273" y="65"/>
                  <a:pt x="273" y="65"/>
                  <a:pt x="273" y="65"/>
                </a:cubicBezTo>
                <a:cubicBezTo>
                  <a:pt x="272" y="64"/>
                  <a:pt x="272" y="64"/>
                  <a:pt x="272" y="64"/>
                </a:cubicBezTo>
                <a:cubicBezTo>
                  <a:pt x="263" y="58"/>
                  <a:pt x="263" y="58"/>
                  <a:pt x="263" y="58"/>
                </a:cubicBezTo>
                <a:cubicBezTo>
                  <a:pt x="263" y="58"/>
                  <a:pt x="263" y="58"/>
                  <a:pt x="263" y="58"/>
                </a:cubicBezTo>
                <a:cubicBezTo>
                  <a:pt x="262" y="57"/>
                  <a:pt x="262" y="57"/>
                  <a:pt x="262" y="57"/>
                </a:cubicBezTo>
                <a:cubicBezTo>
                  <a:pt x="262" y="57"/>
                  <a:pt x="262" y="57"/>
                  <a:pt x="262" y="57"/>
                </a:cubicBezTo>
                <a:cubicBezTo>
                  <a:pt x="262" y="57"/>
                  <a:pt x="262" y="57"/>
                  <a:pt x="262" y="57"/>
                </a:cubicBezTo>
                <a:cubicBezTo>
                  <a:pt x="259" y="52"/>
                  <a:pt x="259" y="52"/>
                  <a:pt x="259" y="52"/>
                </a:cubicBezTo>
                <a:cubicBezTo>
                  <a:pt x="253" y="59"/>
                  <a:pt x="253" y="59"/>
                  <a:pt x="253" y="59"/>
                </a:cubicBezTo>
                <a:cubicBezTo>
                  <a:pt x="248" y="65"/>
                  <a:pt x="244" y="67"/>
                  <a:pt x="242" y="65"/>
                </a:cubicBezTo>
                <a:cubicBezTo>
                  <a:pt x="233" y="60"/>
                  <a:pt x="233" y="60"/>
                  <a:pt x="233" y="60"/>
                </a:cubicBezTo>
                <a:cubicBezTo>
                  <a:pt x="226" y="59"/>
                  <a:pt x="226" y="59"/>
                  <a:pt x="226" y="59"/>
                </a:cubicBezTo>
                <a:cubicBezTo>
                  <a:pt x="225" y="60"/>
                  <a:pt x="225" y="60"/>
                  <a:pt x="225" y="60"/>
                </a:cubicBezTo>
                <a:cubicBezTo>
                  <a:pt x="219" y="55"/>
                  <a:pt x="219" y="55"/>
                  <a:pt x="219" y="55"/>
                </a:cubicBezTo>
                <a:cubicBezTo>
                  <a:pt x="219" y="55"/>
                  <a:pt x="219" y="55"/>
                  <a:pt x="219" y="55"/>
                </a:cubicBezTo>
                <a:cubicBezTo>
                  <a:pt x="218" y="55"/>
                  <a:pt x="218" y="55"/>
                  <a:pt x="218" y="55"/>
                </a:cubicBezTo>
                <a:cubicBezTo>
                  <a:pt x="221" y="44"/>
                  <a:pt x="221" y="44"/>
                  <a:pt x="221" y="44"/>
                </a:cubicBezTo>
                <a:cubicBezTo>
                  <a:pt x="221" y="40"/>
                  <a:pt x="221" y="40"/>
                  <a:pt x="221" y="40"/>
                </a:cubicBezTo>
                <a:cubicBezTo>
                  <a:pt x="217" y="39"/>
                  <a:pt x="217" y="39"/>
                  <a:pt x="217" y="39"/>
                </a:cubicBezTo>
                <a:cubicBezTo>
                  <a:pt x="217" y="39"/>
                  <a:pt x="217" y="39"/>
                  <a:pt x="217" y="39"/>
                </a:cubicBezTo>
                <a:cubicBezTo>
                  <a:pt x="208" y="29"/>
                  <a:pt x="208" y="29"/>
                  <a:pt x="208" y="29"/>
                </a:cubicBezTo>
                <a:cubicBezTo>
                  <a:pt x="209" y="23"/>
                  <a:pt x="209" y="23"/>
                  <a:pt x="209" y="23"/>
                </a:cubicBezTo>
                <a:cubicBezTo>
                  <a:pt x="188" y="21"/>
                  <a:pt x="188" y="21"/>
                  <a:pt x="188" y="21"/>
                </a:cubicBezTo>
                <a:cubicBezTo>
                  <a:pt x="180" y="16"/>
                  <a:pt x="180" y="16"/>
                  <a:pt x="180" y="16"/>
                </a:cubicBezTo>
                <a:cubicBezTo>
                  <a:pt x="178" y="15"/>
                  <a:pt x="176" y="13"/>
                  <a:pt x="175" y="9"/>
                </a:cubicBezTo>
                <a:cubicBezTo>
                  <a:pt x="174" y="6"/>
                  <a:pt x="174" y="6"/>
                  <a:pt x="174" y="6"/>
                </a:cubicBezTo>
                <a:cubicBezTo>
                  <a:pt x="172" y="0"/>
                  <a:pt x="172" y="0"/>
                  <a:pt x="172" y="0"/>
                </a:cubicBezTo>
                <a:cubicBezTo>
                  <a:pt x="169" y="0"/>
                  <a:pt x="169" y="0"/>
                  <a:pt x="169" y="0"/>
                </a:cubicBezTo>
                <a:cubicBezTo>
                  <a:pt x="163" y="5"/>
                  <a:pt x="163" y="5"/>
                  <a:pt x="163" y="5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21"/>
                  <a:pt x="157" y="21"/>
                  <a:pt x="157" y="21"/>
                </a:cubicBezTo>
                <a:cubicBezTo>
                  <a:pt x="159" y="30"/>
                  <a:pt x="159" y="30"/>
                  <a:pt x="159" y="30"/>
                </a:cubicBezTo>
                <a:cubicBezTo>
                  <a:pt x="159" y="31"/>
                  <a:pt x="159" y="31"/>
                  <a:pt x="159" y="31"/>
                </a:cubicBezTo>
                <a:cubicBezTo>
                  <a:pt x="160" y="31"/>
                  <a:pt x="160" y="31"/>
                  <a:pt x="160" y="31"/>
                </a:cubicBezTo>
                <a:cubicBezTo>
                  <a:pt x="159" y="31"/>
                  <a:pt x="159" y="31"/>
                  <a:pt x="159" y="31"/>
                </a:cubicBezTo>
                <a:cubicBezTo>
                  <a:pt x="159" y="31"/>
                  <a:pt x="159" y="31"/>
                  <a:pt x="159" y="31"/>
                </a:cubicBezTo>
                <a:cubicBezTo>
                  <a:pt x="159" y="34"/>
                  <a:pt x="156" y="35"/>
                  <a:pt x="153" y="35"/>
                </a:cubicBezTo>
                <a:cubicBezTo>
                  <a:pt x="145" y="35"/>
                  <a:pt x="145" y="35"/>
                  <a:pt x="145" y="35"/>
                </a:cubicBezTo>
                <a:cubicBezTo>
                  <a:pt x="140" y="33"/>
                  <a:pt x="140" y="33"/>
                  <a:pt x="140" y="33"/>
                </a:cubicBezTo>
                <a:cubicBezTo>
                  <a:pt x="134" y="35"/>
                  <a:pt x="134" y="35"/>
                  <a:pt x="134" y="35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31" y="41"/>
                  <a:pt x="131" y="41"/>
                  <a:pt x="131" y="41"/>
                </a:cubicBezTo>
                <a:cubicBezTo>
                  <a:pt x="131" y="41"/>
                  <a:pt x="131" y="41"/>
                  <a:pt x="131" y="41"/>
                </a:cubicBezTo>
                <a:cubicBezTo>
                  <a:pt x="131" y="43"/>
                  <a:pt x="131" y="43"/>
                  <a:pt x="131" y="43"/>
                </a:cubicBezTo>
                <a:cubicBezTo>
                  <a:pt x="129" y="43"/>
                  <a:pt x="129" y="43"/>
                  <a:pt x="129" y="43"/>
                </a:cubicBezTo>
                <a:cubicBezTo>
                  <a:pt x="119" y="39"/>
                  <a:pt x="119" y="39"/>
                  <a:pt x="119" y="39"/>
                </a:cubicBezTo>
                <a:cubicBezTo>
                  <a:pt x="119" y="43"/>
                  <a:pt x="120" y="45"/>
                  <a:pt x="121" y="48"/>
                </a:cubicBezTo>
                <a:cubicBezTo>
                  <a:pt x="123" y="51"/>
                  <a:pt x="123" y="53"/>
                  <a:pt x="122" y="55"/>
                </a:cubicBezTo>
                <a:cubicBezTo>
                  <a:pt x="121" y="58"/>
                  <a:pt x="121" y="58"/>
                  <a:pt x="121" y="58"/>
                </a:cubicBezTo>
                <a:cubicBezTo>
                  <a:pt x="119" y="59"/>
                  <a:pt x="116" y="60"/>
                  <a:pt x="111" y="59"/>
                </a:cubicBezTo>
                <a:cubicBezTo>
                  <a:pt x="104" y="59"/>
                  <a:pt x="104" y="59"/>
                  <a:pt x="104" y="59"/>
                </a:cubicBezTo>
                <a:cubicBezTo>
                  <a:pt x="103" y="71"/>
                  <a:pt x="103" y="71"/>
                  <a:pt x="103" y="71"/>
                </a:cubicBezTo>
                <a:cubicBezTo>
                  <a:pt x="95" y="67"/>
                  <a:pt x="95" y="67"/>
                  <a:pt x="95" y="67"/>
                </a:cubicBezTo>
                <a:cubicBezTo>
                  <a:pt x="94" y="67"/>
                  <a:pt x="94" y="67"/>
                  <a:pt x="94" y="67"/>
                </a:cubicBezTo>
                <a:cubicBezTo>
                  <a:pt x="94" y="67"/>
                  <a:pt x="94" y="67"/>
                  <a:pt x="94" y="67"/>
                </a:cubicBezTo>
                <a:cubicBezTo>
                  <a:pt x="89" y="59"/>
                  <a:pt x="89" y="59"/>
                  <a:pt x="89" y="59"/>
                </a:cubicBezTo>
                <a:cubicBezTo>
                  <a:pt x="80" y="55"/>
                  <a:pt x="80" y="55"/>
                  <a:pt x="80" y="55"/>
                </a:cubicBezTo>
                <a:cubicBezTo>
                  <a:pt x="77" y="50"/>
                  <a:pt x="77" y="50"/>
                  <a:pt x="77" y="50"/>
                </a:cubicBezTo>
                <a:cubicBezTo>
                  <a:pt x="74" y="53"/>
                  <a:pt x="74" y="53"/>
                  <a:pt x="74" y="53"/>
                </a:cubicBezTo>
                <a:cubicBezTo>
                  <a:pt x="73" y="53"/>
                  <a:pt x="73" y="53"/>
                  <a:pt x="73" y="53"/>
                </a:cubicBezTo>
                <a:cubicBezTo>
                  <a:pt x="67" y="54"/>
                  <a:pt x="67" y="54"/>
                  <a:pt x="67" y="54"/>
                </a:cubicBezTo>
                <a:cubicBezTo>
                  <a:pt x="66" y="54"/>
                  <a:pt x="66" y="54"/>
                  <a:pt x="66" y="54"/>
                </a:cubicBezTo>
                <a:cubicBezTo>
                  <a:pt x="63" y="47"/>
                  <a:pt x="63" y="47"/>
                  <a:pt x="63" y="47"/>
                </a:cubicBezTo>
                <a:cubicBezTo>
                  <a:pt x="59" y="43"/>
                  <a:pt x="59" y="43"/>
                  <a:pt x="59" y="43"/>
                </a:cubicBezTo>
                <a:cubicBezTo>
                  <a:pt x="59" y="42"/>
                  <a:pt x="59" y="42"/>
                  <a:pt x="59" y="42"/>
                </a:cubicBezTo>
                <a:cubicBezTo>
                  <a:pt x="56" y="38"/>
                  <a:pt x="54" y="35"/>
                  <a:pt x="53" y="33"/>
                </a:cubicBezTo>
                <a:cubicBezTo>
                  <a:pt x="53" y="32"/>
                  <a:pt x="53" y="31"/>
                  <a:pt x="51" y="31"/>
                </a:cubicBezTo>
                <a:cubicBezTo>
                  <a:pt x="49" y="31"/>
                  <a:pt x="49" y="31"/>
                  <a:pt x="49" y="31"/>
                </a:cubicBezTo>
                <a:cubicBezTo>
                  <a:pt x="46" y="29"/>
                  <a:pt x="44" y="27"/>
                  <a:pt x="43" y="23"/>
                </a:cubicBezTo>
                <a:cubicBezTo>
                  <a:pt x="41" y="17"/>
                  <a:pt x="41" y="17"/>
                  <a:pt x="41" y="17"/>
                </a:cubicBezTo>
                <a:cubicBezTo>
                  <a:pt x="41" y="11"/>
                  <a:pt x="41" y="11"/>
                  <a:pt x="41" y="11"/>
                </a:cubicBezTo>
                <a:cubicBezTo>
                  <a:pt x="39" y="6"/>
                  <a:pt x="39" y="6"/>
                  <a:pt x="39" y="6"/>
                </a:cubicBezTo>
                <a:cubicBezTo>
                  <a:pt x="34" y="7"/>
                  <a:pt x="34" y="7"/>
                  <a:pt x="34" y="7"/>
                </a:cubicBezTo>
                <a:cubicBezTo>
                  <a:pt x="33" y="7"/>
                  <a:pt x="33" y="7"/>
                  <a:pt x="33" y="7"/>
                </a:cubicBezTo>
                <a:cubicBezTo>
                  <a:pt x="33" y="7"/>
                  <a:pt x="33" y="7"/>
                  <a:pt x="33" y="7"/>
                </a:cubicBezTo>
                <a:close/>
              </a:path>
            </a:pathLst>
          </a:custGeom>
          <a:solidFill>
            <a:srgbClr val="0698C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" name="文本框 35"/>
          <p:cNvSpPr txBox="1"/>
          <p:nvPr/>
        </p:nvSpPr>
        <p:spPr>
          <a:xfrm>
            <a:off x="7388361" y="3920614"/>
            <a:ext cx="3364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Freeform 23"/>
          <p:cNvSpPr>
            <a:spLocks/>
          </p:cNvSpPr>
          <p:nvPr/>
        </p:nvSpPr>
        <p:spPr bwMode="auto">
          <a:xfrm>
            <a:off x="6618798" y="4949052"/>
            <a:ext cx="512416" cy="586885"/>
          </a:xfrm>
          <a:custGeom>
            <a:avLst/>
            <a:gdLst>
              <a:gd name="T0" fmla="*/ 64 w 122"/>
              <a:gd name="T1" fmla="*/ 6 h 140"/>
              <a:gd name="T2" fmla="*/ 43 w 122"/>
              <a:gd name="T3" fmla="*/ 2 h 140"/>
              <a:gd name="T4" fmla="*/ 38 w 122"/>
              <a:gd name="T5" fmla="*/ 26 h 140"/>
              <a:gd name="T6" fmla="*/ 28 w 122"/>
              <a:gd name="T7" fmla="*/ 32 h 140"/>
              <a:gd name="T8" fmla="*/ 23 w 122"/>
              <a:gd name="T9" fmla="*/ 41 h 140"/>
              <a:gd name="T10" fmla="*/ 17 w 122"/>
              <a:gd name="T11" fmla="*/ 53 h 140"/>
              <a:gd name="T12" fmla="*/ 6 w 122"/>
              <a:gd name="T13" fmla="*/ 68 h 140"/>
              <a:gd name="T14" fmla="*/ 1 w 122"/>
              <a:gd name="T15" fmla="*/ 78 h 140"/>
              <a:gd name="T16" fmla="*/ 11 w 122"/>
              <a:gd name="T17" fmla="*/ 93 h 140"/>
              <a:gd name="T18" fmla="*/ 16 w 122"/>
              <a:gd name="T19" fmla="*/ 101 h 140"/>
              <a:gd name="T20" fmla="*/ 16 w 122"/>
              <a:gd name="T21" fmla="*/ 102 h 140"/>
              <a:gd name="T22" fmla="*/ 16 w 122"/>
              <a:gd name="T23" fmla="*/ 104 h 140"/>
              <a:gd name="T24" fmla="*/ 15 w 122"/>
              <a:gd name="T25" fmla="*/ 105 h 140"/>
              <a:gd name="T26" fmla="*/ 27 w 122"/>
              <a:gd name="T27" fmla="*/ 123 h 140"/>
              <a:gd name="T28" fmla="*/ 33 w 122"/>
              <a:gd name="T29" fmla="*/ 135 h 140"/>
              <a:gd name="T30" fmla="*/ 46 w 122"/>
              <a:gd name="T31" fmla="*/ 130 h 140"/>
              <a:gd name="T32" fmla="*/ 46 w 122"/>
              <a:gd name="T33" fmla="*/ 129 h 140"/>
              <a:gd name="T34" fmla="*/ 53 w 122"/>
              <a:gd name="T35" fmla="*/ 125 h 140"/>
              <a:gd name="T36" fmla="*/ 66 w 122"/>
              <a:gd name="T37" fmla="*/ 136 h 140"/>
              <a:gd name="T38" fmla="*/ 68 w 122"/>
              <a:gd name="T39" fmla="*/ 136 h 140"/>
              <a:gd name="T40" fmla="*/ 74 w 122"/>
              <a:gd name="T41" fmla="*/ 134 h 140"/>
              <a:gd name="T42" fmla="*/ 76 w 122"/>
              <a:gd name="T43" fmla="*/ 134 h 140"/>
              <a:gd name="T44" fmla="*/ 84 w 122"/>
              <a:gd name="T45" fmla="*/ 140 h 140"/>
              <a:gd name="T46" fmla="*/ 85 w 122"/>
              <a:gd name="T47" fmla="*/ 124 h 140"/>
              <a:gd name="T48" fmla="*/ 86 w 122"/>
              <a:gd name="T49" fmla="*/ 123 h 140"/>
              <a:gd name="T50" fmla="*/ 89 w 122"/>
              <a:gd name="T51" fmla="*/ 113 h 140"/>
              <a:gd name="T52" fmla="*/ 88 w 122"/>
              <a:gd name="T53" fmla="*/ 111 h 140"/>
              <a:gd name="T54" fmla="*/ 90 w 122"/>
              <a:gd name="T55" fmla="*/ 110 h 140"/>
              <a:gd name="T56" fmla="*/ 101 w 122"/>
              <a:gd name="T57" fmla="*/ 94 h 140"/>
              <a:gd name="T58" fmla="*/ 103 w 122"/>
              <a:gd name="T59" fmla="*/ 94 h 140"/>
              <a:gd name="T60" fmla="*/ 103 w 122"/>
              <a:gd name="T61" fmla="*/ 102 h 140"/>
              <a:gd name="T62" fmla="*/ 115 w 122"/>
              <a:gd name="T63" fmla="*/ 92 h 140"/>
              <a:gd name="T64" fmla="*/ 112 w 122"/>
              <a:gd name="T65" fmla="*/ 86 h 140"/>
              <a:gd name="T66" fmla="*/ 115 w 122"/>
              <a:gd name="T67" fmla="*/ 68 h 140"/>
              <a:gd name="T68" fmla="*/ 109 w 122"/>
              <a:gd name="T69" fmla="*/ 68 h 140"/>
              <a:gd name="T70" fmla="*/ 108 w 122"/>
              <a:gd name="T71" fmla="*/ 67 h 140"/>
              <a:gd name="T72" fmla="*/ 106 w 122"/>
              <a:gd name="T73" fmla="*/ 58 h 140"/>
              <a:gd name="T74" fmla="*/ 122 w 122"/>
              <a:gd name="T75" fmla="*/ 58 h 140"/>
              <a:gd name="T76" fmla="*/ 109 w 122"/>
              <a:gd name="T77" fmla="*/ 43 h 140"/>
              <a:gd name="T78" fmla="*/ 117 w 122"/>
              <a:gd name="T79" fmla="*/ 33 h 140"/>
              <a:gd name="T80" fmla="*/ 111 w 122"/>
              <a:gd name="T81" fmla="*/ 34 h 140"/>
              <a:gd name="T82" fmla="*/ 111 w 122"/>
              <a:gd name="T83" fmla="*/ 33 h 140"/>
              <a:gd name="T84" fmla="*/ 103 w 122"/>
              <a:gd name="T85" fmla="*/ 24 h 140"/>
              <a:gd name="T86" fmla="*/ 81 w 122"/>
              <a:gd name="T87" fmla="*/ 32 h 140"/>
              <a:gd name="T88" fmla="*/ 79 w 122"/>
              <a:gd name="T89" fmla="*/ 32 h 140"/>
              <a:gd name="T90" fmla="*/ 78 w 122"/>
              <a:gd name="T91" fmla="*/ 18 h 140"/>
              <a:gd name="T92" fmla="*/ 82 w 122"/>
              <a:gd name="T93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22" h="140">
                <a:moveTo>
                  <a:pt x="75" y="2"/>
                </a:moveTo>
                <a:cubicBezTo>
                  <a:pt x="70" y="4"/>
                  <a:pt x="67" y="5"/>
                  <a:pt x="64" y="6"/>
                </a:cubicBezTo>
                <a:cubicBezTo>
                  <a:pt x="61" y="6"/>
                  <a:pt x="57" y="5"/>
                  <a:pt x="52" y="3"/>
                </a:cubicBezTo>
                <a:cubicBezTo>
                  <a:pt x="43" y="2"/>
                  <a:pt x="43" y="2"/>
                  <a:pt x="43" y="2"/>
                </a:cubicBezTo>
                <a:cubicBezTo>
                  <a:pt x="40" y="3"/>
                  <a:pt x="37" y="7"/>
                  <a:pt x="32" y="14"/>
                </a:cubicBezTo>
                <a:cubicBezTo>
                  <a:pt x="38" y="26"/>
                  <a:pt x="38" y="26"/>
                  <a:pt x="38" y="26"/>
                </a:cubicBezTo>
                <a:cubicBezTo>
                  <a:pt x="28" y="32"/>
                  <a:pt x="28" y="32"/>
                  <a:pt x="28" y="32"/>
                </a:cubicBezTo>
                <a:cubicBezTo>
                  <a:pt x="28" y="32"/>
                  <a:pt x="28" y="32"/>
                  <a:pt x="28" y="32"/>
                </a:cubicBezTo>
                <a:cubicBezTo>
                  <a:pt x="20" y="30"/>
                  <a:pt x="20" y="30"/>
                  <a:pt x="20" y="30"/>
                </a:cubicBezTo>
                <a:cubicBezTo>
                  <a:pt x="23" y="36"/>
                  <a:pt x="24" y="39"/>
                  <a:pt x="23" y="41"/>
                </a:cubicBezTo>
                <a:cubicBezTo>
                  <a:pt x="22" y="44"/>
                  <a:pt x="22" y="44"/>
                  <a:pt x="22" y="44"/>
                </a:cubicBezTo>
                <a:cubicBezTo>
                  <a:pt x="20" y="49"/>
                  <a:pt x="18" y="52"/>
                  <a:pt x="17" y="53"/>
                </a:cubicBezTo>
                <a:cubicBezTo>
                  <a:pt x="3" y="66"/>
                  <a:pt x="3" y="66"/>
                  <a:pt x="3" y="66"/>
                </a:cubicBezTo>
                <a:cubicBezTo>
                  <a:pt x="6" y="68"/>
                  <a:pt x="6" y="68"/>
                  <a:pt x="6" y="68"/>
                </a:cubicBezTo>
                <a:cubicBezTo>
                  <a:pt x="4" y="70"/>
                  <a:pt x="4" y="70"/>
                  <a:pt x="4" y="70"/>
                </a:cubicBezTo>
                <a:cubicBezTo>
                  <a:pt x="1" y="72"/>
                  <a:pt x="0" y="76"/>
                  <a:pt x="1" y="78"/>
                </a:cubicBezTo>
                <a:cubicBezTo>
                  <a:pt x="11" y="93"/>
                  <a:pt x="11" y="93"/>
                  <a:pt x="11" y="93"/>
                </a:cubicBezTo>
                <a:cubicBezTo>
                  <a:pt x="11" y="93"/>
                  <a:pt x="11" y="93"/>
                  <a:pt x="11" y="93"/>
                </a:cubicBezTo>
                <a:cubicBezTo>
                  <a:pt x="11" y="93"/>
                  <a:pt x="11" y="93"/>
                  <a:pt x="11" y="93"/>
                </a:cubicBezTo>
                <a:cubicBezTo>
                  <a:pt x="16" y="101"/>
                  <a:pt x="16" y="101"/>
                  <a:pt x="16" y="101"/>
                </a:cubicBezTo>
                <a:cubicBezTo>
                  <a:pt x="16" y="102"/>
                  <a:pt x="16" y="102"/>
                  <a:pt x="16" y="102"/>
                </a:cubicBezTo>
                <a:cubicBezTo>
                  <a:pt x="16" y="102"/>
                  <a:pt x="16" y="102"/>
                  <a:pt x="16" y="102"/>
                </a:cubicBezTo>
                <a:cubicBezTo>
                  <a:pt x="16" y="103"/>
                  <a:pt x="16" y="103"/>
                  <a:pt x="16" y="103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15" y="105"/>
                  <a:pt x="15" y="105"/>
                  <a:pt x="15" y="105"/>
                </a:cubicBezTo>
                <a:cubicBezTo>
                  <a:pt x="17" y="105"/>
                  <a:pt x="19" y="106"/>
                  <a:pt x="21" y="107"/>
                </a:cubicBezTo>
                <a:cubicBezTo>
                  <a:pt x="24" y="109"/>
                  <a:pt x="26" y="114"/>
                  <a:pt x="27" y="123"/>
                </a:cubicBezTo>
                <a:cubicBezTo>
                  <a:pt x="29" y="131"/>
                  <a:pt x="29" y="131"/>
                  <a:pt x="29" y="131"/>
                </a:cubicBezTo>
                <a:cubicBezTo>
                  <a:pt x="30" y="133"/>
                  <a:pt x="31" y="134"/>
                  <a:pt x="33" y="135"/>
                </a:cubicBezTo>
                <a:cubicBezTo>
                  <a:pt x="36" y="136"/>
                  <a:pt x="40" y="136"/>
                  <a:pt x="43" y="134"/>
                </a:cubicBezTo>
                <a:cubicBezTo>
                  <a:pt x="45" y="132"/>
                  <a:pt x="47" y="131"/>
                  <a:pt x="46" y="130"/>
                </a:cubicBezTo>
                <a:cubicBezTo>
                  <a:pt x="46" y="130"/>
                  <a:pt x="46" y="130"/>
                  <a:pt x="46" y="130"/>
                </a:cubicBezTo>
                <a:cubicBezTo>
                  <a:pt x="46" y="129"/>
                  <a:pt x="46" y="129"/>
                  <a:pt x="46" y="129"/>
                </a:cubicBezTo>
                <a:cubicBezTo>
                  <a:pt x="53" y="124"/>
                  <a:pt x="53" y="124"/>
                  <a:pt x="53" y="124"/>
                </a:cubicBezTo>
                <a:cubicBezTo>
                  <a:pt x="53" y="125"/>
                  <a:pt x="53" y="125"/>
                  <a:pt x="53" y="125"/>
                </a:cubicBezTo>
                <a:cubicBezTo>
                  <a:pt x="59" y="134"/>
                  <a:pt x="59" y="134"/>
                  <a:pt x="59" y="134"/>
                </a:cubicBezTo>
                <a:cubicBezTo>
                  <a:pt x="61" y="135"/>
                  <a:pt x="63" y="136"/>
                  <a:pt x="66" y="136"/>
                </a:cubicBezTo>
                <a:cubicBezTo>
                  <a:pt x="68" y="136"/>
                  <a:pt x="68" y="136"/>
                  <a:pt x="68" y="136"/>
                </a:cubicBezTo>
                <a:cubicBezTo>
                  <a:pt x="68" y="136"/>
                  <a:pt x="68" y="136"/>
                  <a:pt x="68" y="136"/>
                </a:cubicBezTo>
                <a:cubicBezTo>
                  <a:pt x="66" y="131"/>
                  <a:pt x="66" y="131"/>
                  <a:pt x="66" y="131"/>
                </a:cubicBezTo>
                <a:cubicBezTo>
                  <a:pt x="74" y="134"/>
                  <a:pt x="74" y="134"/>
                  <a:pt x="74" y="134"/>
                </a:cubicBezTo>
                <a:cubicBezTo>
                  <a:pt x="76" y="134"/>
                  <a:pt x="76" y="134"/>
                  <a:pt x="76" y="134"/>
                </a:cubicBezTo>
                <a:cubicBezTo>
                  <a:pt x="76" y="134"/>
                  <a:pt x="76" y="134"/>
                  <a:pt x="76" y="134"/>
                </a:cubicBezTo>
                <a:cubicBezTo>
                  <a:pt x="77" y="135"/>
                  <a:pt x="77" y="135"/>
                  <a:pt x="77" y="135"/>
                </a:cubicBezTo>
                <a:cubicBezTo>
                  <a:pt x="84" y="140"/>
                  <a:pt x="84" y="140"/>
                  <a:pt x="84" y="140"/>
                </a:cubicBezTo>
                <a:cubicBezTo>
                  <a:pt x="86" y="137"/>
                  <a:pt x="86" y="137"/>
                  <a:pt x="86" y="137"/>
                </a:cubicBezTo>
                <a:cubicBezTo>
                  <a:pt x="85" y="124"/>
                  <a:pt x="85" y="124"/>
                  <a:pt x="85" y="124"/>
                </a:cubicBezTo>
                <a:cubicBezTo>
                  <a:pt x="86" y="123"/>
                  <a:pt x="86" y="123"/>
                  <a:pt x="86" y="123"/>
                </a:cubicBezTo>
                <a:cubicBezTo>
                  <a:pt x="86" y="123"/>
                  <a:pt x="86" y="123"/>
                  <a:pt x="86" y="123"/>
                </a:cubicBezTo>
                <a:cubicBezTo>
                  <a:pt x="91" y="117"/>
                  <a:pt x="91" y="117"/>
                  <a:pt x="91" y="117"/>
                </a:cubicBezTo>
                <a:cubicBezTo>
                  <a:pt x="91" y="116"/>
                  <a:pt x="91" y="115"/>
                  <a:pt x="89" y="113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8" y="111"/>
                  <a:pt x="88" y="111"/>
                  <a:pt x="88" y="111"/>
                </a:cubicBezTo>
                <a:cubicBezTo>
                  <a:pt x="89" y="110"/>
                  <a:pt x="89" y="110"/>
                  <a:pt x="89" y="110"/>
                </a:cubicBezTo>
                <a:cubicBezTo>
                  <a:pt x="90" y="110"/>
                  <a:pt x="90" y="110"/>
                  <a:pt x="90" y="110"/>
                </a:cubicBezTo>
                <a:cubicBezTo>
                  <a:pt x="100" y="93"/>
                  <a:pt x="100" y="93"/>
                  <a:pt x="100" y="93"/>
                </a:cubicBezTo>
                <a:cubicBezTo>
                  <a:pt x="101" y="94"/>
                  <a:pt x="101" y="94"/>
                  <a:pt x="101" y="94"/>
                </a:cubicBezTo>
                <a:cubicBezTo>
                  <a:pt x="103" y="94"/>
                  <a:pt x="103" y="94"/>
                  <a:pt x="103" y="94"/>
                </a:cubicBezTo>
                <a:cubicBezTo>
                  <a:pt x="103" y="94"/>
                  <a:pt x="103" y="94"/>
                  <a:pt x="103" y="94"/>
                </a:cubicBezTo>
                <a:cubicBezTo>
                  <a:pt x="103" y="95"/>
                  <a:pt x="103" y="95"/>
                  <a:pt x="103" y="95"/>
                </a:cubicBezTo>
                <a:cubicBezTo>
                  <a:pt x="103" y="102"/>
                  <a:pt x="103" y="102"/>
                  <a:pt x="103" y="102"/>
                </a:cubicBezTo>
                <a:cubicBezTo>
                  <a:pt x="103" y="102"/>
                  <a:pt x="103" y="102"/>
                  <a:pt x="103" y="102"/>
                </a:cubicBezTo>
                <a:cubicBezTo>
                  <a:pt x="115" y="92"/>
                  <a:pt x="115" y="92"/>
                  <a:pt x="115" y="92"/>
                </a:cubicBezTo>
                <a:cubicBezTo>
                  <a:pt x="114" y="86"/>
                  <a:pt x="114" y="86"/>
                  <a:pt x="114" y="86"/>
                </a:cubicBezTo>
                <a:cubicBezTo>
                  <a:pt x="112" y="86"/>
                  <a:pt x="112" y="86"/>
                  <a:pt x="112" y="86"/>
                </a:cubicBezTo>
                <a:cubicBezTo>
                  <a:pt x="108" y="87"/>
                  <a:pt x="108" y="87"/>
                  <a:pt x="108" y="87"/>
                </a:cubicBezTo>
                <a:cubicBezTo>
                  <a:pt x="115" y="68"/>
                  <a:pt x="115" y="68"/>
                  <a:pt x="115" y="68"/>
                </a:cubicBezTo>
                <a:cubicBezTo>
                  <a:pt x="109" y="68"/>
                  <a:pt x="109" y="68"/>
                  <a:pt x="109" y="68"/>
                </a:cubicBezTo>
                <a:cubicBezTo>
                  <a:pt x="109" y="68"/>
                  <a:pt x="109" y="68"/>
                  <a:pt x="109" y="68"/>
                </a:cubicBezTo>
                <a:cubicBezTo>
                  <a:pt x="108" y="68"/>
                  <a:pt x="108" y="68"/>
                  <a:pt x="108" y="68"/>
                </a:cubicBezTo>
                <a:cubicBezTo>
                  <a:pt x="108" y="67"/>
                  <a:pt x="108" y="67"/>
                  <a:pt x="108" y="67"/>
                </a:cubicBezTo>
                <a:cubicBezTo>
                  <a:pt x="106" y="64"/>
                  <a:pt x="106" y="64"/>
                  <a:pt x="106" y="64"/>
                </a:cubicBezTo>
                <a:cubicBezTo>
                  <a:pt x="105" y="62"/>
                  <a:pt x="105" y="60"/>
                  <a:pt x="106" y="58"/>
                </a:cubicBezTo>
                <a:cubicBezTo>
                  <a:pt x="116" y="58"/>
                  <a:pt x="116" y="58"/>
                  <a:pt x="116" y="58"/>
                </a:cubicBezTo>
                <a:cubicBezTo>
                  <a:pt x="122" y="58"/>
                  <a:pt x="122" y="58"/>
                  <a:pt x="122" y="58"/>
                </a:cubicBezTo>
                <a:cubicBezTo>
                  <a:pt x="122" y="56"/>
                  <a:pt x="121" y="52"/>
                  <a:pt x="117" y="46"/>
                </a:cubicBezTo>
                <a:cubicBezTo>
                  <a:pt x="109" y="43"/>
                  <a:pt x="109" y="43"/>
                  <a:pt x="109" y="43"/>
                </a:cubicBezTo>
                <a:cubicBezTo>
                  <a:pt x="117" y="35"/>
                  <a:pt x="117" y="35"/>
                  <a:pt x="117" y="35"/>
                </a:cubicBezTo>
                <a:cubicBezTo>
                  <a:pt x="117" y="33"/>
                  <a:pt x="117" y="33"/>
                  <a:pt x="117" y="33"/>
                </a:cubicBezTo>
                <a:cubicBezTo>
                  <a:pt x="113" y="34"/>
                  <a:pt x="113" y="34"/>
                  <a:pt x="113" y="34"/>
                </a:cubicBezTo>
                <a:cubicBezTo>
                  <a:pt x="111" y="34"/>
                  <a:pt x="111" y="34"/>
                  <a:pt x="111" y="34"/>
                </a:cubicBezTo>
                <a:cubicBezTo>
                  <a:pt x="111" y="33"/>
                  <a:pt x="111" y="33"/>
                  <a:pt x="111" y="33"/>
                </a:cubicBezTo>
                <a:cubicBezTo>
                  <a:pt x="111" y="33"/>
                  <a:pt x="111" y="33"/>
                  <a:pt x="111" y="33"/>
                </a:cubicBezTo>
                <a:cubicBezTo>
                  <a:pt x="111" y="32"/>
                  <a:pt x="111" y="32"/>
                  <a:pt x="111" y="32"/>
                </a:cubicBezTo>
                <a:cubicBezTo>
                  <a:pt x="109" y="28"/>
                  <a:pt x="107" y="25"/>
                  <a:pt x="103" y="24"/>
                </a:cubicBezTo>
                <a:cubicBezTo>
                  <a:pt x="87" y="24"/>
                  <a:pt x="87" y="24"/>
                  <a:pt x="87" y="24"/>
                </a:cubicBezTo>
                <a:cubicBezTo>
                  <a:pt x="81" y="32"/>
                  <a:pt x="81" y="32"/>
                  <a:pt x="81" y="32"/>
                </a:cubicBezTo>
                <a:cubicBezTo>
                  <a:pt x="81" y="32"/>
                  <a:pt x="81" y="32"/>
                  <a:pt x="81" y="32"/>
                </a:cubicBezTo>
                <a:cubicBezTo>
                  <a:pt x="79" y="32"/>
                  <a:pt x="79" y="32"/>
                  <a:pt x="79" y="32"/>
                </a:cubicBezTo>
                <a:cubicBezTo>
                  <a:pt x="53" y="24"/>
                  <a:pt x="53" y="24"/>
                  <a:pt x="53" y="24"/>
                </a:cubicBezTo>
                <a:cubicBezTo>
                  <a:pt x="78" y="18"/>
                  <a:pt x="78" y="18"/>
                  <a:pt x="78" y="18"/>
                </a:cubicBezTo>
                <a:cubicBezTo>
                  <a:pt x="79" y="18"/>
                  <a:pt x="83" y="14"/>
                  <a:pt x="90" y="6"/>
                </a:cubicBezTo>
                <a:cubicBezTo>
                  <a:pt x="82" y="0"/>
                  <a:pt x="82" y="0"/>
                  <a:pt x="82" y="0"/>
                </a:cubicBezTo>
                <a:lnTo>
                  <a:pt x="75" y="2"/>
                </a:lnTo>
                <a:close/>
              </a:path>
            </a:pathLst>
          </a:custGeom>
          <a:solidFill>
            <a:srgbClr val="65C0A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9" name="文本框 35"/>
          <p:cNvSpPr txBox="1"/>
          <p:nvPr/>
        </p:nvSpPr>
        <p:spPr>
          <a:xfrm>
            <a:off x="7461485" y="4940606"/>
            <a:ext cx="3364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0" name="组合 89"/>
          <p:cNvGrpSpPr/>
          <p:nvPr/>
        </p:nvGrpSpPr>
        <p:grpSpPr>
          <a:xfrm>
            <a:off x="6882838" y="2436139"/>
            <a:ext cx="1035613" cy="135802"/>
            <a:chOff x="542100" y="3471376"/>
            <a:chExt cx="1035613" cy="135802"/>
          </a:xfrm>
        </p:grpSpPr>
        <p:sp>
          <p:nvSpPr>
            <p:cNvPr id="91" name="椭圆 90"/>
            <p:cNvSpPr/>
            <p:nvPr/>
          </p:nvSpPr>
          <p:spPr>
            <a:xfrm>
              <a:off x="542100" y="3471376"/>
              <a:ext cx="135802" cy="135802"/>
            </a:xfrm>
            <a:prstGeom prst="ellipse">
              <a:avLst/>
            </a:prstGeom>
            <a:solidFill>
              <a:srgbClr val="BD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>
              <a:off x="767053" y="3471376"/>
              <a:ext cx="135802" cy="135802"/>
            </a:xfrm>
            <a:prstGeom prst="ellipse">
              <a:avLst/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>
              <a:off x="992006" y="3471376"/>
              <a:ext cx="135802" cy="135802"/>
            </a:xfrm>
            <a:prstGeom prst="ellipse">
              <a:avLst/>
            </a:prstGeom>
            <a:solidFill>
              <a:srgbClr val="0698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>
              <a:off x="1216959" y="3471376"/>
              <a:ext cx="135802" cy="135802"/>
            </a:xfrm>
            <a:prstGeom prst="ellipse">
              <a:avLst/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>
              <a:off x="1441911" y="3471376"/>
              <a:ext cx="135802" cy="135802"/>
            </a:xfrm>
            <a:prstGeom prst="ellipse">
              <a:avLst/>
            </a:prstGeom>
            <a:solidFill>
              <a:srgbClr val="FB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6" name="矩形 95"/>
          <p:cNvSpPr/>
          <p:nvPr/>
        </p:nvSpPr>
        <p:spPr>
          <a:xfrm>
            <a:off x="6780213" y="1914098"/>
            <a:ext cx="32014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blipFill dpi="0"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TEXT</a:t>
            </a:r>
            <a:endParaRPr lang="zh-CN" altLang="en-US" sz="2800" b="1" dirty="0">
              <a:blipFill dpi="0"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</p:spTree>
    <p:extLst>
      <p:ext uri="{BB962C8B-B14F-4D97-AF65-F5344CB8AC3E}">
        <p14:creationId xmlns:p14="http://schemas.microsoft.com/office/powerpoint/2010/main" val="7745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0" y="0"/>
            <a:ext cx="12187799" cy="685800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6325079" y="1357853"/>
            <a:ext cx="3793755" cy="3770263"/>
            <a:chOff x="2472440" y="1710170"/>
            <a:chExt cx="2059532" cy="2046779"/>
          </a:xfrm>
        </p:grpSpPr>
        <p:sp>
          <p:nvSpPr>
            <p:cNvPr id="9" name="图文框 8"/>
            <p:cNvSpPr/>
            <p:nvPr/>
          </p:nvSpPr>
          <p:spPr>
            <a:xfrm>
              <a:off x="2737936" y="1792841"/>
              <a:ext cx="1720794" cy="1738750"/>
            </a:xfrm>
            <a:prstGeom prst="frame">
              <a:avLst>
                <a:gd name="adj1" fmla="val 8305"/>
              </a:avLst>
            </a:prstGeom>
            <a:gradFill>
              <a:gsLst>
                <a:gs pos="0">
                  <a:srgbClr val="4CC5F1"/>
                </a:gs>
                <a:gs pos="61000">
                  <a:srgbClr val="8B66AA"/>
                </a:gs>
              </a:gsLst>
              <a:lin ang="2700000" scaled="1"/>
            </a:gradFill>
            <a:ln>
              <a:noFill/>
            </a:ln>
            <a:effectLst>
              <a:outerShdw blurRad="2921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472440" y="1710170"/>
              <a:ext cx="2059532" cy="2046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3900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01</a:t>
              </a:r>
              <a:endParaRPr lang="zh-CN" altLang="en-US" sz="239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278690" y="2795465"/>
            <a:ext cx="54879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后端逻辑部分</a:t>
            </a:r>
            <a:endParaRPr lang="zh-CN" alt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724926" y="3971925"/>
            <a:ext cx="917204" cy="741071"/>
            <a:chOff x="4047721" y="1765421"/>
            <a:chExt cx="1093322" cy="1030280"/>
          </a:xfrm>
        </p:grpSpPr>
        <p:cxnSp>
          <p:nvCxnSpPr>
            <p:cNvPr id="17" name="直接连接符 16"/>
            <p:cNvCxnSpPr/>
            <p:nvPr/>
          </p:nvCxnSpPr>
          <p:spPr>
            <a:xfrm rot="286019" flipH="1">
              <a:off x="4047721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rot="286019" flipH="1">
              <a:off x="420937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rot="286019" flipH="1">
              <a:off x="437102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剪去对角的矩形 28"/>
          <p:cNvSpPr/>
          <p:nvPr/>
        </p:nvSpPr>
        <p:spPr>
          <a:xfrm flipH="1">
            <a:off x="2097637" y="1735207"/>
            <a:ext cx="2655276" cy="854131"/>
          </a:xfrm>
          <a:prstGeom prst="snip2DiagRect">
            <a:avLst>
              <a:gd name="adj1" fmla="val 0"/>
              <a:gd name="adj2" fmla="val 35909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787607" y="1659078"/>
            <a:ext cx="1188000" cy="1030280"/>
            <a:chOff x="4047721" y="1765421"/>
            <a:chExt cx="1093322" cy="1030280"/>
          </a:xfrm>
        </p:grpSpPr>
        <p:cxnSp>
          <p:nvCxnSpPr>
            <p:cNvPr id="37" name="直接连接符 36"/>
            <p:cNvCxnSpPr/>
            <p:nvPr/>
          </p:nvCxnSpPr>
          <p:spPr>
            <a:xfrm rot="286019" flipH="1">
              <a:off x="4047721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rot="286019" flipH="1">
              <a:off x="420937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rot="286019" flipH="1">
              <a:off x="437102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5304471" y="1659078"/>
            <a:ext cx="1188000" cy="1030280"/>
            <a:chOff x="4047721" y="1765421"/>
            <a:chExt cx="1093322" cy="1030280"/>
          </a:xfrm>
        </p:grpSpPr>
        <p:cxnSp>
          <p:nvCxnSpPr>
            <p:cNvPr id="21" name="直接连接符 20"/>
            <p:cNvCxnSpPr/>
            <p:nvPr/>
          </p:nvCxnSpPr>
          <p:spPr>
            <a:xfrm rot="286019" flipH="1">
              <a:off x="4047721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286019" flipH="1">
              <a:off x="420937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rot="286019" flipH="1">
              <a:off x="437102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2277190" y="1897219"/>
            <a:ext cx="2287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张泰银 杨洋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508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/>
        </p:nvSpPr>
        <p:spPr bwMode="auto">
          <a:xfrm>
            <a:off x="3874982" y="1326681"/>
            <a:ext cx="4410709" cy="5094245"/>
          </a:xfrm>
          <a:custGeom>
            <a:avLst/>
            <a:gdLst>
              <a:gd name="T0" fmla="*/ 3349 w 3349"/>
              <a:gd name="T1" fmla="*/ 2902 h 3868"/>
              <a:gd name="T2" fmla="*/ 1675 w 3349"/>
              <a:gd name="T3" fmla="*/ 3868 h 3868"/>
              <a:gd name="T4" fmla="*/ 0 w 3349"/>
              <a:gd name="T5" fmla="*/ 2902 h 3868"/>
              <a:gd name="T6" fmla="*/ 0 w 3349"/>
              <a:gd name="T7" fmla="*/ 966 h 3868"/>
              <a:gd name="T8" fmla="*/ 1675 w 3349"/>
              <a:gd name="T9" fmla="*/ 0 h 3868"/>
              <a:gd name="T10" fmla="*/ 3349 w 3349"/>
              <a:gd name="T11" fmla="*/ 966 h 3868"/>
              <a:gd name="T12" fmla="*/ 3349 w 3349"/>
              <a:gd name="T13" fmla="*/ 2902 h 3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49" h="3868">
                <a:moveTo>
                  <a:pt x="3349" y="2902"/>
                </a:moveTo>
                <a:lnTo>
                  <a:pt x="1675" y="3868"/>
                </a:lnTo>
                <a:lnTo>
                  <a:pt x="0" y="2902"/>
                </a:lnTo>
                <a:lnTo>
                  <a:pt x="0" y="966"/>
                </a:lnTo>
                <a:lnTo>
                  <a:pt x="1675" y="0"/>
                </a:lnTo>
                <a:lnTo>
                  <a:pt x="3349" y="966"/>
                </a:lnTo>
                <a:lnTo>
                  <a:pt x="3349" y="29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sx="102000" sy="102000" algn="ctr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Freeform 6"/>
          <p:cNvSpPr>
            <a:spLocks/>
          </p:cNvSpPr>
          <p:nvPr/>
        </p:nvSpPr>
        <p:spPr bwMode="auto">
          <a:xfrm>
            <a:off x="3601784" y="2937548"/>
            <a:ext cx="678266" cy="304233"/>
          </a:xfrm>
          <a:custGeom>
            <a:avLst/>
            <a:gdLst>
              <a:gd name="T0" fmla="*/ 0 w 515"/>
              <a:gd name="T1" fmla="*/ 231 h 231"/>
              <a:gd name="T2" fmla="*/ 398 w 515"/>
              <a:gd name="T3" fmla="*/ 0 h 231"/>
              <a:gd name="T4" fmla="*/ 515 w 515"/>
              <a:gd name="T5" fmla="*/ 0 h 231"/>
              <a:gd name="T6" fmla="*/ 515 w 515"/>
              <a:gd name="T7" fmla="*/ 231 h 231"/>
              <a:gd name="T8" fmla="*/ 0 w 515"/>
              <a:gd name="T9" fmla="*/ 231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5" h="231">
                <a:moveTo>
                  <a:pt x="0" y="231"/>
                </a:moveTo>
                <a:lnTo>
                  <a:pt x="398" y="0"/>
                </a:lnTo>
                <a:lnTo>
                  <a:pt x="515" y="0"/>
                </a:lnTo>
                <a:lnTo>
                  <a:pt x="515" y="231"/>
                </a:lnTo>
                <a:lnTo>
                  <a:pt x="0" y="231"/>
                </a:lnTo>
                <a:close/>
              </a:path>
            </a:pathLst>
          </a:custGeom>
          <a:solidFill>
            <a:srgbClr val="3C53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7"/>
          <p:cNvSpPr>
            <a:spLocks/>
          </p:cNvSpPr>
          <p:nvPr/>
        </p:nvSpPr>
        <p:spPr bwMode="auto">
          <a:xfrm>
            <a:off x="3508001" y="2930449"/>
            <a:ext cx="1539600" cy="1780615"/>
          </a:xfrm>
          <a:custGeom>
            <a:avLst/>
            <a:gdLst>
              <a:gd name="T0" fmla="*/ 0 w 1169"/>
              <a:gd name="T1" fmla="*/ 1014 h 1352"/>
              <a:gd name="T2" fmla="*/ 0 w 1169"/>
              <a:gd name="T3" fmla="*/ 338 h 1352"/>
              <a:gd name="T4" fmla="*/ 584 w 1169"/>
              <a:gd name="T5" fmla="*/ 0 h 1352"/>
              <a:gd name="T6" fmla="*/ 1169 w 1169"/>
              <a:gd name="T7" fmla="*/ 338 h 1352"/>
              <a:gd name="T8" fmla="*/ 1169 w 1169"/>
              <a:gd name="T9" fmla="*/ 1014 h 1352"/>
              <a:gd name="T10" fmla="*/ 584 w 1169"/>
              <a:gd name="T11" fmla="*/ 1352 h 1352"/>
              <a:gd name="T12" fmla="*/ 0 w 1169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352">
                <a:moveTo>
                  <a:pt x="0" y="1014"/>
                </a:moveTo>
                <a:lnTo>
                  <a:pt x="0" y="338"/>
                </a:lnTo>
                <a:lnTo>
                  <a:pt x="584" y="0"/>
                </a:lnTo>
                <a:lnTo>
                  <a:pt x="1169" y="338"/>
                </a:lnTo>
                <a:lnTo>
                  <a:pt x="1169" y="1014"/>
                </a:lnTo>
                <a:lnTo>
                  <a:pt x="584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E71B6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8"/>
          <p:cNvSpPr>
            <a:spLocks/>
          </p:cNvSpPr>
          <p:nvPr/>
        </p:nvSpPr>
        <p:spPr bwMode="auto">
          <a:xfrm>
            <a:off x="7297423" y="2937548"/>
            <a:ext cx="680900" cy="304233"/>
          </a:xfrm>
          <a:custGeom>
            <a:avLst/>
            <a:gdLst>
              <a:gd name="T0" fmla="*/ 0 w 517"/>
              <a:gd name="T1" fmla="*/ 231 h 231"/>
              <a:gd name="T2" fmla="*/ 398 w 517"/>
              <a:gd name="T3" fmla="*/ 0 h 231"/>
              <a:gd name="T4" fmla="*/ 517 w 517"/>
              <a:gd name="T5" fmla="*/ 0 h 231"/>
              <a:gd name="T6" fmla="*/ 517 w 517"/>
              <a:gd name="T7" fmla="*/ 231 h 231"/>
              <a:gd name="T8" fmla="*/ 0 w 517"/>
              <a:gd name="T9" fmla="*/ 231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7" h="231">
                <a:moveTo>
                  <a:pt x="0" y="231"/>
                </a:moveTo>
                <a:lnTo>
                  <a:pt x="398" y="0"/>
                </a:lnTo>
                <a:lnTo>
                  <a:pt x="517" y="0"/>
                </a:lnTo>
                <a:lnTo>
                  <a:pt x="517" y="231"/>
                </a:lnTo>
                <a:lnTo>
                  <a:pt x="0" y="23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9"/>
          <p:cNvSpPr>
            <a:spLocks/>
          </p:cNvSpPr>
          <p:nvPr/>
        </p:nvSpPr>
        <p:spPr bwMode="auto">
          <a:xfrm>
            <a:off x="7204998" y="2930449"/>
            <a:ext cx="1539600" cy="1780615"/>
          </a:xfrm>
          <a:custGeom>
            <a:avLst/>
            <a:gdLst>
              <a:gd name="T0" fmla="*/ 0 w 1169"/>
              <a:gd name="T1" fmla="*/ 1014 h 1352"/>
              <a:gd name="T2" fmla="*/ 0 w 1169"/>
              <a:gd name="T3" fmla="*/ 338 h 1352"/>
              <a:gd name="T4" fmla="*/ 585 w 1169"/>
              <a:gd name="T5" fmla="*/ 0 h 1352"/>
              <a:gd name="T6" fmla="*/ 1169 w 1169"/>
              <a:gd name="T7" fmla="*/ 338 h 1352"/>
              <a:gd name="T8" fmla="*/ 1169 w 1169"/>
              <a:gd name="T9" fmla="*/ 1014 h 1352"/>
              <a:gd name="T10" fmla="*/ 585 w 1169"/>
              <a:gd name="T11" fmla="*/ 1352 h 1352"/>
              <a:gd name="T12" fmla="*/ 0 w 1169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352">
                <a:moveTo>
                  <a:pt x="0" y="1014"/>
                </a:moveTo>
                <a:lnTo>
                  <a:pt x="0" y="338"/>
                </a:lnTo>
                <a:lnTo>
                  <a:pt x="585" y="0"/>
                </a:lnTo>
                <a:lnTo>
                  <a:pt x="1169" y="338"/>
                </a:lnTo>
                <a:lnTo>
                  <a:pt x="1169" y="1014"/>
                </a:lnTo>
                <a:lnTo>
                  <a:pt x="585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4CC5F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10"/>
          <p:cNvSpPr>
            <a:spLocks/>
          </p:cNvSpPr>
          <p:nvPr/>
        </p:nvSpPr>
        <p:spPr bwMode="auto">
          <a:xfrm>
            <a:off x="4526033" y="4538674"/>
            <a:ext cx="679583" cy="304233"/>
          </a:xfrm>
          <a:custGeom>
            <a:avLst/>
            <a:gdLst>
              <a:gd name="T0" fmla="*/ 0 w 516"/>
              <a:gd name="T1" fmla="*/ 231 h 231"/>
              <a:gd name="T2" fmla="*/ 398 w 516"/>
              <a:gd name="T3" fmla="*/ 0 h 231"/>
              <a:gd name="T4" fmla="*/ 516 w 516"/>
              <a:gd name="T5" fmla="*/ 0 h 231"/>
              <a:gd name="T6" fmla="*/ 516 w 516"/>
              <a:gd name="T7" fmla="*/ 231 h 231"/>
              <a:gd name="T8" fmla="*/ 0 w 516"/>
              <a:gd name="T9" fmla="*/ 231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6" h="231">
                <a:moveTo>
                  <a:pt x="0" y="231"/>
                </a:moveTo>
                <a:lnTo>
                  <a:pt x="398" y="0"/>
                </a:lnTo>
                <a:lnTo>
                  <a:pt x="516" y="0"/>
                </a:lnTo>
                <a:lnTo>
                  <a:pt x="516" y="231"/>
                </a:lnTo>
                <a:lnTo>
                  <a:pt x="0" y="23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11"/>
          <p:cNvSpPr>
            <a:spLocks/>
          </p:cNvSpPr>
          <p:nvPr/>
        </p:nvSpPr>
        <p:spPr bwMode="auto">
          <a:xfrm>
            <a:off x="4430890" y="4531575"/>
            <a:ext cx="1542233" cy="1780615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0698CB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12"/>
          <p:cNvSpPr>
            <a:spLocks/>
          </p:cNvSpPr>
          <p:nvPr/>
        </p:nvSpPr>
        <p:spPr bwMode="auto">
          <a:xfrm>
            <a:off x="6374532" y="4538674"/>
            <a:ext cx="678266" cy="304233"/>
          </a:xfrm>
          <a:custGeom>
            <a:avLst/>
            <a:gdLst>
              <a:gd name="T0" fmla="*/ 0 w 515"/>
              <a:gd name="T1" fmla="*/ 231 h 231"/>
              <a:gd name="T2" fmla="*/ 398 w 515"/>
              <a:gd name="T3" fmla="*/ 0 h 231"/>
              <a:gd name="T4" fmla="*/ 515 w 515"/>
              <a:gd name="T5" fmla="*/ 0 h 231"/>
              <a:gd name="T6" fmla="*/ 515 w 515"/>
              <a:gd name="T7" fmla="*/ 231 h 231"/>
              <a:gd name="T8" fmla="*/ 0 w 515"/>
              <a:gd name="T9" fmla="*/ 231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5" h="231">
                <a:moveTo>
                  <a:pt x="0" y="231"/>
                </a:moveTo>
                <a:lnTo>
                  <a:pt x="398" y="0"/>
                </a:lnTo>
                <a:lnTo>
                  <a:pt x="515" y="0"/>
                </a:lnTo>
                <a:lnTo>
                  <a:pt x="515" y="231"/>
                </a:lnTo>
                <a:lnTo>
                  <a:pt x="0" y="231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13"/>
          <p:cNvSpPr>
            <a:spLocks/>
          </p:cNvSpPr>
          <p:nvPr/>
        </p:nvSpPr>
        <p:spPr bwMode="auto">
          <a:xfrm>
            <a:off x="6279388" y="4531575"/>
            <a:ext cx="1542233" cy="1780615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5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5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5" y="0"/>
                </a:lnTo>
                <a:lnTo>
                  <a:pt x="1171" y="338"/>
                </a:lnTo>
                <a:lnTo>
                  <a:pt x="1171" y="1014"/>
                </a:lnTo>
                <a:lnTo>
                  <a:pt x="585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8B66AA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14"/>
          <p:cNvSpPr>
            <a:spLocks/>
          </p:cNvSpPr>
          <p:nvPr/>
        </p:nvSpPr>
        <p:spPr bwMode="auto">
          <a:xfrm>
            <a:off x="4526033" y="1336422"/>
            <a:ext cx="679583" cy="304233"/>
          </a:xfrm>
          <a:custGeom>
            <a:avLst/>
            <a:gdLst>
              <a:gd name="T0" fmla="*/ 0 w 516"/>
              <a:gd name="T1" fmla="*/ 231 h 231"/>
              <a:gd name="T2" fmla="*/ 398 w 516"/>
              <a:gd name="T3" fmla="*/ 0 h 231"/>
              <a:gd name="T4" fmla="*/ 516 w 516"/>
              <a:gd name="T5" fmla="*/ 0 h 231"/>
              <a:gd name="T6" fmla="*/ 516 w 516"/>
              <a:gd name="T7" fmla="*/ 231 h 231"/>
              <a:gd name="T8" fmla="*/ 0 w 516"/>
              <a:gd name="T9" fmla="*/ 231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6" h="231">
                <a:moveTo>
                  <a:pt x="0" y="231"/>
                </a:moveTo>
                <a:lnTo>
                  <a:pt x="398" y="0"/>
                </a:lnTo>
                <a:lnTo>
                  <a:pt x="516" y="0"/>
                </a:lnTo>
                <a:lnTo>
                  <a:pt x="516" y="231"/>
                </a:lnTo>
                <a:lnTo>
                  <a:pt x="0" y="231"/>
                </a:lnTo>
                <a:close/>
              </a:path>
            </a:pathLst>
          </a:custGeom>
          <a:solidFill>
            <a:srgbClr val="5F65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15"/>
          <p:cNvSpPr>
            <a:spLocks/>
          </p:cNvSpPr>
          <p:nvPr/>
        </p:nvSpPr>
        <p:spPr bwMode="auto">
          <a:xfrm>
            <a:off x="4430890" y="1329323"/>
            <a:ext cx="1542233" cy="1780615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65C0A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16"/>
          <p:cNvSpPr>
            <a:spLocks/>
          </p:cNvSpPr>
          <p:nvPr/>
        </p:nvSpPr>
        <p:spPr bwMode="auto">
          <a:xfrm>
            <a:off x="4526033" y="1344813"/>
            <a:ext cx="524175" cy="566320"/>
          </a:xfrm>
          <a:custGeom>
            <a:avLst/>
            <a:gdLst>
              <a:gd name="T0" fmla="*/ 0 w 398"/>
              <a:gd name="T1" fmla="*/ 430 h 430"/>
              <a:gd name="T2" fmla="*/ 398 w 398"/>
              <a:gd name="T3" fmla="*/ 430 h 430"/>
              <a:gd name="T4" fmla="*/ 398 w 398"/>
              <a:gd name="T5" fmla="*/ 0 h 430"/>
              <a:gd name="T6" fmla="*/ 0 w 398"/>
              <a:gd name="T7" fmla="*/ 231 h 430"/>
              <a:gd name="T8" fmla="*/ 0 w 398"/>
              <a:gd name="T9" fmla="*/ 430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430">
                <a:moveTo>
                  <a:pt x="0" y="430"/>
                </a:moveTo>
                <a:lnTo>
                  <a:pt x="398" y="430"/>
                </a:lnTo>
                <a:lnTo>
                  <a:pt x="398" y="0"/>
                </a:lnTo>
                <a:lnTo>
                  <a:pt x="0" y="231"/>
                </a:lnTo>
                <a:lnTo>
                  <a:pt x="0" y="43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17"/>
          <p:cNvSpPr>
            <a:spLocks/>
          </p:cNvSpPr>
          <p:nvPr/>
        </p:nvSpPr>
        <p:spPr bwMode="auto">
          <a:xfrm>
            <a:off x="6374532" y="1336422"/>
            <a:ext cx="678266" cy="304233"/>
          </a:xfrm>
          <a:custGeom>
            <a:avLst/>
            <a:gdLst>
              <a:gd name="T0" fmla="*/ 0 w 515"/>
              <a:gd name="T1" fmla="*/ 231 h 231"/>
              <a:gd name="T2" fmla="*/ 398 w 515"/>
              <a:gd name="T3" fmla="*/ 0 h 231"/>
              <a:gd name="T4" fmla="*/ 515 w 515"/>
              <a:gd name="T5" fmla="*/ 0 h 231"/>
              <a:gd name="T6" fmla="*/ 515 w 515"/>
              <a:gd name="T7" fmla="*/ 231 h 231"/>
              <a:gd name="T8" fmla="*/ 0 w 515"/>
              <a:gd name="T9" fmla="*/ 231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5" h="231">
                <a:moveTo>
                  <a:pt x="0" y="231"/>
                </a:moveTo>
                <a:lnTo>
                  <a:pt x="398" y="0"/>
                </a:lnTo>
                <a:lnTo>
                  <a:pt x="515" y="0"/>
                </a:lnTo>
                <a:lnTo>
                  <a:pt x="515" y="231"/>
                </a:lnTo>
                <a:lnTo>
                  <a:pt x="0" y="231"/>
                </a:lnTo>
                <a:close/>
              </a:path>
            </a:pathLst>
          </a:custGeom>
          <a:solidFill>
            <a:srgbClr val="C55A4D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18"/>
          <p:cNvSpPr>
            <a:spLocks/>
          </p:cNvSpPr>
          <p:nvPr/>
        </p:nvSpPr>
        <p:spPr bwMode="auto">
          <a:xfrm>
            <a:off x="6279388" y="1329323"/>
            <a:ext cx="1542233" cy="1780615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5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5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5" y="0"/>
                </a:lnTo>
                <a:lnTo>
                  <a:pt x="1171" y="338"/>
                </a:lnTo>
                <a:lnTo>
                  <a:pt x="1171" y="1014"/>
                </a:lnTo>
                <a:lnTo>
                  <a:pt x="585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FBC22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19"/>
          <p:cNvSpPr>
            <a:spLocks/>
          </p:cNvSpPr>
          <p:nvPr/>
        </p:nvSpPr>
        <p:spPr bwMode="auto">
          <a:xfrm>
            <a:off x="6374532" y="1344813"/>
            <a:ext cx="524175" cy="566320"/>
          </a:xfrm>
          <a:custGeom>
            <a:avLst/>
            <a:gdLst>
              <a:gd name="T0" fmla="*/ 0 w 398"/>
              <a:gd name="T1" fmla="*/ 430 h 430"/>
              <a:gd name="T2" fmla="*/ 398 w 398"/>
              <a:gd name="T3" fmla="*/ 430 h 430"/>
              <a:gd name="T4" fmla="*/ 398 w 398"/>
              <a:gd name="T5" fmla="*/ 0 h 430"/>
              <a:gd name="T6" fmla="*/ 0 w 398"/>
              <a:gd name="T7" fmla="*/ 231 h 430"/>
              <a:gd name="T8" fmla="*/ 0 w 398"/>
              <a:gd name="T9" fmla="*/ 430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430">
                <a:moveTo>
                  <a:pt x="0" y="430"/>
                </a:moveTo>
                <a:lnTo>
                  <a:pt x="398" y="430"/>
                </a:lnTo>
                <a:lnTo>
                  <a:pt x="398" y="0"/>
                </a:lnTo>
                <a:lnTo>
                  <a:pt x="0" y="231"/>
                </a:lnTo>
                <a:lnTo>
                  <a:pt x="0" y="430"/>
                </a:lnTo>
                <a:close/>
              </a:path>
            </a:pathLst>
          </a:custGeom>
          <a:solidFill>
            <a:srgbClr val="F7993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20"/>
          <p:cNvSpPr>
            <a:spLocks/>
          </p:cNvSpPr>
          <p:nvPr/>
        </p:nvSpPr>
        <p:spPr bwMode="auto">
          <a:xfrm>
            <a:off x="6374532" y="4547065"/>
            <a:ext cx="524175" cy="566320"/>
          </a:xfrm>
          <a:custGeom>
            <a:avLst/>
            <a:gdLst>
              <a:gd name="T0" fmla="*/ 0 w 398"/>
              <a:gd name="T1" fmla="*/ 430 h 430"/>
              <a:gd name="T2" fmla="*/ 398 w 398"/>
              <a:gd name="T3" fmla="*/ 430 h 430"/>
              <a:gd name="T4" fmla="*/ 398 w 398"/>
              <a:gd name="T5" fmla="*/ 0 h 430"/>
              <a:gd name="T6" fmla="*/ 0 w 398"/>
              <a:gd name="T7" fmla="*/ 231 h 430"/>
              <a:gd name="T8" fmla="*/ 0 w 398"/>
              <a:gd name="T9" fmla="*/ 430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430">
                <a:moveTo>
                  <a:pt x="0" y="430"/>
                </a:moveTo>
                <a:lnTo>
                  <a:pt x="398" y="430"/>
                </a:lnTo>
                <a:lnTo>
                  <a:pt x="398" y="0"/>
                </a:lnTo>
                <a:lnTo>
                  <a:pt x="0" y="231"/>
                </a:lnTo>
                <a:lnTo>
                  <a:pt x="0" y="43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21"/>
          <p:cNvSpPr>
            <a:spLocks/>
          </p:cNvSpPr>
          <p:nvPr/>
        </p:nvSpPr>
        <p:spPr bwMode="auto">
          <a:xfrm>
            <a:off x="4526033" y="4547065"/>
            <a:ext cx="524175" cy="566320"/>
          </a:xfrm>
          <a:custGeom>
            <a:avLst/>
            <a:gdLst>
              <a:gd name="T0" fmla="*/ 0 w 398"/>
              <a:gd name="T1" fmla="*/ 430 h 430"/>
              <a:gd name="T2" fmla="*/ 398 w 398"/>
              <a:gd name="T3" fmla="*/ 430 h 430"/>
              <a:gd name="T4" fmla="*/ 398 w 398"/>
              <a:gd name="T5" fmla="*/ 0 h 430"/>
              <a:gd name="T6" fmla="*/ 0 w 398"/>
              <a:gd name="T7" fmla="*/ 231 h 430"/>
              <a:gd name="T8" fmla="*/ 0 w 398"/>
              <a:gd name="T9" fmla="*/ 430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430">
                <a:moveTo>
                  <a:pt x="0" y="430"/>
                </a:moveTo>
                <a:lnTo>
                  <a:pt x="398" y="430"/>
                </a:lnTo>
                <a:lnTo>
                  <a:pt x="398" y="0"/>
                </a:lnTo>
                <a:lnTo>
                  <a:pt x="0" y="231"/>
                </a:lnTo>
                <a:lnTo>
                  <a:pt x="0" y="43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22"/>
          <p:cNvSpPr>
            <a:spLocks/>
          </p:cNvSpPr>
          <p:nvPr/>
        </p:nvSpPr>
        <p:spPr bwMode="auto">
          <a:xfrm>
            <a:off x="3601784" y="2945939"/>
            <a:ext cx="524175" cy="566320"/>
          </a:xfrm>
          <a:custGeom>
            <a:avLst/>
            <a:gdLst>
              <a:gd name="T0" fmla="*/ 0 w 398"/>
              <a:gd name="T1" fmla="*/ 430 h 430"/>
              <a:gd name="T2" fmla="*/ 398 w 398"/>
              <a:gd name="T3" fmla="*/ 430 h 430"/>
              <a:gd name="T4" fmla="*/ 398 w 398"/>
              <a:gd name="T5" fmla="*/ 0 h 430"/>
              <a:gd name="T6" fmla="*/ 0 w 398"/>
              <a:gd name="T7" fmla="*/ 231 h 430"/>
              <a:gd name="T8" fmla="*/ 0 w 398"/>
              <a:gd name="T9" fmla="*/ 430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430">
                <a:moveTo>
                  <a:pt x="0" y="430"/>
                </a:moveTo>
                <a:lnTo>
                  <a:pt x="398" y="430"/>
                </a:lnTo>
                <a:lnTo>
                  <a:pt x="398" y="0"/>
                </a:lnTo>
                <a:lnTo>
                  <a:pt x="0" y="231"/>
                </a:lnTo>
                <a:lnTo>
                  <a:pt x="0" y="430"/>
                </a:lnTo>
                <a:close/>
              </a:path>
            </a:pathLst>
          </a:custGeom>
          <a:solidFill>
            <a:srgbClr val="8B66AA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23"/>
          <p:cNvSpPr>
            <a:spLocks/>
          </p:cNvSpPr>
          <p:nvPr/>
        </p:nvSpPr>
        <p:spPr bwMode="auto">
          <a:xfrm>
            <a:off x="7297422" y="2945939"/>
            <a:ext cx="524175" cy="566320"/>
          </a:xfrm>
          <a:custGeom>
            <a:avLst/>
            <a:gdLst>
              <a:gd name="T0" fmla="*/ 0 w 398"/>
              <a:gd name="T1" fmla="*/ 430 h 430"/>
              <a:gd name="T2" fmla="*/ 398 w 398"/>
              <a:gd name="T3" fmla="*/ 430 h 430"/>
              <a:gd name="T4" fmla="*/ 398 w 398"/>
              <a:gd name="T5" fmla="*/ 0 h 430"/>
              <a:gd name="T6" fmla="*/ 0 w 398"/>
              <a:gd name="T7" fmla="*/ 231 h 430"/>
              <a:gd name="T8" fmla="*/ 0 w 398"/>
              <a:gd name="T9" fmla="*/ 430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430">
                <a:moveTo>
                  <a:pt x="0" y="430"/>
                </a:moveTo>
                <a:lnTo>
                  <a:pt x="398" y="430"/>
                </a:lnTo>
                <a:lnTo>
                  <a:pt x="398" y="0"/>
                </a:lnTo>
                <a:lnTo>
                  <a:pt x="0" y="231"/>
                </a:lnTo>
                <a:lnTo>
                  <a:pt x="0" y="430"/>
                </a:lnTo>
                <a:close/>
              </a:path>
            </a:pathLst>
          </a:custGeom>
          <a:solidFill>
            <a:srgbClr val="0698CB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24"/>
          <p:cNvSpPr>
            <a:spLocks noEditPoints="1"/>
          </p:cNvSpPr>
          <p:nvPr/>
        </p:nvSpPr>
        <p:spPr bwMode="auto">
          <a:xfrm>
            <a:off x="4785639" y="1616257"/>
            <a:ext cx="121166" cy="256820"/>
          </a:xfrm>
          <a:custGeom>
            <a:avLst/>
            <a:gdLst>
              <a:gd name="T0" fmla="*/ 50 w 50"/>
              <a:gd name="T1" fmla="*/ 82 h 107"/>
              <a:gd name="T2" fmla="*/ 42 w 50"/>
              <a:gd name="T3" fmla="*/ 99 h 107"/>
              <a:gd name="T4" fmla="*/ 25 w 50"/>
              <a:gd name="T5" fmla="*/ 107 h 107"/>
              <a:gd name="T6" fmla="*/ 7 w 50"/>
              <a:gd name="T7" fmla="*/ 99 h 107"/>
              <a:gd name="T8" fmla="*/ 0 w 50"/>
              <a:gd name="T9" fmla="*/ 82 h 107"/>
              <a:gd name="T10" fmla="*/ 0 w 50"/>
              <a:gd name="T11" fmla="*/ 25 h 107"/>
              <a:gd name="T12" fmla="*/ 7 w 50"/>
              <a:gd name="T13" fmla="*/ 7 h 107"/>
              <a:gd name="T14" fmla="*/ 25 w 50"/>
              <a:gd name="T15" fmla="*/ 0 h 107"/>
              <a:gd name="T16" fmla="*/ 42 w 50"/>
              <a:gd name="T17" fmla="*/ 7 h 107"/>
              <a:gd name="T18" fmla="*/ 50 w 50"/>
              <a:gd name="T19" fmla="*/ 25 h 107"/>
              <a:gd name="T20" fmla="*/ 50 w 50"/>
              <a:gd name="T21" fmla="*/ 82 h 107"/>
              <a:gd name="T22" fmla="*/ 33 w 50"/>
              <a:gd name="T23" fmla="*/ 24 h 107"/>
              <a:gd name="T24" fmla="*/ 31 w 50"/>
              <a:gd name="T25" fmla="*/ 18 h 107"/>
              <a:gd name="T26" fmla="*/ 24 w 50"/>
              <a:gd name="T27" fmla="*/ 15 h 107"/>
              <a:gd name="T28" fmla="*/ 18 w 50"/>
              <a:gd name="T29" fmla="*/ 18 h 107"/>
              <a:gd name="T30" fmla="*/ 15 w 50"/>
              <a:gd name="T31" fmla="*/ 24 h 107"/>
              <a:gd name="T32" fmla="*/ 15 w 50"/>
              <a:gd name="T33" fmla="*/ 82 h 107"/>
              <a:gd name="T34" fmla="*/ 18 w 50"/>
              <a:gd name="T35" fmla="*/ 88 h 107"/>
              <a:gd name="T36" fmla="*/ 24 w 50"/>
              <a:gd name="T37" fmla="*/ 91 h 107"/>
              <a:gd name="T38" fmla="*/ 31 w 50"/>
              <a:gd name="T39" fmla="*/ 88 h 107"/>
              <a:gd name="T40" fmla="*/ 33 w 50"/>
              <a:gd name="T41" fmla="*/ 82 h 107"/>
              <a:gd name="T42" fmla="*/ 33 w 50"/>
              <a:gd name="T43" fmla="*/ 2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0" h="107">
                <a:moveTo>
                  <a:pt x="50" y="82"/>
                </a:moveTo>
                <a:cubicBezTo>
                  <a:pt x="50" y="89"/>
                  <a:pt x="47" y="95"/>
                  <a:pt x="42" y="99"/>
                </a:cubicBezTo>
                <a:cubicBezTo>
                  <a:pt x="37" y="104"/>
                  <a:pt x="31" y="107"/>
                  <a:pt x="25" y="107"/>
                </a:cubicBezTo>
                <a:cubicBezTo>
                  <a:pt x="18" y="107"/>
                  <a:pt x="12" y="104"/>
                  <a:pt x="7" y="99"/>
                </a:cubicBezTo>
                <a:cubicBezTo>
                  <a:pt x="2" y="95"/>
                  <a:pt x="0" y="89"/>
                  <a:pt x="0" y="82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18"/>
                  <a:pt x="2" y="12"/>
                  <a:pt x="7" y="7"/>
                </a:cubicBezTo>
                <a:cubicBezTo>
                  <a:pt x="12" y="2"/>
                  <a:pt x="18" y="0"/>
                  <a:pt x="25" y="0"/>
                </a:cubicBezTo>
                <a:cubicBezTo>
                  <a:pt x="32" y="0"/>
                  <a:pt x="37" y="2"/>
                  <a:pt x="42" y="7"/>
                </a:cubicBezTo>
                <a:cubicBezTo>
                  <a:pt x="47" y="12"/>
                  <a:pt x="50" y="18"/>
                  <a:pt x="50" y="25"/>
                </a:cubicBezTo>
                <a:lnTo>
                  <a:pt x="50" y="82"/>
                </a:lnTo>
                <a:close/>
                <a:moveTo>
                  <a:pt x="33" y="24"/>
                </a:moveTo>
                <a:cubicBezTo>
                  <a:pt x="33" y="22"/>
                  <a:pt x="32" y="20"/>
                  <a:pt x="31" y="18"/>
                </a:cubicBezTo>
                <a:cubicBezTo>
                  <a:pt x="29" y="16"/>
                  <a:pt x="27" y="15"/>
                  <a:pt x="24" y="15"/>
                </a:cubicBezTo>
                <a:cubicBezTo>
                  <a:pt x="22" y="15"/>
                  <a:pt x="20" y="16"/>
                  <a:pt x="18" y="18"/>
                </a:cubicBezTo>
                <a:cubicBezTo>
                  <a:pt x="16" y="20"/>
                  <a:pt x="15" y="22"/>
                  <a:pt x="15" y="24"/>
                </a:cubicBezTo>
                <a:cubicBezTo>
                  <a:pt x="15" y="82"/>
                  <a:pt x="15" y="82"/>
                  <a:pt x="15" y="82"/>
                </a:cubicBezTo>
                <a:cubicBezTo>
                  <a:pt x="15" y="84"/>
                  <a:pt x="16" y="86"/>
                  <a:pt x="18" y="88"/>
                </a:cubicBezTo>
                <a:cubicBezTo>
                  <a:pt x="20" y="90"/>
                  <a:pt x="22" y="91"/>
                  <a:pt x="24" y="91"/>
                </a:cubicBezTo>
                <a:cubicBezTo>
                  <a:pt x="27" y="91"/>
                  <a:pt x="29" y="90"/>
                  <a:pt x="31" y="88"/>
                </a:cubicBezTo>
                <a:cubicBezTo>
                  <a:pt x="32" y="86"/>
                  <a:pt x="33" y="84"/>
                  <a:pt x="33" y="82"/>
                </a:cubicBezTo>
                <a:lnTo>
                  <a:pt x="33" y="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25"/>
          <p:cNvSpPr>
            <a:spLocks/>
          </p:cNvSpPr>
          <p:nvPr/>
        </p:nvSpPr>
        <p:spPr bwMode="auto">
          <a:xfrm>
            <a:off x="4940587" y="1618806"/>
            <a:ext cx="68485" cy="251552"/>
          </a:xfrm>
          <a:custGeom>
            <a:avLst/>
            <a:gdLst>
              <a:gd name="T0" fmla="*/ 14 w 29"/>
              <a:gd name="T1" fmla="*/ 105 h 105"/>
              <a:gd name="T2" fmla="*/ 14 w 29"/>
              <a:gd name="T3" fmla="*/ 24 h 105"/>
              <a:gd name="T4" fmla="*/ 0 w 29"/>
              <a:gd name="T5" fmla="*/ 24 h 105"/>
              <a:gd name="T6" fmla="*/ 0 w 29"/>
              <a:gd name="T7" fmla="*/ 13 h 105"/>
              <a:gd name="T8" fmla="*/ 11 w 29"/>
              <a:gd name="T9" fmla="*/ 9 h 105"/>
              <a:gd name="T10" fmla="*/ 18 w 29"/>
              <a:gd name="T11" fmla="*/ 0 h 105"/>
              <a:gd name="T12" fmla="*/ 29 w 29"/>
              <a:gd name="T13" fmla="*/ 0 h 105"/>
              <a:gd name="T14" fmla="*/ 29 w 29"/>
              <a:gd name="T15" fmla="*/ 105 h 105"/>
              <a:gd name="T16" fmla="*/ 14 w 29"/>
              <a:gd name="T17" fmla="*/ 105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" h="105">
                <a:moveTo>
                  <a:pt x="14" y="105"/>
                </a:moveTo>
                <a:cubicBezTo>
                  <a:pt x="14" y="24"/>
                  <a:pt x="14" y="24"/>
                  <a:pt x="14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13"/>
                  <a:pt x="0" y="13"/>
                  <a:pt x="0" y="13"/>
                </a:cubicBezTo>
                <a:cubicBezTo>
                  <a:pt x="4" y="13"/>
                  <a:pt x="8" y="11"/>
                  <a:pt x="11" y="9"/>
                </a:cubicBezTo>
                <a:cubicBezTo>
                  <a:pt x="15" y="7"/>
                  <a:pt x="17" y="4"/>
                  <a:pt x="18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9" y="105"/>
                  <a:pt x="29" y="105"/>
                  <a:pt x="29" y="105"/>
                </a:cubicBezTo>
                <a:lnTo>
                  <a:pt x="14" y="1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26"/>
          <p:cNvSpPr>
            <a:spLocks noEditPoints="1"/>
          </p:cNvSpPr>
          <p:nvPr/>
        </p:nvSpPr>
        <p:spPr bwMode="auto">
          <a:xfrm>
            <a:off x="6578410" y="1616257"/>
            <a:ext cx="119848" cy="256820"/>
          </a:xfrm>
          <a:custGeom>
            <a:avLst/>
            <a:gdLst>
              <a:gd name="T0" fmla="*/ 50 w 50"/>
              <a:gd name="T1" fmla="*/ 82 h 107"/>
              <a:gd name="T2" fmla="*/ 43 w 50"/>
              <a:gd name="T3" fmla="*/ 99 h 107"/>
              <a:gd name="T4" fmla="*/ 25 w 50"/>
              <a:gd name="T5" fmla="*/ 107 h 107"/>
              <a:gd name="T6" fmla="*/ 8 w 50"/>
              <a:gd name="T7" fmla="*/ 99 h 107"/>
              <a:gd name="T8" fmla="*/ 0 w 50"/>
              <a:gd name="T9" fmla="*/ 82 h 107"/>
              <a:gd name="T10" fmla="*/ 0 w 50"/>
              <a:gd name="T11" fmla="*/ 25 h 107"/>
              <a:gd name="T12" fmla="*/ 8 w 50"/>
              <a:gd name="T13" fmla="*/ 7 h 107"/>
              <a:gd name="T14" fmla="*/ 25 w 50"/>
              <a:gd name="T15" fmla="*/ 0 h 107"/>
              <a:gd name="T16" fmla="*/ 43 w 50"/>
              <a:gd name="T17" fmla="*/ 7 h 107"/>
              <a:gd name="T18" fmla="*/ 50 w 50"/>
              <a:gd name="T19" fmla="*/ 25 h 107"/>
              <a:gd name="T20" fmla="*/ 50 w 50"/>
              <a:gd name="T21" fmla="*/ 82 h 107"/>
              <a:gd name="T22" fmla="*/ 34 w 50"/>
              <a:gd name="T23" fmla="*/ 24 h 107"/>
              <a:gd name="T24" fmla="*/ 31 w 50"/>
              <a:gd name="T25" fmla="*/ 18 h 107"/>
              <a:gd name="T26" fmla="*/ 25 w 50"/>
              <a:gd name="T27" fmla="*/ 15 h 107"/>
              <a:gd name="T28" fmla="*/ 19 w 50"/>
              <a:gd name="T29" fmla="*/ 18 h 107"/>
              <a:gd name="T30" fmla="*/ 16 w 50"/>
              <a:gd name="T31" fmla="*/ 24 h 107"/>
              <a:gd name="T32" fmla="*/ 16 w 50"/>
              <a:gd name="T33" fmla="*/ 82 h 107"/>
              <a:gd name="T34" fmla="*/ 19 w 50"/>
              <a:gd name="T35" fmla="*/ 88 h 107"/>
              <a:gd name="T36" fmla="*/ 25 w 50"/>
              <a:gd name="T37" fmla="*/ 91 h 107"/>
              <a:gd name="T38" fmla="*/ 31 w 50"/>
              <a:gd name="T39" fmla="*/ 88 h 107"/>
              <a:gd name="T40" fmla="*/ 34 w 50"/>
              <a:gd name="T41" fmla="*/ 82 h 107"/>
              <a:gd name="T42" fmla="*/ 34 w 50"/>
              <a:gd name="T43" fmla="*/ 2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0" h="107">
                <a:moveTo>
                  <a:pt x="50" y="82"/>
                </a:moveTo>
                <a:cubicBezTo>
                  <a:pt x="50" y="89"/>
                  <a:pt x="48" y="95"/>
                  <a:pt x="43" y="99"/>
                </a:cubicBezTo>
                <a:cubicBezTo>
                  <a:pt x="38" y="104"/>
                  <a:pt x="32" y="107"/>
                  <a:pt x="25" y="107"/>
                </a:cubicBezTo>
                <a:cubicBezTo>
                  <a:pt x="19" y="107"/>
                  <a:pt x="13" y="104"/>
                  <a:pt x="8" y="99"/>
                </a:cubicBezTo>
                <a:cubicBezTo>
                  <a:pt x="3" y="95"/>
                  <a:pt x="0" y="89"/>
                  <a:pt x="0" y="82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18"/>
                  <a:pt x="3" y="12"/>
                  <a:pt x="8" y="7"/>
                </a:cubicBezTo>
                <a:cubicBezTo>
                  <a:pt x="13" y="2"/>
                  <a:pt x="19" y="0"/>
                  <a:pt x="25" y="0"/>
                </a:cubicBezTo>
                <a:cubicBezTo>
                  <a:pt x="32" y="0"/>
                  <a:pt x="38" y="2"/>
                  <a:pt x="43" y="7"/>
                </a:cubicBezTo>
                <a:cubicBezTo>
                  <a:pt x="48" y="12"/>
                  <a:pt x="50" y="18"/>
                  <a:pt x="50" y="25"/>
                </a:cubicBezTo>
                <a:lnTo>
                  <a:pt x="50" y="82"/>
                </a:lnTo>
                <a:close/>
                <a:moveTo>
                  <a:pt x="34" y="24"/>
                </a:moveTo>
                <a:cubicBezTo>
                  <a:pt x="34" y="22"/>
                  <a:pt x="33" y="20"/>
                  <a:pt x="31" y="18"/>
                </a:cubicBezTo>
                <a:cubicBezTo>
                  <a:pt x="30" y="16"/>
                  <a:pt x="27" y="15"/>
                  <a:pt x="25" y="15"/>
                </a:cubicBezTo>
                <a:cubicBezTo>
                  <a:pt x="22" y="15"/>
                  <a:pt x="20" y="16"/>
                  <a:pt x="19" y="18"/>
                </a:cubicBezTo>
                <a:cubicBezTo>
                  <a:pt x="17" y="20"/>
                  <a:pt x="16" y="22"/>
                  <a:pt x="16" y="24"/>
                </a:cubicBezTo>
                <a:cubicBezTo>
                  <a:pt x="16" y="82"/>
                  <a:pt x="16" y="82"/>
                  <a:pt x="16" y="82"/>
                </a:cubicBezTo>
                <a:cubicBezTo>
                  <a:pt x="16" y="84"/>
                  <a:pt x="17" y="86"/>
                  <a:pt x="19" y="88"/>
                </a:cubicBezTo>
                <a:cubicBezTo>
                  <a:pt x="20" y="90"/>
                  <a:pt x="22" y="91"/>
                  <a:pt x="25" y="91"/>
                </a:cubicBezTo>
                <a:cubicBezTo>
                  <a:pt x="27" y="91"/>
                  <a:pt x="30" y="90"/>
                  <a:pt x="31" y="88"/>
                </a:cubicBezTo>
                <a:cubicBezTo>
                  <a:pt x="33" y="86"/>
                  <a:pt x="34" y="84"/>
                  <a:pt x="34" y="82"/>
                </a:cubicBezTo>
                <a:lnTo>
                  <a:pt x="34" y="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27"/>
          <p:cNvSpPr>
            <a:spLocks/>
          </p:cNvSpPr>
          <p:nvPr/>
        </p:nvSpPr>
        <p:spPr bwMode="auto">
          <a:xfrm>
            <a:off x="6734718" y="1618806"/>
            <a:ext cx="122483" cy="251552"/>
          </a:xfrm>
          <a:custGeom>
            <a:avLst/>
            <a:gdLst>
              <a:gd name="T0" fmla="*/ 0 w 51"/>
              <a:gd name="T1" fmla="*/ 30 h 105"/>
              <a:gd name="T2" fmla="*/ 8 w 51"/>
              <a:gd name="T3" fmla="*/ 7 h 105"/>
              <a:gd name="T4" fmla="*/ 26 w 51"/>
              <a:gd name="T5" fmla="*/ 0 h 105"/>
              <a:gd name="T6" fmla="*/ 44 w 51"/>
              <a:gd name="T7" fmla="*/ 8 h 105"/>
              <a:gd name="T8" fmla="*/ 51 w 51"/>
              <a:gd name="T9" fmla="*/ 26 h 105"/>
              <a:gd name="T10" fmla="*/ 47 w 51"/>
              <a:gd name="T11" fmla="*/ 46 h 105"/>
              <a:gd name="T12" fmla="*/ 34 w 51"/>
              <a:gd name="T13" fmla="*/ 65 h 105"/>
              <a:gd name="T14" fmla="*/ 27 w 51"/>
              <a:gd name="T15" fmla="*/ 77 h 105"/>
              <a:gd name="T16" fmla="*/ 24 w 51"/>
              <a:gd name="T17" fmla="*/ 81 h 105"/>
              <a:gd name="T18" fmla="*/ 20 w 51"/>
              <a:gd name="T19" fmla="*/ 88 h 105"/>
              <a:gd name="T20" fmla="*/ 19 w 51"/>
              <a:gd name="T21" fmla="*/ 89 h 105"/>
              <a:gd name="T22" fmla="*/ 50 w 51"/>
              <a:gd name="T23" fmla="*/ 89 h 105"/>
              <a:gd name="T24" fmla="*/ 50 w 51"/>
              <a:gd name="T25" fmla="*/ 105 h 105"/>
              <a:gd name="T26" fmla="*/ 0 w 51"/>
              <a:gd name="T27" fmla="*/ 105 h 105"/>
              <a:gd name="T28" fmla="*/ 0 w 51"/>
              <a:gd name="T29" fmla="*/ 90 h 105"/>
              <a:gd name="T30" fmla="*/ 3 w 51"/>
              <a:gd name="T31" fmla="*/ 84 h 105"/>
              <a:gd name="T32" fmla="*/ 7 w 51"/>
              <a:gd name="T33" fmla="*/ 79 h 105"/>
              <a:gd name="T34" fmla="*/ 11 w 51"/>
              <a:gd name="T35" fmla="*/ 73 h 105"/>
              <a:gd name="T36" fmla="*/ 22 w 51"/>
              <a:gd name="T37" fmla="*/ 57 h 105"/>
              <a:gd name="T38" fmla="*/ 33 w 51"/>
              <a:gd name="T39" fmla="*/ 39 h 105"/>
              <a:gd name="T40" fmla="*/ 36 w 51"/>
              <a:gd name="T41" fmla="*/ 26 h 105"/>
              <a:gd name="T42" fmla="*/ 33 w 51"/>
              <a:gd name="T43" fmla="*/ 18 h 105"/>
              <a:gd name="T44" fmla="*/ 26 w 51"/>
              <a:gd name="T45" fmla="*/ 15 h 105"/>
              <a:gd name="T46" fmla="*/ 17 w 51"/>
              <a:gd name="T47" fmla="*/ 22 h 105"/>
              <a:gd name="T48" fmla="*/ 16 w 51"/>
              <a:gd name="T49" fmla="*/ 28 h 105"/>
              <a:gd name="T50" fmla="*/ 16 w 51"/>
              <a:gd name="T51" fmla="*/ 32 h 105"/>
              <a:gd name="T52" fmla="*/ 0 w 51"/>
              <a:gd name="T53" fmla="*/ 32 h 105"/>
              <a:gd name="T54" fmla="*/ 0 w 51"/>
              <a:gd name="T55" fmla="*/ 3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1" h="105">
                <a:moveTo>
                  <a:pt x="0" y="30"/>
                </a:moveTo>
                <a:cubicBezTo>
                  <a:pt x="0" y="20"/>
                  <a:pt x="3" y="12"/>
                  <a:pt x="8" y="7"/>
                </a:cubicBezTo>
                <a:cubicBezTo>
                  <a:pt x="13" y="2"/>
                  <a:pt x="19" y="0"/>
                  <a:pt x="26" y="0"/>
                </a:cubicBezTo>
                <a:cubicBezTo>
                  <a:pt x="33" y="0"/>
                  <a:pt x="39" y="3"/>
                  <a:pt x="44" y="8"/>
                </a:cubicBezTo>
                <a:cubicBezTo>
                  <a:pt x="49" y="13"/>
                  <a:pt x="51" y="19"/>
                  <a:pt x="51" y="26"/>
                </a:cubicBezTo>
                <a:cubicBezTo>
                  <a:pt x="51" y="33"/>
                  <a:pt x="50" y="40"/>
                  <a:pt x="47" y="46"/>
                </a:cubicBezTo>
                <a:cubicBezTo>
                  <a:pt x="45" y="50"/>
                  <a:pt x="41" y="56"/>
                  <a:pt x="34" y="65"/>
                </a:cubicBezTo>
                <a:cubicBezTo>
                  <a:pt x="33" y="68"/>
                  <a:pt x="30" y="72"/>
                  <a:pt x="27" y="77"/>
                </a:cubicBezTo>
                <a:cubicBezTo>
                  <a:pt x="24" y="81"/>
                  <a:pt x="24" y="81"/>
                  <a:pt x="24" y="81"/>
                </a:cubicBezTo>
                <a:cubicBezTo>
                  <a:pt x="22" y="84"/>
                  <a:pt x="21" y="86"/>
                  <a:pt x="20" y="88"/>
                </a:cubicBezTo>
                <a:cubicBezTo>
                  <a:pt x="19" y="88"/>
                  <a:pt x="19" y="89"/>
                  <a:pt x="19" y="89"/>
                </a:cubicBezTo>
                <a:cubicBezTo>
                  <a:pt x="50" y="89"/>
                  <a:pt x="50" y="89"/>
                  <a:pt x="50" y="89"/>
                </a:cubicBezTo>
                <a:cubicBezTo>
                  <a:pt x="50" y="105"/>
                  <a:pt x="50" y="105"/>
                  <a:pt x="50" y="105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90"/>
                  <a:pt x="0" y="90"/>
                  <a:pt x="0" y="90"/>
                </a:cubicBezTo>
                <a:cubicBezTo>
                  <a:pt x="0" y="90"/>
                  <a:pt x="1" y="88"/>
                  <a:pt x="3" y="84"/>
                </a:cubicBezTo>
                <a:cubicBezTo>
                  <a:pt x="4" y="83"/>
                  <a:pt x="6" y="81"/>
                  <a:pt x="7" y="79"/>
                </a:cubicBezTo>
                <a:cubicBezTo>
                  <a:pt x="11" y="73"/>
                  <a:pt x="11" y="73"/>
                  <a:pt x="11" y="73"/>
                </a:cubicBezTo>
                <a:cubicBezTo>
                  <a:pt x="13" y="70"/>
                  <a:pt x="17" y="65"/>
                  <a:pt x="22" y="57"/>
                </a:cubicBezTo>
                <a:cubicBezTo>
                  <a:pt x="27" y="51"/>
                  <a:pt x="31" y="44"/>
                  <a:pt x="33" y="39"/>
                </a:cubicBezTo>
                <a:cubicBezTo>
                  <a:pt x="35" y="34"/>
                  <a:pt x="36" y="30"/>
                  <a:pt x="36" y="26"/>
                </a:cubicBezTo>
                <a:cubicBezTo>
                  <a:pt x="36" y="23"/>
                  <a:pt x="35" y="21"/>
                  <a:pt x="33" y="18"/>
                </a:cubicBezTo>
                <a:cubicBezTo>
                  <a:pt x="31" y="16"/>
                  <a:pt x="29" y="15"/>
                  <a:pt x="26" y="15"/>
                </a:cubicBezTo>
                <a:cubicBezTo>
                  <a:pt x="22" y="15"/>
                  <a:pt x="18" y="17"/>
                  <a:pt x="17" y="22"/>
                </a:cubicBezTo>
                <a:cubicBezTo>
                  <a:pt x="16" y="24"/>
                  <a:pt x="16" y="26"/>
                  <a:pt x="16" y="28"/>
                </a:cubicBezTo>
                <a:cubicBezTo>
                  <a:pt x="16" y="32"/>
                  <a:pt x="16" y="32"/>
                  <a:pt x="16" y="32"/>
                </a:cubicBezTo>
                <a:cubicBezTo>
                  <a:pt x="0" y="32"/>
                  <a:pt x="0" y="32"/>
                  <a:pt x="0" y="32"/>
                </a:cubicBezTo>
                <a:lnTo>
                  <a:pt x="0" y="3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28"/>
          <p:cNvSpPr>
            <a:spLocks noEditPoints="1"/>
          </p:cNvSpPr>
          <p:nvPr/>
        </p:nvSpPr>
        <p:spPr bwMode="auto">
          <a:xfrm>
            <a:off x="4736708" y="4818509"/>
            <a:ext cx="119848" cy="256820"/>
          </a:xfrm>
          <a:custGeom>
            <a:avLst/>
            <a:gdLst>
              <a:gd name="T0" fmla="*/ 50 w 50"/>
              <a:gd name="T1" fmla="*/ 82 h 107"/>
              <a:gd name="T2" fmla="*/ 42 w 50"/>
              <a:gd name="T3" fmla="*/ 99 h 107"/>
              <a:gd name="T4" fmla="*/ 25 w 50"/>
              <a:gd name="T5" fmla="*/ 107 h 107"/>
              <a:gd name="T6" fmla="*/ 7 w 50"/>
              <a:gd name="T7" fmla="*/ 99 h 107"/>
              <a:gd name="T8" fmla="*/ 0 w 50"/>
              <a:gd name="T9" fmla="*/ 82 h 107"/>
              <a:gd name="T10" fmla="*/ 0 w 50"/>
              <a:gd name="T11" fmla="*/ 25 h 107"/>
              <a:gd name="T12" fmla="*/ 7 w 50"/>
              <a:gd name="T13" fmla="*/ 7 h 107"/>
              <a:gd name="T14" fmla="*/ 25 w 50"/>
              <a:gd name="T15" fmla="*/ 0 h 107"/>
              <a:gd name="T16" fmla="*/ 42 w 50"/>
              <a:gd name="T17" fmla="*/ 7 h 107"/>
              <a:gd name="T18" fmla="*/ 50 w 50"/>
              <a:gd name="T19" fmla="*/ 25 h 107"/>
              <a:gd name="T20" fmla="*/ 50 w 50"/>
              <a:gd name="T21" fmla="*/ 82 h 107"/>
              <a:gd name="T22" fmla="*/ 33 w 50"/>
              <a:gd name="T23" fmla="*/ 24 h 107"/>
              <a:gd name="T24" fmla="*/ 31 w 50"/>
              <a:gd name="T25" fmla="*/ 18 h 107"/>
              <a:gd name="T26" fmla="*/ 24 w 50"/>
              <a:gd name="T27" fmla="*/ 15 h 107"/>
              <a:gd name="T28" fmla="*/ 18 w 50"/>
              <a:gd name="T29" fmla="*/ 18 h 107"/>
              <a:gd name="T30" fmla="*/ 15 w 50"/>
              <a:gd name="T31" fmla="*/ 24 h 107"/>
              <a:gd name="T32" fmla="*/ 15 w 50"/>
              <a:gd name="T33" fmla="*/ 82 h 107"/>
              <a:gd name="T34" fmla="*/ 18 w 50"/>
              <a:gd name="T35" fmla="*/ 88 h 107"/>
              <a:gd name="T36" fmla="*/ 24 w 50"/>
              <a:gd name="T37" fmla="*/ 91 h 107"/>
              <a:gd name="T38" fmla="*/ 31 w 50"/>
              <a:gd name="T39" fmla="*/ 88 h 107"/>
              <a:gd name="T40" fmla="*/ 33 w 50"/>
              <a:gd name="T41" fmla="*/ 82 h 107"/>
              <a:gd name="T42" fmla="*/ 33 w 50"/>
              <a:gd name="T43" fmla="*/ 2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0" h="107">
                <a:moveTo>
                  <a:pt x="50" y="82"/>
                </a:moveTo>
                <a:cubicBezTo>
                  <a:pt x="50" y="89"/>
                  <a:pt x="47" y="95"/>
                  <a:pt x="42" y="99"/>
                </a:cubicBezTo>
                <a:cubicBezTo>
                  <a:pt x="37" y="104"/>
                  <a:pt x="32" y="107"/>
                  <a:pt x="25" y="107"/>
                </a:cubicBezTo>
                <a:cubicBezTo>
                  <a:pt x="18" y="107"/>
                  <a:pt x="12" y="104"/>
                  <a:pt x="7" y="99"/>
                </a:cubicBezTo>
                <a:cubicBezTo>
                  <a:pt x="2" y="95"/>
                  <a:pt x="0" y="89"/>
                  <a:pt x="0" y="82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18"/>
                  <a:pt x="2" y="12"/>
                  <a:pt x="7" y="7"/>
                </a:cubicBezTo>
                <a:cubicBezTo>
                  <a:pt x="12" y="2"/>
                  <a:pt x="18" y="0"/>
                  <a:pt x="25" y="0"/>
                </a:cubicBezTo>
                <a:cubicBezTo>
                  <a:pt x="32" y="0"/>
                  <a:pt x="38" y="2"/>
                  <a:pt x="42" y="7"/>
                </a:cubicBezTo>
                <a:cubicBezTo>
                  <a:pt x="47" y="12"/>
                  <a:pt x="50" y="18"/>
                  <a:pt x="50" y="25"/>
                </a:cubicBezTo>
                <a:lnTo>
                  <a:pt x="50" y="82"/>
                </a:lnTo>
                <a:close/>
                <a:moveTo>
                  <a:pt x="33" y="24"/>
                </a:moveTo>
                <a:cubicBezTo>
                  <a:pt x="33" y="22"/>
                  <a:pt x="32" y="20"/>
                  <a:pt x="31" y="18"/>
                </a:cubicBezTo>
                <a:cubicBezTo>
                  <a:pt x="29" y="16"/>
                  <a:pt x="27" y="15"/>
                  <a:pt x="24" y="15"/>
                </a:cubicBezTo>
                <a:cubicBezTo>
                  <a:pt x="22" y="15"/>
                  <a:pt x="20" y="16"/>
                  <a:pt x="18" y="18"/>
                </a:cubicBezTo>
                <a:cubicBezTo>
                  <a:pt x="16" y="20"/>
                  <a:pt x="15" y="22"/>
                  <a:pt x="15" y="24"/>
                </a:cubicBezTo>
                <a:cubicBezTo>
                  <a:pt x="15" y="82"/>
                  <a:pt x="15" y="82"/>
                  <a:pt x="15" y="82"/>
                </a:cubicBezTo>
                <a:cubicBezTo>
                  <a:pt x="15" y="84"/>
                  <a:pt x="16" y="86"/>
                  <a:pt x="18" y="88"/>
                </a:cubicBezTo>
                <a:cubicBezTo>
                  <a:pt x="20" y="90"/>
                  <a:pt x="22" y="91"/>
                  <a:pt x="24" y="91"/>
                </a:cubicBezTo>
                <a:cubicBezTo>
                  <a:pt x="27" y="91"/>
                  <a:pt x="29" y="90"/>
                  <a:pt x="31" y="88"/>
                </a:cubicBezTo>
                <a:cubicBezTo>
                  <a:pt x="32" y="86"/>
                  <a:pt x="33" y="84"/>
                  <a:pt x="33" y="82"/>
                </a:cubicBezTo>
                <a:lnTo>
                  <a:pt x="33" y="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29"/>
          <p:cNvSpPr>
            <a:spLocks/>
          </p:cNvSpPr>
          <p:nvPr/>
        </p:nvSpPr>
        <p:spPr bwMode="auto">
          <a:xfrm>
            <a:off x="4893014" y="4821142"/>
            <a:ext cx="114580" cy="254186"/>
          </a:xfrm>
          <a:custGeom>
            <a:avLst/>
            <a:gdLst>
              <a:gd name="T0" fmla="*/ 17 w 48"/>
              <a:gd name="T1" fmla="*/ 16 h 106"/>
              <a:gd name="T2" fmla="*/ 17 w 48"/>
              <a:gd name="T3" fmla="*/ 38 h 106"/>
              <a:gd name="T4" fmla="*/ 24 w 48"/>
              <a:gd name="T5" fmla="*/ 33 h 106"/>
              <a:gd name="T6" fmla="*/ 29 w 48"/>
              <a:gd name="T7" fmla="*/ 32 h 106"/>
              <a:gd name="T8" fmla="*/ 44 w 48"/>
              <a:gd name="T9" fmla="*/ 39 h 106"/>
              <a:gd name="T10" fmla="*/ 48 w 48"/>
              <a:gd name="T11" fmla="*/ 57 h 106"/>
              <a:gd name="T12" fmla="*/ 48 w 48"/>
              <a:gd name="T13" fmla="*/ 80 h 106"/>
              <a:gd name="T14" fmla="*/ 41 w 48"/>
              <a:gd name="T15" fmla="*/ 99 h 106"/>
              <a:gd name="T16" fmla="*/ 23 w 48"/>
              <a:gd name="T17" fmla="*/ 106 h 106"/>
              <a:gd name="T18" fmla="*/ 6 w 48"/>
              <a:gd name="T19" fmla="*/ 98 h 106"/>
              <a:gd name="T20" fmla="*/ 0 w 48"/>
              <a:gd name="T21" fmla="*/ 81 h 106"/>
              <a:gd name="T22" fmla="*/ 0 w 48"/>
              <a:gd name="T23" fmla="*/ 78 h 106"/>
              <a:gd name="T24" fmla="*/ 15 w 48"/>
              <a:gd name="T25" fmla="*/ 77 h 106"/>
              <a:gd name="T26" fmla="*/ 15 w 48"/>
              <a:gd name="T27" fmla="*/ 81 h 106"/>
              <a:gd name="T28" fmla="*/ 20 w 48"/>
              <a:gd name="T29" fmla="*/ 89 h 106"/>
              <a:gd name="T30" fmla="*/ 23 w 48"/>
              <a:gd name="T31" fmla="*/ 90 h 106"/>
              <a:gd name="T32" fmla="*/ 33 w 48"/>
              <a:gd name="T33" fmla="*/ 80 h 106"/>
              <a:gd name="T34" fmla="*/ 33 w 48"/>
              <a:gd name="T35" fmla="*/ 54 h 106"/>
              <a:gd name="T36" fmla="*/ 29 w 48"/>
              <a:gd name="T37" fmla="*/ 46 h 106"/>
              <a:gd name="T38" fmla="*/ 25 w 48"/>
              <a:gd name="T39" fmla="*/ 45 h 106"/>
              <a:gd name="T40" fmla="*/ 19 w 48"/>
              <a:gd name="T41" fmla="*/ 48 h 106"/>
              <a:gd name="T42" fmla="*/ 17 w 48"/>
              <a:gd name="T43" fmla="*/ 54 h 106"/>
              <a:gd name="T44" fmla="*/ 17 w 48"/>
              <a:gd name="T45" fmla="*/ 57 h 106"/>
              <a:gd name="T46" fmla="*/ 1 w 48"/>
              <a:gd name="T47" fmla="*/ 57 h 106"/>
              <a:gd name="T48" fmla="*/ 1 w 48"/>
              <a:gd name="T49" fmla="*/ 0 h 106"/>
              <a:gd name="T50" fmla="*/ 47 w 48"/>
              <a:gd name="T51" fmla="*/ 0 h 106"/>
              <a:gd name="T52" fmla="*/ 47 w 48"/>
              <a:gd name="T53" fmla="*/ 16 h 106"/>
              <a:gd name="T54" fmla="*/ 17 w 48"/>
              <a:gd name="T55" fmla="*/ 16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8" h="106">
                <a:moveTo>
                  <a:pt x="17" y="16"/>
                </a:moveTo>
                <a:cubicBezTo>
                  <a:pt x="17" y="38"/>
                  <a:pt x="17" y="38"/>
                  <a:pt x="17" y="38"/>
                </a:cubicBezTo>
                <a:cubicBezTo>
                  <a:pt x="19" y="36"/>
                  <a:pt x="21" y="34"/>
                  <a:pt x="24" y="33"/>
                </a:cubicBezTo>
                <a:cubicBezTo>
                  <a:pt x="25" y="32"/>
                  <a:pt x="27" y="32"/>
                  <a:pt x="29" y="32"/>
                </a:cubicBezTo>
                <a:cubicBezTo>
                  <a:pt x="36" y="32"/>
                  <a:pt x="41" y="35"/>
                  <a:pt x="44" y="39"/>
                </a:cubicBezTo>
                <a:cubicBezTo>
                  <a:pt x="47" y="44"/>
                  <a:pt x="48" y="49"/>
                  <a:pt x="48" y="57"/>
                </a:cubicBezTo>
                <a:cubicBezTo>
                  <a:pt x="48" y="80"/>
                  <a:pt x="48" y="80"/>
                  <a:pt x="48" y="80"/>
                </a:cubicBezTo>
                <a:cubicBezTo>
                  <a:pt x="48" y="87"/>
                  <a:pt x="46" y="94"/>
                  <a:pt x="41" y="99"/>
                </a:cubicBezTo>
                <a:cubicBezTo>
                  <a:pt x="36" y="103"/>
                  <a:pt x="31" y="106"/>
                  <a:pt x="23" y="106"/>
                </a:cubicBezTo>
                <a:cubicBezTo>
                  <a:pt x="17" y="106"/>
                  <a:pt x="11" y="103"/>
                  <a:pt x="6" y="98"/>
                </a:cubicBezTo>
                <a:cubicBezTo>
                  <a:pt x="2" y="94"/>
                  <a:pt x="0" y="88"/>
                  <a:pt x="0" y="81"/>
                </a:cubicBezTo>
                <a:cubicBezTo>
                  <a:pt x="0" y="78"/>
                  <a:pt x="0" y="78"/>
                  <a:pt x="0" y="78"/>
                </a:cubicBezTo>
                <a:cubicBezTo>
                  <a:pt x="15" y="77"/>
                  <a:pt x="15" y="77"/>
                  <a:pt x="15" y="77"/>
                </a:cubicBezTo>
                <a:cubicBezTo>
                  <a:pt x="15" y="81"/>
                  <a:pt x="15" y="81"/>
                  <a:pt x="15" y="81"/>
                </a:cubicBezTo>
                <a:cubicBezTo>
                  <a:pt x="16" y="85"/>
                  <a:pt x="17" y="88"/>
                  <a:pt x="20" y="89"/>
                </a:cubicBezTo>
                <a:cubicBezTo>
                  <a:pt x="21" y="89"/>
                  <a:pt x="22" y="90"/>
                  <a:pt x="23" y="90"/>
                </a:cubicBezTo>
                <a:cubicBezTo>
                  <a:pt x="30" y="90"/>
                  <a:pt x="33" y="86"/>
                  <a:pt x="33" y="80"/>
                </a:cubicBezTo>
                <a:cubicBezTo>
                  <a:pt x="33" y="54"/>
                  <a:pt x="33" y="54"/>
                  <a:pt x="33" y="54"/>
                </a:cubicBezTo>
                <a:cubicBezTo>
                  <a:pt x="33" y="51"/>
                  <a:pt x="32" y="48"/>
                  <a:pt x="29" y="46"/>
                </a:cubicBezTo>
                <a:cubicBezTo>
                  <a:pt x="28" y="45"/>
                  <a:pt x="27" y="45"/>
                  <a:pt x="25" y="45"/>
                </a:cubicBezTo>
                <a:cubicBezTo>
                  <a:pt x="22" y="45"/>
                  <a:pt x="20" y="46"/>
                  <a:pt x="19" y="48"/>
                </a:cubicBezTo>
                <a:cubicBezTo>
                  <a:pt x="18" y="50"/>
                  <a:pt x="17" y="52"/>
                  <a:pt x="17" y="54"/>
                </a:cubicBezTo>
                <a:cubicBezTo>
                  <a:pt x="17" y="57"/>
                  <a:pt x="17" y="57"/>
                  <a:pt x="17" y="57"/>
                </a:cubicBezTo>
                <a:cubicBezTo>
                  <a:pt x="1" y="57"/>
                  <a:pt x="1" y="57"/>
                  <a:pt x="1" y="57"/>
                </a:cubicBezTo>
                <a:cubicBezTo>
                  <a:pt x="1" y="0"/>
                  <a:pt x="1" y="0"/>
                  <a:pt x="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47" y="16"/>
                  <a:pt x="47" y="16"/>
                  <a:pt x="47" y="16"/>
                </a:cubicBezTo>
                <a:lnTo>
                  <a:pt x="17" y="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30"/>
          <p:cNvSpPr>
            <a:spLocks noEditPoints="1"/>
          </p:cNvSpPr>
          <p:nvPr/>
        </p:nvSpPr>
        <p:spPr bwMode="auto">
          <a:xfrm>
            <a:off x="6578410" y="4818509"/>
            <a:ext cx="119848" cy="256820"/>
          </a:xfrm>
          <a:custGeom>
            <a:avLst/>
            <a:gdLst>
              <a:gd name="T0" fmla="*/ 50 w 50"/>
              <a:gd name="T1" fmla="*/ 82 h 107"/>
              <a:gd name="T2" fmla="*/ 42 w 50"/>
              <a:gd name="T3" fmla="*/ 99 h 107"/>
              <a:gd name="T4" fmla="*/ 25 w 50"/>
              <a:gd name="T5" fmla="*/ 107 h 107"/>
              <a:gd name="T6" fmla="*/ 7 w 50"/>
              <a:gd name="T7" fmla="*/ 99 h 107"/>
              <a:gd name="T8" fmla="*/ 0 w 50"/>
              <a:gd name="T9" fmla="*/ 82 h 107"/>
              <a:gd name="T10" fmla="*/ 0 w 50"/>
              <a:gd name="T11" fmla="*/ 25 h 107"/>
              <a:gd name="T12" fmla="*/ 7 w 50"/>
              <a:gd name="T13" fmla="*/ 7 h 107"/>
              <a:gd name="T14" fmla="*/ 25 w 50"/>
              <a:gd name="T15" fmla="*/ 0 h 107"/>
              <a:gd name="T16" fmla="*/ 42 w 50"/>
              <a:gd name="T17" fmla="*/ 7 h 107"/>
              <a:gd name="T18" fmla="*/ 50 w 50"/>
              <a:gd name="T19" fmla="*/ 25 h 107"/>
              <a:gd name="T20" fmla="*/ 50 w 50"/>
              <a:gd name="T21" fmla="*/ 82 h 107"/>
              <a:gd name="T22" fmla="*/ 33 w 50"/>
              <a:gd name="T23" fmla="*/ 24 h 107"/>
              <a:gd name="T24" fmla="*/ 31 w 50"/>
              <a:gd name="T25" fmla="*/ 18 h 107"/>
              <a:gd name="T26" fmla="*/ 24 w 50"/>
              <a:gd name="T27" fmla="*/ 15 h 107"/>
              <a:gd name="T28" fmla="*/ 18 w 50"/>
              <a:gd name="T29" fmla="*/ 18 h 107"/>
              <a:gd name="T30" fmla="*/ 15 w 50"/>
              <a:gd name="T31" fmla="*/ 24 h 107"/>
              <a:gd name="T32" fmla="*/ 15 w 50"/>
              <a:gd name="T33" fmla="*/ 82 h 107"/>
              <a:gd name="T34" fmla="*/ 18 w 50"/>
              <a:gd name="T35" fmla="*/ 88 h 107"/>
              <a:gd name="T36" fmla="*/ 24 w 50"/>
              <a:gd name="T37" fmla="*/ 91 h 107"/>
              <a:gd name="T38" fmla="*/ 31 w 50"/>
              <a:gd name="T39" fmla="*/ 88 h 107"/>
              <a:gd name="T40" fmla="*/ 33 w 50"/>
              <a:gd name="T41" fmla="*/ 82 h 107"/>
              <a:gd name="T42" fmla="*/ 33 w 50"/>
              <a:gd name="T43" fmla="*/ 2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0" h="107">
                <a:moveTo>
                  <a:pt x="50" y="82"/>
                </a:moveTo>
                <a:cubicBezTo>
                  <a:pt x="50" y="89"/>
                  <a:pt x="47" y="95"/>
                  <a:pt x="42" y="99"/>
                </a:cubicBezTo>
                <a:cubicBezTo>
                  <a:pt x="38" y="104"/>
                  <a:pt x="32" y="107"/>
                  <a:pt x="25" y="107"/>
                </a:cubicBezTo>
                <a:cubicBezTo>
                  <a:pt x="18" y="107"/>
                  <a:pt x="12" y="104"/>
                  <a:pt x="7" y="99"/>
                </a:cubicBezTo>
                <a:cubicBezTo>
                  <a:pt x="2" y="95"/>
                  <a:pt x="0" y="89"/>
                  <a:pt x="0" y="82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18"/>
                  <a:pt x="2" y="12"/>
                  <a:pt x="7" y="7"/>
                </a:cubicBezTo>
                <a:cubicBezTo>
                  <a:pt x="12" y="2"/>
                  <a:pt x="18" y="0"/>
                  <a:pt x="25" y="0"/>
                </a:cubicBezTo>
                <a:cubicBezTo>
                  <a:pt x="32" y="0"/>
                  <a:pt x="38" y="2"/>
                  <a:pt x="42" y="7"/>
                </a:cubicBezTo>
                <a:cubicBezTo>
                  <a:pt x="47" y="12"/>
                  <a:pt x="50" y="18"/>
                  <a:pt x="50" y="25"/>
                </a:cubicBezTo>
                <a:lnTo>
                  <a:pt x="50" y="82"/>
                </a:lnTo>
                <a:close/>
                <a:moveTo>
                  <a:pt x="33" y="24"/>
                </a:moveTo>
                <a:cubicBezTo>
                  <a:pt x="33" y="22"/>
                  <a:pt x="33" y="20"/>
                  <a:pt x="31" y="18"/>
                </a:cubicBezTo>
                <a:cubicBezTo>
                  <a:pt x="29" y="16"/>
                  <a:pt x="27" y="15"/>
                  <a:pt x="24" y="15"/>
                </a:cubicBezTo>
                <a:cubicBezTo>
                  <a:pt x="22" y="15"/>
                  <a:pt x="20" y="16"/>
                  <a:pt x="18" y="18"/>
                </a:cubicBezTo>
                <a:cubicBezTo>
                  <a:pt x="16" y="20"/>
                  <a:pt x="15" y="22"/>
                  <a:pt x="15" y="24"/>
                </a:cubicBezTo>
                <a:cubicBezTo>
                  <a:pt x="15" y="82"/>
                  <a:pt x="15" y="82"/>
                  <a:pt x="15" y="82"/>
                </a:cubicBezTo>
                <a:cubicBezTo>
                  <a:pt x="15" y="84"/>
                  <a:pt x="16" y="86"/>
                  <a:pt x="18" y="88"/>
                </a:cubicBezTo>
                <a:cubicBezTo>
                  <a:pt x="20" y="90"/>
                  <a:pt x="22" y="91"/>
                  <a:pt x="24" y="91"/>
                </a:cubicBezTo>
                <a:cubicBezTo>
                  <a:pt x="27" y="91"/>
                  <a:pt x="29" y="90"/>
                  <a:pt x="31" y="88"/>
                </a:cubicBezTo>
                <a:cubicBezTo>
                  <a:pt x="33" y="86"/>
                  <a:pt x="33" y="84"/>
                  <a:pt x="33" y="82"/>
                </a:cubicBezTo>
                <a:lnTo>
                  <a:pt x="33" y="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31"/>
          <p:cNvSpPr>
            <a:spLocks noEditPoints="1"/>
          </p:cNvSpPr>
          <p:nvPr/>
        </p:nvSpPr>
        <p:spPr bwMode="auto">
          <a:xfrm>
            <a:off x="6729282" y="4821058"/>
            <a:ext cx="127751" cy="251552"/>
          </a:xfrm>
          <a:custGeom>
            <a:avLst/>
            <a:gdLst>
              <a:gd name="T0" fmla="*/ 0 w 97"/>
              <a:gd name="T1" fmla="*/ 120 h 191"/>
              <a:gd name="T2" fmla="*/ 49 w 97"/>
              <a:gd name="T3" fmla="*/ 0 h 191"/>
              <a:gd name="T4" fmla="*/ 78 w 97"/>
              <a:gd name="T5" fmla="*/ 0 h 191"/>
              <a:gd name="T6" fmla="*/ 78 w 97"/>
              <a:gd name="T7" fmla="*/ 120 h 191"/>
              <a:gd name="T8" fmla="*/ 97 w 97"/>
              <a:gd name="T9" fmla="*/ 120 h 191"/>
              <a:gd name="T10" fmla="*/ 97 w 97"/>
              <a:gd name="T11" fmla="*/ 149 h 191"/>
              <a:gd name="T12" fmla="*/ 78 w 97"/>
              <a:gd name="T13" fmla="*/ 149 h 191"/>
              <a:gd name="T14" fmla="*/ 78 w 97"/>
              <a:gd name="T15" fmla="*/ 191 h 191"/>
              <a:gd name="T16" fmla="*/ 49 w 97"/>
              <a:gd name="T17" fmla="*/ 191 h 191"/>
              <a:gd name="T18" fmla="*/ 49 w 97"/>
              <a:gd name="T19" fmla="*/ 149 h 191"/>
              <a:gd name="T20" fmla="*/ 0 w 97"/>
              <a:gd name="T21" fmla="*/ 149 h 191"/>
              <a:gd name="T22" fmla="*/ 0 w 97"/>
              <a:gd name="T23" fmla="*/ 120 h 191"/>
              <a:gd name="T24" fmla="*/ 49 w 97"/>
              <a:gd name="T25" fmla="*/ 120 h 191"/>
              <a:gd name="T26" fmla="*/ 49 w 97"/>
              <a:gd name="T27" fmla="*/ 62 h 191"/>
              <a:gd name="T28" fmla="*/ 25 w 97"/>
              <a:gd name="T29" fmla="*/ 120 h 191"/>
              <a:gd name="T30" fmla="*/ 49 w 97"/>
              <a:gd name="T31" fmla="*/ 12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7" h="191">
                <a:moveTo>
                  <a:pt x="0" y="120"/>
                </a:moveTo>
                <a:lnTo>
                  <a:pt x="49" y="0"/>
                </a:lnTo>
                <a:lnTo>
                  <a:pt x="78" y="0"/>
                </a:lnTo>
                <a:lnTo>
                  <a:pt x="78" y="120"/>
                </a:lnTo>
                <a:lnTo>
                  <a:pt x="97" y="120"/>
                </a:lnTo>
                <a:lnTo>
                  <a:pt x="97" y="149"/>
                </a:lnTo>
                <a:lnTo>
                  <a:pt x="78" y="149"/>
                </a:lnTo>
                <a:lnTo>
                  <a:pt x="78" y="191"/>
                </a:lnTo>
                <a:lnTo>
                  <a:pt x="49" y="191"/>
                </a:lnTo>
                <a:lnTo>
                  <a:pt x="49" y="149"/>
                </a:lnTo>
                <a:lnTo>
                  <a:pt x="0" y="149"/>
                </a:lnTo>
                <a:lnTo>
                  <a:pt x="0" y="120"/>
                </a:lnTo>
                <a:close/>
                <a:moveTo>
                  <a:pt x="49" y="120"/>
                </a:moveTo>
                <a:lnTo>
                  <a:pt x="49" y="62"/>
                </a:lnTo>
                <a:lnTo>
                  <a:pt x="25" y="120"/>
                </a:lnTo>
                <a:lnTo>
                  <a:pt x="49" y="12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32"/>
          <p:cNvSpPr>
            <a:spLocks noEditPoints="1"/>
          </p:cNvSpPr>
          <p:nvPr/>
        </p:nvSpPr>
        <p:spPr bwMode="auto">
          <a:xfrm>
            <a:off x="7508096" y="3217383"/>
            <a:ext cx="119848" cy="256820"/>
          </a:xfrm>
          <a:custGeom>
            <a:avLst/>
            <a:gdLst>
              <a:gd name="T0" fmla="*/ 50 w 50"/>
              <a:gd name="T1" fmla="*/ 82 h 107"/>
              <a:gd name="T2" fmla="*/ 42 w 50"/>
              <a:gd name="T3" fmla="*/ 99 h 107"/>
              <a:gd name="T4" fmla="*/ 25 w 50"/>
              <a:gd name="T5" fmla="*/ 107 h 107"/>
              <a:gd name="T6" fmla="*/ 7 w 50"/>
              <a:gd name="T7" fmla="*/ 99 h 107"/>
              <a:gd name="T8" fmla="*/ 0 w 50"/>
              <a:gd name="T9" fmla="*/ 82 h 107"/>
              <a:gd name="T10" fmla="*/ 0 w 50"/>
              <a:gd name="T11" fmla="*/ 25 h 107"/>
              <a:gd name="T12" fmla="*/ 7 w 50"/>
              <a:gd name="T13" fmla="*/ 7 h 107"/>
              <a:gd name="T14" fmla="*/ 25 w 50"/>
              <a:gd name="T15" fmla="*/ 0 h 107"/>
              <a:gd name="T16" fmla="*/ 42 w 50"/>
              <a:gd name="T17" fmla="*/ 7 h 107"/>
              <a:gd name="T18" fmla="*/ 50 w 50"/>
              <a:gd name="T19" fmla="*/ 25 h 107"/>
              <a:gd name="T20" fmla="*/ 50 w 50"/>
              <a:gd name="T21" fmla="*/ 82 h 107"/>
              <a:gd name="T22" fmla="*/ 33 w 50"/>
              <a:gd name="T23" fmla="*/ 24 h 107"/>
              <a:gd name="T24" fmla="*/ 31 w 50"/>
              <a:gd name="T25" fmla="*/ 18 h 107"/>
              <a:gd name="T26" fmla="*/ 24 w 50"/>
              <a:gd name="T27" fmla="*/ 15 h 107"/>
              <a:gd name="T28" fmla="*/ 18 w 50"/>
              <a:gd name="T29" fmla="*/ 18 h 107"/>
              <a:gd name="T30" fmla="*/ 15 w 50"/>
              <a:gd name="T31" fmla="*/ 24 h 107"/>
              <a:gd name="T32" fmla="*/ 15 w 50"/>
              <a:gd name="T33" fmla="*/ 81 h 107"/>
              <a:gd name="T34" fmla="*/ 18 w 50"/>
              <a:gd name="T35" fmla="*/ 88 h 107"/>
              <a:gd name="T36" fmla="*/ 24 w 50"/>
              <a:gd name="T37" fmla="*/ 91 h 107"/>
              <a:gd name="T38" fmla="*/ 31 w 50"/>
              <a:gd name="T39" fmla="*/ 88 h 107"/>
              <a:gd name="T40" fmla="*/ 33 w 50"/>
              <a:gd name="T41" fmla="*/ 81 h 107"/>
              <a:gd name="T42" fmla="*/ 33 w 50"/>
              <a:gd name="T43" fmla="*/ 2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0" h="107">
                <a:moveTo>
                  <a:pt x="50" y="82"/>
                </a:moveTo>
                <a:cubicBezTo>
                  <a:pt x="50" y="89"/>
                  <a:pt x="47" y="95"/>
                  <a:pt x="42" y="99"/>
                </a:cubicBezTo>
                <a:cubicBezTo>
                  <a:pt x="37" y="104"/>
                  <a:pt x="32" y="107"/>
                  <a:pt x="25" y="107"/>
                </a:cubicBezTo>
                <a:cubicBezTo>
                  <a:pt x="18" y="107"/>
                  <a:pt x="12" y="104"/>
                  <a:pt x="7" y="99"/>
                </a:cubicBezTo>
                <a:cubicBezTo>
                  <a:pt x="2" y="95"/>
                  <a:pt x="0" y="89"/>
                  <a:pt x="0" y="82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18"/>
                  <a:pt x="2" y="12"/>
                  <a:pt x="7" y="7"/>
                </a:cubicBezTo>
                <a:cubicBezTo>
                  <a:pt x="12" y="2"/>
                  <a:pt x="18" y="0"/>
                  <a:pt x="25" y="0"/>
                </a:cubicBezTo>
                <a:cubicBezTo>
                  <a:pt x="32" y="0"/>
                  <a:pt x="38" y="2"/>
                  <a:pt x="42" y="7"/>
                </a:cubicBezTo>
                <a:cubicBezTo>
                  <a:pt x="47" y="12"/>
                  <a:pt x="50" y="18"/>
                  <a:pt x="50" y="25"/>
                </a:cubicBezTo>
                <a:lnTo>
                  <a:pt x="50" y="82"/>
                </a:lnTo>
                <a:close/>
                <a:moveTo>
                  <a:pt x="33" y="24"/>
                </a:moveTo>
                <a:cubicBezTo>
                  <a:pt x="33" y="22"/>
                  <a:pt x="32" y="20"/>
                  <a:pt x="31" y="18"/>
                </a:cubicBezTo>
                <a:cubicBezTo>
                  <a:pt x="29" y="16"/>
                  <a:pt x="27" y="15"/>
                  <a:pt x="24" y="15"/>
                </a:cubicBezTo>
                <a:cubicBezTo>
                  <a:pt x="22" y="15"/>
                  <a:pt x="20" y="16"/>
                  <a:pt x="18" y="18"/>
                </a:cubicBezTo>
                <a:cubicBezTo>
                  <a:pt x="16" y="20"/>
                  <a:pt x="15" y="22"/>
                  <a:pt x="15" y="24"/>
                </a:cubicBezTo>
                <a:cubicBezTo>
                  <a:pt x="15" y="81"/>
                  <a:pt x="15" y="81"/>
                  <a:pt x="15" y="81"/>
                </a:cubicBezTo>
                <a:cubicBezTo>
                  <a:pt x="15" y="84"/>
                  <a:pt x="16" y="86"/>
                  <a:pt x="18" y="88"/>
                </a:cubicBezTo>
                <a:cubicBezTo>
                  <a:pt x="20" y="90"/>
                  <a:pt x="22" y="91"/>
                  <a:pt x="24" y="91"/>
                </a:cubicBezTo>
                <a:cubicBezTo>
                  <a:pt x="27" y="91"/>
                  <a:pt x="29" y="90"/>
                  <a:pt x="31" y="88"/>
                </a:cubicBezTo>
                <a:cubicBezTo>
                  <a:pt x="32" y="86"/>
                  <a:pt x="33" y="84"/>
                  <a:pt x="33" y="81"/>
                </a:cubicBezTo>
                <a:lnTo>
                  <a:pt x="33" y="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33"/>
          <p:cNvSpPr>
            <a:spLocks/>
          </p:cNvSpPr>
          <p:nvPr/>
        </p:nvSpPr>
        <p:spPr bwMode="auto">
          <a:xfrm>
            <a:off x="7660326" y="3217383"/>
            <a:ext cx="122483" cy="256820"/>
          </a:xfrm>
          <a:custGeom>
            <a:avLst/>
            <a:gdLst>
              <a:gd name="T0" fmla="*/ 24 w 51"/>
              <a:gd name="T1" fmla="*/ 91 h 107"/>
              <a:gd name="T2" fmla="*/ 35 w 51"/>
              <a:gd name="T3" fmla="*/ 81 h 107"/>
              <a:gd name="T4" fmla="*/ 35 w 51"/>
              <a:gd name="T5" fmla="*/ 74 h 107"/>
              <a:gd name="T6" fmla="*/ 18 w 51"/>
              <a:gd name="T7" fmla="*/ 58 h 107"/>
              <a:gd name="T8" fmla="*/ 18 w 51"/>
              <a:gd name="T9" fmla="*/ 45 h 107"/>
              <a:gd name="T10" fmla="*/ 31 w 51"/>
              <a:gd name="T11" fmla="*/ 40 h 107"/>
              <a:gd name="T12" fmla="*/ 35 w 51"/>
              <a:gd name="T13" fmla="*/ 27 h 107"/>
              <a:gd name="T14" fmla="*/ 35 w 51"/>
              <a:gd name="T15" fmla="*/ 24 h 107"/>
              <a:gd name="T16" fmla="*/ 26 w 51"/>
              <a:gd name="T17" fmla="*/ 14 h 107"/>
              <a:gd name="T18" fmla="*/ 19 w 51"/>
              <a:gd name="T19" fmla="*/ 18 h 107"/>
              <a:gd name="T20" fmla="*/ 17 w 51"/>
              <a:gd name="T21" fmla="*/ 26 h 107"/>
              <a:gd name="T22" fmla="*/ 17 w 51"/>
              <a:gd name="T23" fmla="*/ 28 h 107"/>
              <a:gd name="T24" fmla="*/ 2 w 51"/>
              <a:gd name="T25" fmla="*/ 28 h 107"/>
              <a:gd name="T26" fmla="*/ 2 w 51"/>
              <a:gd name="T27" fmla="*/ 26 h 107"/>
              <a:gd name="T28" fmla="*/ 8 w 51"/>
              <a:gd name="T29" fmla="*/ 8 h 107"/>
              <a:gd name="T30" fmla="*/ 26 w 51"/>
              <a:gd name="T31" fmla="*/ 0 h 107"/>
              <a:gd name="T32" fmla="*/ 43 w 51"/>
              <a:gd name="T33" fmla="*/ 7 h 107"/>
              <a:gd name="T34" fmla="*/ 49 w 51"/>
              <a:gd name="T35" fmla="*/ 24 h 107"/>
              <a:gd name="T36" fmla="*/ 49 w 51"/>
              <a:gd name="T37" fmla="*/ 28 h 107"/>
              <a:gd name="T38" fmla="*/ 44 w 51"/>
              <a:gd name="T39" fmla="*/ 45 h 107"/>
              <a:gd name="T40" fmla="*/ 38 w 51"/>
              <a:gd name="T41" fmla="*/ 50 h 107"/>
              <a:gd name="T42" fmla="*/ 49 w 51"/>
              <a:gd name="T43" fmla="*/ 62 h 107"/>
              <a:gd name="T44" fmla="*/ 51 w 51"/>
              <a:gd name="T45" fmla="*/ 72 h 107"/>
              <a:gd name="T46" fmla="*/ 51 w 51"/>
              <a:gd name="T47" fmla="*/ 80 h 107"/>
              <a:gd name="T48" fmla="*/ 43 w 51"/>
              <a:gd name="T49" fmla="*/ 100 h 107"/>
              <a:gd name="T50" fmla="*/ 24 w 51"/>
              <a:gd name="T51" fmla="*/ 107 h 107"/>
              <a:gd name="T52" fmla="*/ 7 w 51"/>
              <a:gd name="T53" fmla="*/ 99 h 107"/>
              <a:gd name="T54" fmla="*/ 0 w 51"/>
              <a:gd name="T55" fmla="*/ 82 h 107"/>
              <a:gd name="T56" fmla="*/ 0 w 51"/>
              <a:gd name="T57" fmla="*/ 79 h 107"/>
              <a:gd name="T58" fmla="*/ 15 w 51"/>
              <a:gd name="T59" fmla="*/ 78 h 107"/>
              <a:gd name="T60" fmla="*/ 15 w 51"/>
              <a:gd name="T61" fmla="*/ 82 h 107"/>
              <a:gd name="T62" fmla="*/ 18 w 51"/>
              <a:gd name="T63" fmla="*/ 88 h 107"/>
              <a:gd name="T64" fmla="*/ 24 w 51"/>
              <a:gd name="T65" fmla="*/ 9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1" h="107">
                <a:moveTo>
                  <a:pt x="24" y="91"/>
                </a:moveTo>
                <a:cubicBezTo>
                  <a:pt x="31" y="91"/>
                  <a:pt x="35" y="87"/>
                  <a:pt x="35" y="81"/>
                </a:cubicBezTo>
                <a:cubicBezTo>
                  <a:pt x="35" y="74"/>
                  <a:pt x="35" y="74"/>
                  <a:pt x="35" y="74"/>
                </a:cubicBezTo>
                <a:cubicBezTo>
                  <a:pt x="35" y="64"/>
                  <a:pt x="29" y="58"/>
                  <a:pt x="18" y="58"/>
                </a:cubicBezTo>
                <a:cubicBezTo>
                  <a:pt x="18" y="45"/>
                  <a:pt x="18" y="45"/>
                  <a:pt x="18" y="45"/>
                </a:cubicBezTo>
                <a:cubicBezTo>
                  <a:pt x="24" y="45"/>
                  <a:pt x="29" y="43"/>
                  <a:pt x="31" y="40"/>
                </a:cubicBezTo>
                <a:cubicBezTo>
                  <a:pt x="34" y="37"/>
                  <a:pt x="35" y="32"/>
                  <a:pt x="35" y="27"/>
                </a:cubicBezTo>
                <a:cubicBezTo>
                  <a:pt x="35" y="24"/>
                  <a:pt x="35" y="24"/>
                  <a:pt x="35" y="24"/>
                </a:cubicBezTo>
                <a:cubicBezTo>
                  <a:pt x="35" y="18"/>
                  <a:pt x="32" y="14"/>
                  <a:pt x="26" y="14"/>
                </a:cubicBezTo>
                <a:cubicBezTo>
                  <a:pt x="23" y="14"/>
                  <a:pt x="21" y="15"/>
                  <a:pt x="19" y="18"/>
                </a:cubicBezTo>
                <a:cubicBezTo>
                  <a:pt x="18" y="20"/>
                  <a:pt x="17" y="22"/>
                  <a:pt x="17" y="26"/>
                </a:cubicBezTo>
                <a:cubicBezTo>
                  <a:pt x="17" y="28"/>
                  <a:pt x="17" y="28"/>
                  <a:pt x="17" y="28"/>
                </a:cubicBezTo>
                <a:cubicBezTo>
                  <a:pt x="2" y="28"/>
                  <a:pt x="2" y="28"/>
                  <a:pt x="2" y="28"/>
                </a:cubicBezTo>
                <a:cubicBezTo>
                  <a:pt x="2" y="26"/>
                  <a:pt x="2" y="26"/>
                  <a:pt x="2" y="26"/>
                </a:cubicBezTo>
                <a:cubicBezTo>
                  <a:pt x="2" y="18"/>
                  <a:pt x="4" y="12"/>
                  <a:pt x="8" y="8"/>
                </a:cubicBezTo>
                <a:cubicBezTo>
                  <a:pt x="12" y="2"/>
                  <a:pt x="18" y="0"/>
                  <a:pt x="26" y="0"/>
                </a:cubicBezTo>
                <a:cubicBezTo>
                  <a:pt x="33" y="0"/>
                  <a:pt x="39" y="2"/>
                  <a:pt x="43" y="7"/>
                </a:cubicBezTo>
                <a:cubicBezTo>
                  <a:pt x="47" y="12"/>
                  <a:pt x="49" y="17"/>
                  <a:pt x="49" y="24"/>
                </a:cubicBezTo>
                <a:cubicBezTo>
                  <a:pt x="49" y="28"/>
                  <a:pt x="49" y="28"/>
                  <a:pt x="49" y="28"/>
                </a:cubicBezTo>
                <a:cubicBezTo>
                  <a:pt x="49" y="35"/>
                  <a:pt x="48" y="41"/>
                  <a:pt x="44" y="45"/>
                </a:cubicBezTo>
                <a:cubicBezTo>
                  <a:pt x="42" y="47"/>
                  <a:pt x="40" y="49"/>
                  <a:pt x="38" y="50"/>
                </a:cubicBezTo>
                <a:cubicBezTo>
                  <a:pt x="42" y="53"/>
                  <a:pt x="46" y="57"/>
                  <a:pt x="49" y="62"/>
                </a:cubicBezTo>
                <a:cubicBezTo>
                  <a:pt x="50" y="65"/>
                  <a:pt x="51" y="68"/>
                  <a:pt x="51" y="72"/>
                </a:cubicBezTo>
                <a:cubicBezTo>
                  <a:pt x="51" y="80"/>
                  <a:pt x="51" y="80"/>
                  <a:pt x="51" y="80"/>
                </a:cubicBezTo>
                <a:cubicBezTo>
                  <a:pt x="51" y="88"/>
                  <a:pt x="48" y="95"/>
                  <a:pt x="43" y="100"/>
                </a:cubicBezTo>
                <a:cubicBezTo>
                  <a:pt x="38" y="104"/>
                  <a:pt x="32" y="107"/>
                  <a:pt x="24" y="107"/>
                </a:cubicBezTo>
                <a:cubicBezTo>
                  <a:pt x="18" y="107"/>
                  <a:pt x="12" y="104"/>
                  <a:pt x="7" y="99"/>
                </a:cubicBezTo>
                <a:cubicBezTo>
                  <a:pt x="2" y="94"/>
                  <a:pt x="0" y="89"/>
                  <a:pt x="0" y="82"/>
                </a:cubicBezTo>
                <a:cubicBezTo>
                  <a:pt x="0" y="79"/>
                  <a:pt x="0" y="79"/>
                  <a:pt x="0" y="79"/>
                </a:cubicBezTo>
                <a:cubicBezTo>
                  <a:pt x="15" y="78"/>
                  <a:pt x="15" y="78"/>
                  <a:pt x="15" y="78"/>
                </a:cubicBezTo>
                <a:cubicBezTo>
                  <a:pt x="15" y="82"/>
                  <a:pt x="15" y="82"/>
                  <a:pt x="15" y="82"/>
                </a:cubicBezTo>
                <a:cubicBezTo>
                  <a:pt x="15" y="84"/>
                  <a:pt x="16" y="86"/>
                  <a:pt x="18" y="88"/>
                </a:cubicBezTo>
                <a:cubicBezTo>
                  <a:pt x="19" y="90"/>
                  <a:pt x="21" y="91"/>
                  <a:pt x="24" y="9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34"/>
          <p:cNvSpPr>
            <a:spLocks noEditPoints="1"/>
          </p:cNvSpPr>
          <p:nvPr/>
        </p:nvSpPr>
        <p:spPr bwMode="auto">
          <a:xfrm>
            <a:off x="3813817" y="3217383"/>
            <a:ext cx="119848" cy="256820"/>
          </a:xfrm>
          <a:custGeom>
            <a:avLst/>
            <a:gdLst>
              <a:gd name="T0" fmla="*/ 50 w 50"/>
              <a:gd name="T1" fmla="*/ 82 h 107"/>
              <a:gd name="T2" fmla="*/ 43 w 50"/>
              <a:gd name="T3" fmla="*/ 99 h 107"/>
              <a:gd name="T4" fmla="*/ 25 w 50"/>
              <a:gd name="T5" fmla="*/ 107 h 107"/>
              <a:gd name="T6" fmla="*/ 7 w 50"/>
              <a:gd name="T7" fmla="*/ 99 h 107"/>
              <a:gd name="T8" fmla="*/ 0 w 50"/>
              <a:gd name="T9" fmla="*/ 82 h 107"/>
              <a:gd name="T10" fmla="*/ 0 w 50"/>
              <a:gd name="T11" fmla="*/ 25 h 107"/>
              <a:gd name="T12" fmla="*/ 7 w 50"/>
              <a:gd name="T13" fmla="*/ 7 h 107"/>
              <a:gd name="T14" fmla="*/ 25 w 50"/>
              <a:gd name="T15" fmla="*/ 0 h 107"/>
              <a:gd name="T16" fmla="*/ 43 w 50"/>
              <a:gd name="T17" fmla="*/ 7 h 107"/>
              <a:gd name="T18" fmla="*/ 50 w 50"/>
              <a:gd name="T19" fmla="*/ 25 h 107"/>
              <a:gd name="T20" fmla="*/ 50 w 50"/>
              <a:gd name="T21" fmla="*/ 82 h 107"/>
              <a:gd name="T22" fmla="*/ 34 w 50"/>
              <a:gd name="T23" fmla="*/ 24 h 107"/>
              <a:gd name="T24" fmla="*/ 31 w 50"/>
              <a:gd name="T25" fmla="*/ 18 h 107"/>
              <a:gd name="T26" fmla="*/ 25 w 50"/>
              <a:gd name="T27" fmla="*/ 15 h 107"/>
              <a:gd name="T28" fmla="*/ 18 w 50"/>
              <a:gd name="T29" fmla="*/ 18 h 107"/>
              <a:gd name="T30" fmla="*/ 16 w 50"/>
              <a:gd name="T31" fmla="*/ 24 h 107"/>
              <a:gd name="T32" fmla="*/ 16 w 50"/>
              <a:gd name="T33" fmla="*/ 81 h 107"/>
              <a:gd name="T34" fmla="*/ 18 w 50"/>
              <a:gd name="T35" fmla="*/ 88 h 107"/>
              <a:gd name="T36" fmla="*/ 25 w 50"/>
              <a:gd name="T37" fmla="*/ 91 h 107"/>
              <a:gd name="T38" fmla="*/ 31 w 50"/>
              <a:gd name="T39" fmla="*/ 88 h 107"/>
              <a:gd name="T40" fmla="*/ 34 w 50"/>
              <a:gd name="T41" fmla="*/ 81 h 107"/>
              <a:gd name="T42" fmla="*/ 34 w 50"/>
              <a:gd name="T43" fmla="*/ 2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0" h="107">
                <a:moveTo>
                  <a:pt x="50" y="82"/>
                </a:moveTo>
                <a:cubicBezTo>
                  <a:pt x="50" y="89"/>
                  <a:pt x="47" y="95"/>
                  <a:pt x="43" y="99"/>
                </a:cubicBezTo>
                <a:cubicBezTo>
                  <a:pt x="38" y="104"/>
                  <a:pt x="32" y="107"/>
                  <a:pt x="25" y="107"/>
                </a:cubicBezTo>
                <a:cubicBezTo>
                  <a:pt x="18" y="107"/>
                  <a:pt x="12" y="104"/>
                  <a:pt x="7" y="99"/>
                </a:cubicBezTo>
                <a:cubicBezTo>
                  <a:pt x="2" y="95"/>
                  <a:pt x="0" y="89"/>
                  <a:pt x="0" y="82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18"/>
                  <a:pt x="2" y="12"/>
                  <a:pt x="7" y="7"/>
                </a:cubicBezTo>
                <a:cubicBezTo>
                  <a:pt x="12" y="2"/>
                  <a:pt x="18" y="0"/>
                  <a:pt x="25" y="0"/>
                </a:cubicBezTo>
                <a:cubicBezTo>
                  <a:pt x="32" y="0"/>
                  <a:pt x="38" y="2"/>
                  <a:pt x="43" y="7"/>
                </a:cubicBezTo>
                <a:cubicBezTo>
                  <a:pt x="48" y="12"/>
                  <a:pt x="50" y="18"/>
                  <a:pt x="50" y="25"/>
                </a:cubicBezTo>
                <a:lnTo>
                  <a:pt x="50" y="82"/>
                </a:lnTo>
                <a:close/>
                <a:moveTo>
                  <a:pt x="34" y="24"/>
                </a:moveTo>
                <a:cubicBezTo>
                  <a:pt x="34" y="22"/>
                  <a:pt x="33" y="20"/>
                  <a:pt x="31" y="18"/>
                </a:cubicBezTo>
                <a:cubicBezTo>
                  <a:pt x="29" y="16"/>
                  <a:pt x="27" y="15"/>
                  <a:pt x="25" y="15"/>
                </a:cubicBezTo>
                <a:cubicBezTo>
                  <a:pt x="22" y="15"/>
                  <a:pt x="20" y="16"/>
                  <a:pt x="18" y="18"/>
                </a:cubicBezTo>
                <a:cubicBezTo>
                  <a:pt x="16" y="20"/>
                  <a:pt x="16" y="22"/>
                  <a:pt x="16" y="24"/>
                </a:cubicBezTo>
                <a:cubicBezTo>
                  <a:pt x="16" y="81"/>
                  <a:pt x="16" y="81"/>
                  <a:pt x="16" y="81"/>
                </a:cubicBezTo>
                <a:cubicBezTo>
                  <a:pt x="16" y="84"/>
                  <a:pt x="16" y="86"/>
                  <a:pt x="18" y="88"/>
                </a:cubicBezTo>
                <a:cubicBezTo>
                  <a:pt x="20" y="90"/>
                  <a:pt x="22" y="91"/>
                  <a:pt x="25" y="91"/>
                </a:cubicBezTo>
                <a:cubicBezTo>
                  <a:pt x="27" y="91"/>
                  <a:pt x="29" y="90"/>
                  <a:pt x="31" y="88"/>
                </a:cubicBezTo>
                <a:cubicBezTo>
                  <a:pt x="33" y="86"/>
                  <a:pt x="34" y="84"/>
                  <a:pt x="34" y="81"/>
                </a:cubicBezTo>
                <a:lnTo>
                  <a:pt x="34" y="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35"/>
          <p:cNvSpPr>
            <a:spLocks noEditPoints="1"/>
          </p:cNvSpPr>
          <p:nvPr/>
        </p:nvSpPr>
        <p:spPr bwMode="auto">
          <a:xfrm>
            <a:off x="3971484" y="3217383"/>
            <a:ext cx="113264" cy="256820"/>
          </a:xfrm>
          <a:custGeom>
            <a:avLst/>
            <a:gdLst>
              <a:gd name="T0" fmla="*/ 31 w 47"/>
              <a:gd name="T1" fmla="*/ 27 h 107"/>
              <a:gd name="T2" fmla="*/ 31 w 47"/>
              <a:gd name="T3" fmla="*/ 24 h 107"/>
              <a:gd name="T4" fmla="*/ 29 w 47"/>
              <a:gd name="T5" fmla="*/ 18 h 107"/>
              <a:gd name="T6" fmla="*/ 23 w 47"/>
              <a:gd name="T7" fmla="*/ 15 h 107"/>
              <a:gd name="T8" fmla="*/ 17 w 47"/>
              <a:gd name="T9" fmla="*/ 18 h 107"/>
              <a:gd name="T10" fmla="*/ 15 w 47"/>
              <a:gd name="T11" fmla="*/ 24 h 107"/>
              <a:gd name="T12" fmla="*/ 15 w 47"/>
              <a:gd name="T13" fmla="*/ 45 h 107"/>
              <a:gd name="T14" fmla="*/ 27 w 47"/>
              <a:gd name="T15" fmla="*/ 40 h 107"/>
              <a:gd name="T16" fmla="*/ 43 w 47"/>
              <a:gd name="T17" fmla="*/ 48 h 107"/>
              <a:gd name="T18" fmla="*/ 47 w 47"/>
              <a:gd name="T19" fmla="*/ 65 h 107"/>
              <a:gd name="T20" fmla="*/ 47 w 47"/>
              <a:gd name="T21" fmla="*/ 83 h 107"/>
              <a:gd name="T22" fmla="*/ 47 w 47"/>
              <a:gd name="T23" fmla="*/ 83 h 107"/>
              <a:gd name="T24" fmla="*/ 40 w 47"/>
              <a:gd name="T25" fmla="*/ 100 h 107"/>
              <a:gd name="T26" fmla="*/ 23 w 47"/>
              <a:gd name="T27" fmla="*/ 107 h 107"/>
              <a:gd name="T28" fmla="*/ 6 w 47"/>
              <a:gd name="T29" fmla="*/ 99 h 107"/>
              <a:gd name="T30" fmla="*/ 0 w 47"/>
              <a:gd name="T31" fmla="*/ 82 h 107"/>
              <a:gd name="T32" fmla="*/ 0 w 47"/>
              <a:gd name="T33" fmla="*/ 25 h 107"/>
              <a:gd name="T34" fmla="*/ 3 w 47"/>
              <a:gd name="T35" fmla="*/ 11 h 107"/>
              <a:gd name="T36" fmla="*/ 14 w 47"/>
              <a:gd name="T37" fmla="*/ 2 h 107"/>
              <a:gd name="T38" fmla="*/ 23 w 47"/>
              <a:gd name="T39" fmla="*/ 0 h 107"/>
              <a:gd name="T40" fmla="*/ 41 w 47"/>
              <a:gd name="T41" fmla="*/ 7 h 107"/>
              <a:gd name="T42" fmla="*/ 47 w 47"/>
              <a:gd name="T43" fmla="*/ 25 h 107"/>
              <a:gd name="T44" fmla="*/ 47 w 47"/>
              <a:gd name="T45" fmla="*/ 27 h 107"/>
              <a:gd name="T46" fmla="*/ 31 w 47"/>
              <a:gd name="T47" fmla="*/ 27 h 107"/>
              <a:gd name="T48" fmla="*/ 15 w 47"/>
              <a:gd name="T49" fmla="*/ 81 h 107"/>
              <a:gd name="T50" fmla="*/ 17 w 47"/>
              <a:gd name="T51" fmla="*/ 88 h 107"/>
              <a:gd name="T52" fmla="*/ 23 w 47"/>
              <a:gd name="T53" fmla="*/ 91 h 107"/>
              <a:gd name="T54" fmla="*/ 29 w 47"/>
              <a:gd name="T55" fmla="*/ 88 h 107"/>
              <a:gd name="T56" fmla="*/ 31 w 47"/>
              <a:gd name="T57" fmla="*/ 81 h 107"/>
              <a:gd name="T58" fmla="*/ 31 w 47"/>
              <a:gd name="T59" fmla="*/ 62 h 107"/>
              <a:gd name="T60" fmla="*/ 27 w 47"/>
              <a:gd name="T61" fmla="*/ 55 h 107"/>
              <a:gd name="T62" fmla="*/ 23 w 47"/>
              <a:gd name="T63" fmla="*/ 53 h 107"/>
              <a:gd name="T64" fmla="*/ 17 w 47"/>
              <a:gd name="T65" fmla="*/ 56 h 107"/>
              <a:gd name="T66" fmla="*/ 15 w 47"/>
              <a:gd name="T67" fmla="*/ 62 h 107"/>
              <a:gd name="T68" fmla="*/ 15 w 47"/>
              <a:gd name="T69" fmla="*/ 8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7" h="107">
                <a:moveTo>
                  <a:pt x="31" y="27"/>
                </a:moveTo>
                <a:cubicBezTo>
                  <a:pt x="31" y="24"/>
                  <a:pt x="31" y="24"/>
                  <a:pt x="31" y="24"/>
                </a:cubicBezTo>
                <a:cubicBezTo>
                  <a:pt x="31" y="22"/>
                  <a:pt x="30" y="20"/>
                  <a:pt x="29" y="18"/>
                </a:cubicBezTo>
                <a:cubicBezTo>
                  <a:pt x="27" y="16"/>
                  <a:pt x="25" y="15"/>
                  <a:pt x="23" y="15"/>
                </a:cubicBezTo>
                <a:cubicBezTo>
                  <a:pt x="20" y="15"/>
                  <a:pt x="18" y="16"/>
                  <a:pt x="17" y="18"/>
                </a:cubicBezTo>
                <a:cubicBezTo>
                  <a:pt x="16" y="20"/>
                  <a:pt x="15" y="22"/>
                  <a:pt x="15" y="24"/>
                </a:cubicBezTo>
                <a:cubicBezTo>
                  <a:pt x="15" y="45"/>
                  <a:pt x="15" y="45"/>
                  <a:pt x="15" y="45"/>
                </a:cubicBezTo>
                <a:cubicBezTo>
                  <a:pt x="19" y="42"/>
                  <a:pt x="23" y="40"/>
                  <a:pt x="27" y="40"/>
                </a:cubicBezTo>
                <a:cubicBezTo>
                  <a:pt x="34" y="40"/>
                  <a:pt x="39" y="43"/>
                  <a:pt x="43" y="48"/>
                </a:cubicBezTo>
                <a:cubicBezTo>
                  <a:pt x="46" y="52"/>
                  <a:pt x="47" y="58"/>
                  <a:pt x="47" y="65"/>
                </a:cubicBezTo>
                <a:cubicBezTo>
                  <a:pt x="47" y="83"/>
                  <a:pt x="47" y="83"/>
                  <a:pt x="47" y="83"/>
                </a:cubicBezTo>
                <a:cubicBezTo>
                  <a:pt x="47" y="83"/>
                  <a:pt x="47" y="83"/>
                  <a:pt x="47" y="83"/>
                </a:cubicBezTo>
                <a:cubicBezTo>
                  <a:pt x="47" y="90"/>
                  <a:pt x="44" y="95"/>
                  <a:pt x="40" y="100"/>
                </a:cubicBezTo>
                <a:cubicBezTo>
                  <a:pt x="35" y="104"/>
                  <a:pt x="30" y="107"/>
                  <a:pt x="23" y="107"/>
                </a:cubicBezTo>
                <a:cubicBezTo>
                  <a:pt x="16" y="107"/>
                  <a:pt x="11" y="104"/>
                  <a:pt x="6" y="99"/>
                </a:cubicBezTo>
                <a:cubicBezTo>
                  <a:pt x="2" y="94"/>
                  <a:pt x="0" y="89"/>
                  <a:pt x="0" y="82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0"/>
                  <a:pt x="1" y="15"/>
                  <a:pt x="3" y="11"/>
                </a:cubicBezTo>
                <a:cubicBezTo>
                  <a:pt x="6" y="7"/>
                  <a:pt x="9" y="4"/>
                  <a:pt x="14" y="2"/>
                </a:cubicBezTo>
                <a:cubicBezTo>
                  <a:pt x="17" y="0"/>
                  <a:pt x="20" y="0"/>
                  <a:pt x="23" y="0"/>
                </a:cubicBezTo>
                <a:cubicBezTo>
                  <a:pt x="30" y="0"/>
                  <a:pt x="36" y="2"/>
                  <a:pt x="41" y="7"/>
                </a:cubicBezTo>
                <a:cubicBezTo>
                  <a:pt x="45" y="12"/>
                  <a:pt x="47" y="18"/>
                  <a:pt x="47" y="25"/>
                </a:cubicBezTo>
                <a:cubicBezTo>
                  <a:pt x="47" y="27"/>
                  <a:pt x="47" y="27"/>
                  <a:pt x="47" y="27"/>
                </a:cubicBezTo>
                <a:lnTo>
                  <a:pt x="31" y="27"/>
                </a:lnTo>
                <a:close/>
                <a:moveTo>
                  <a:pt x="15" y="81"/>
                </a:moveTo>
                <a:cubicBezTo>
                  <a:pt x="15" y="84"/>
                  <a:pt x="16" y="86"/>
                  <a:pt x="17" y="88"/>
                </a:cubicBezTo>
                <a:cubicBezTo>
                  <a:pt x="18" y="90"/>
                  <a:pt x="20" y="91"/>
                  <a:pt x="23" y="91"/>
                </a:cubicBezTo>
                <a:cubicBezTo>
                  <a:pt x="25" y="91"/>
                  <a:pt x="27" y="90"/>
                  <a:pt x="29" y="88"/>
                </a:cubicBezTo>
                <a:cubicBezTo>
                  <a:pt x="30" y="86"/>
                  <a:pt x="31" y="84"/>
                  <a:pt x="31" y="81"/>
                </a:cubicBezTo>
                <a:cubicBezTo>
                  <a:pt x="31" y="62"/>
                  <a:pt x="31" y="62"/>
                  <a:pt x="31" y="62"/>
                </a:cubicBezTo>
                <a:cubicBezTo>
                  <a:pt x="31" y="59"/>
                  <a:pt x="30" y="57"/>
                  <a:pt x="27" y="55"/>
                </a:cubicBezTo>
                <a:cubicBezTo>
                  <a:pt x="26" y="54"/>
                  <a:pt x="25" y="53"/>
                  <a:pt x="23" y="53"/>
                </a:cubicBezTo>
                <a:cubicBezTo>
                  <a:pt x="20" y="53"/>
                  <a:pt x="18" y="54"/>
                  <a:pt x="17" y="56"/>
                </a:cubicBezTo>
                <a:cubicBezTo>
                  <a:pt x="16" y="58"/>
                  <a:pt x="15" y="60"/>
                  <a:pt x="15" y="62"/>
                </a:cubicBezTo>
                <a:lnTo>
                  <a:pt x="15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5606418" y="3048426"/>
            <a:ext cx="1056587" cy="653244"/>
            <a:chOff x="8513763" y="2622551"/>
            <a:chExt cx="765175" cy="473075"/>
          </a:xfrm>
          <a:solidFill>
            <a:schemeClr val="bg1">
              <a:lumMod val="50000"/>
            </a:schemeClr>
          </a:solidFill>
        </p:grpSpPr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8704263" y="2622551"/>
              <a:ext cx="382587" cy="473075"/>
            </a:xfrm>
            <a:custGeom>
              <a:avLst/>
              <a:gdLst>
                <a:gd name="T0" fmla="*/ 126 w 132"/>
                <a:gd name="T1" fmla="*/ 135 h 163"/>
                <a:gd name="T2" fmla="*/ 89 w 132"/>
                <a:gd name="T3" fmla="*/ 73 h 163"/>
                <a:gd name="T4" fmla="*/ 79 w 132"/>
                <a:gd name="T5" fmla="*/ 73 h 163"/>
                <a:gd name="T6" fmla="*/ 104 w 132"/>
                <a:gd name="T7" fmla="*/ 38 h 163"/>
                <a:gd name="T8" fmla="*/ 66 w 132"/>
                <a:gd name="T9" fmla="*/ 0 h 163"/>
                <a:gd name="T10" fmla="*/ 28 w 132"/>
                <a:gd name="T11" fmla="*/ 38 h 163"/>
                <a:gd name="T12" fmla="*/ 53 w 132"/>
                <a:gd name="T13" fmla="*/ 73 h 163"/>
                <a:gd name="T14" fmla="*/ 43 w 132"/>
                <a:gd name="T15" fmla="*/ 73 h 163"/>
                <a:gd name="T16" fmla="*/ 6 w 132"/>
                <a:gd name="T17" fmla="*/ 135 h 163"/>
                <a:gd name="T18" fmla="*/ 11 w 132"/>
                <a:gd name="T19" fmla="*/ 163 h 163"/>
                <a:gd name="T20" fmla="*/ 56 w 132"/>
                <a:gd name="T21" fmla="*/ 163 h 163"/>
                <a:gd name="T22" fmla="*/ 65 w 132"/>
                <a:gd name="T23" fmla="*/ 86 h 163"/>
                <a:gd name="T24" fmla="*/ 55 w 132"/>
                <a:gd name="T25" fmla="*/ 76 h 163"/>
                <a:gd name="T26" fmla="*/ 77 w 132"/>
                <a:gd name="T27" fmla="*/ 76 h 163"/>
                <a:gd name="T28" fmla="*/ 67 w 132"/>
                <a:gd name="T29" fmla="*/ 86 h 163"/>
                <a:gd name="T30" fmla="*/ 76 w 132"/>
                <a:gd name="T31" fmla="*/ 163 h 163"/>
                <a:gd name="T32" fmla="*/ 121 w 132"/>
                <a:gd name="T33" fmla="*/ 163 h 163"/>
                <a:gd name="T34" fmla="*/ 126 w 132"/>
                <a:gd name="T35" fmla="*/ 13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2" h="163">
                  <a:moveTo>
                    <a:pt x="126" y="135"/>
                  </a:moveTo>
                  <a:cubicBezTo>
                    <a:pt x="121" y="123"/>
                    <a:pt x="109" y="73"/>
                    <a:pt x="89" y="73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93" y="68"/>
                    <a:pt x="104" y="54"/>
                    <a:pt x="104" y="38"/>
                  </a:cubicBezTo>
                  <a:cubicBezTo>
                    <a:pt x="104" y="17"/>
                    <a:pt x="87" y="0"/>
                    <a:pt x="66" y="0"/>
                  </a:cubicBezTo>
                  <a:cubicBezTo>
                    <a:pt x="45" y="0"/>
                    <a:pt x="28" y="17"/>
                    <a:pt x="28" y="38"/>
                  </a:cubicBezTo>
                  <a:cubicBezTo>
                    <a:pt x="28" y="54"/>
                    <a:pt x="39" y="68"/>
                    <a:pt x="5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23" y="73"/>
                    <a:pt x="11" y="123"/>
                    <a:pt x="6" y="135"/>
                  </a:cubicBezTo>
                  <a:cubicBezTo>
                    <a:pt x="0" y="153"/>
                    <a:pt x="11" y="163"/>
                    <a:pt x="11" y="163"/>
                  </a:cubicBezTo>
                  <a:cubicBezTo>
                    <a:pt x="56" y="163"/>
                    <a:pt x="56" y="163"/>
                    <a:pt x="56" y="163"/>
                  </a:cubicBezTo>
                  <a:cubicBezTo>
                    <a:pt x="65" y="86"/>
                    <a:pt x="65" y="86"/>
                    <a:pt x="65" y="86"/>
                  </a:cubicBezTo>
                  <a:cubicBezTo>
                    <a:pt x="55" y="76"/>
                    <a:pt x="55" y="76"/>
                    <a:pt x="55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76" y="163"/>
                    <a:pt x="76" y="163"/>
                    <a:pt x="76" y="163"/>
                  </a:cubicBezTo>
                  <a:cubicBezTo>
                    <a:pt x="121" y="163"/>
                    <a:pt x="121" y="163"/>
                    <a:pt x="121" y="163"/>
                  </a:cubicBezTo>
                  <a:cubicBezTo>
                    <a:pt x="121" y="163"/>
                    <a:pt x="132" y="153"/>
                    <a:pt x="126" y="1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8513763" y="2709863"/>
              <a:ext cx="242887" cy="385763"/>
            </a:xfrm>
            <a:custGeom>
              <a:avLst/>
              <a:gdLst>
                <a:gd name="T0" fmla="*/ 68 w 84"/>
                <a:gd name="T1" fmla="*/ 104 h 133"/>
                <a:gd name="T2" fmla="*/ 70 w 84"/>
                <a:gd name="T3" fmla="*/ 96 h 133"/>
                <a:gd name="T4" fmla="*/ 82 w 84"/>
                <a:gd name="T5" fmla="*/ 64 h 133"/>
                <a:gd name="T6" fmla="*/ 72 w 84"/>
                <a:gd name="T7" fmla="*/ 60 h 133"/>
                <a:gd name="T8" fmla="*/ 64 w 84"/>
                <a:gd name="T9" fmla="*/ 60 h 133"/>
                <a:gd name="T10" fmla="*/ 84 w 84"/>
                <a:gd name="T11" fmla="*/ 31 h 133"/>
                <a:gd name="T12" fmla="*/ 54 w 84"/>
                <a:gd name="T13" fmla="*/ 0 h 133"/>
                <a:gd name="T14" fmla="*/ 23 w 84"/>
                <a:gd name="T15" fmla="*/ 31 h 133"/>
                <a:gd name="T16" fmla="*/ 43 w 84"/>
                <a:gd name="T17" fmla="*/ 60 h 133"/>
                <a:gd name="T18" fmla="*/ 35 w 84"/>
                <a:gd name="T19" fmla="*/ 60 h 133"/>
                <a:gd name="T20" fmla="*/ 5 w 84"/>
                <a:gd name="T21" fmla="*/ 110 h 133"/>
                <a:gd name="T22" fmla="*/ 9 w 84"/>
                <a:gd name="T23" fmla="*/ 133 h 133"/>
                <a:gd name="T24" fmla="*/ 45 w 84"/>
                <a:gd name="T25" fmla="*/ 133 h 133"/>
                <a:gd name="T26" fmla="*/ 53 w 84"/>
                <a:gd name="T27" fmla="*/ 70 h 133"/>
                <a:gd name="T28" fmla="*/ 45 w 84"/>
                <a:gd name="T29" fmla="*/ 62 h 133"/>
                <a:gd name="T30" fmla="*/ 62 w 84"/>
                <a:gd name="T31" fmla="*/ 62 h 133"/>
                <a:gd name="T32" fmla="*/ 55 w 84"/>
                <a:gd name="T33" fmla="*/ 70 h 133"/>
                <a:gd name="T34" fmla="*/ 62 w 84"/>
                <a:gd name="T35" fmla="*/ 133 h 133"/>
                <a:gd name="T36" fmla="*/ 71 w 84"/>
                <a:gd name="T37" fmla="*/ 133 h 133"/>
                <a:gd name="T38" fmla="*/ 68 w 84"/>
                <a:gd name="T39" fmla="*/ 104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33">
                  <a:moveTo>
                    <a:pt x="68" y="104"/>
                  </a:moveTo>
                  <a:cubicBezTo>
                    <a:pt x="68" y="102"/>
                    <a:pt x="69" y="99"/>
                    <a:pt x="70" y="96"/>
                  </a:cubicBezTo>
                  <a:cubicBezTo>
                    <a:pt x="73" y="87"/>
                    <a:pt x="77" y="75"/>
                    <a:pt x="82" y="64"/>
                  </a:cubicBezTo>
                  <a:cubicBezTo>
                    <a:pt x="79" y="61"/>
                    <a:pt x="76" y="60"/>
                    <a:pt x="72" y="6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6" y="55"/>
                    <a:pt x="84" y="44"/>
                    <a:pt x="84" y="31"/>
                  </a:cubicBezTo>
                  <a:cubicBezTo>
                    <a:pt x="84" y="14"/>
                    <a:pt x="71" y="0"/>
                    <a:pt x="54" y="0"/>
                  </a:cubicBezTo>
                  <a:cubicBezTo>
                    <a:pt x="37" y="0"/>
                    <a:pt x="23" y="14"/>
                    <a:pt x="23" y="31"/>
                  </a:cubicBezTo>
                  <a:cubicBezTo>
                    <a:pt x="23" y="44"/>
                    <a:pt x="32" y="55"/>
                    <a:pt x="43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19" y="60"/>
                    <a:pt x="9" y="100"/>
                    <a:pt x="5" y="110"/>
                  </a:cubicBezTo>
                  <a:cubicBezTo>
                    <a:pt x="0" y="125"/>
                    <a:pt x="9" y="133"/>
                    <a:pt x="9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62" y="62"/>
                    <a:pt x="62" y="62"/>
                    <a:pt x="62" y="62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62" y="133"/>
                    <a:pt x="62" y="133"/>
                    <a:pt x="62" y="133"/>
                  </a:cubicBezTo>
                  <a:cubicBezTo>
                    <a:pt x="71" y="133"/>
                    <a:pt x="71" y="133"/>
                    <a:pt x="71" y="133"/>
                  </a:cubicBezTo>
                  <a:cubicBezTo>
                    <a:pt x="67" y="128"/>
                    <a:pt x="62" y="118"/>
                    <a:pt x="68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38" name="Freeform 38"/>
            <p:cNvSpPr>
              <a:spLocks/>
            </p:cNvSpPr>
            <p:nvPr/>
          </p:nvSpPr>
          <p:spPr bwMode="auto">
            <a:xfrm>
              <a:off x="9034463" y="2709863"/>
              <a:ext cx="244475" cy="385763"/>
            </a:xfrm>
            <a:custGeom>
              <a:avLst/>
              <a:gdLst>
                <a:gd name="T0" fmla="*/ 79 w 84"/>
                <a:gd name="T1" fmla="*/ 110 h 133"/>
                <a:gd name="T2" fmla="*/ 49 w 84"/>
                <a:gd name="T3" fmla="*/ 60 h 133"/>
                <a:gd name="T4" fmla="*/ 41 w 84"/>
                <a:gd name="T5" fmla="*/ 60 h 133"/>
                <a:gd name="T6" fmla="*/ 61 w 84"/>
                <a:gd name="T7" fmla="*/ 31 h 133"/>
                <a:gd name="T8" fmla="*/ 30 w 84"/>
                <a:gd name="T9" fmla="*/ 0 h 133"/>
                <a:gd name="T10" fmla="*/ 0 w 84"/>
                <a:gd name="T11" fmla="*/ 31 h 133"/>
                <a:gd name="T12" fmla="*/ 20 w 84"/>
                <a:gd name="T13" fmla="*/ 60 h 133"/>
                <a:gd name="T14" fmla="*/ 12 w 84"/>
                <a:gd name="T15" fmla="*/ 60 h 133"/>
                <a:gd name="T16" fmla="*/ 2 w 84"/>
                <a:gd name="T17" fmla="*/ 64 h 133"/>
                <a:gd name="T18" fmla="*/ 14 w 84"/>
                <a:gd name="T19" fmla="*/ 96 h 133"/>
                <a:gd name="T20" fmla="*/ 16 w 84"/>
                <a:gd name="T21" fmla="*/ 104 h 133"/>
                <a:gd name="T22" fmla="*/ 13 w 84"/>
                <a:gd name="T23" fmla="*/ 133 h 133"/>
                <a:gd name="T24" fmla="*/ 22 w 84"/>
                <a:gd name="T25" fmla="*/ 133 h 133"/>
                <a:gd name="T26" fmla="*/ 29 w 84"/>
                <a:gd name="T27" fmla="*/ 70 h 133"/>
                <a:gd name="T28" fmla="*/ 22 w 84"/>
                <a:gd name="T29" fmla="*/ 62 h 133"/>
                <a:gd name="T30" fmla="*/ 39 w 84"/>
                <a:gd name="T31" fmla="*/ 62 h 133"/>
                <a:gd name="T32" fmla="*/ 31 w 84"/>
                <a:gd name="T33" fmla="*/ 70 h 133"/>
                <a:gd name="T34" fmla="*/ 39 w 84"/>
                <a:gd name="T35" fmla="*/ 133 h 133"/>
                <a:gd name="T36" fmla="*/ 75 w 84"/>
                <a:gd name="T37" fmla="*/ 133 h 133"/>
                <a:gd name="T38" fmla="*/ 79 w 84"/>
                <a:gd name="T39" fmla="*/ 11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33">
                  <a:moveTo>
                    <a:pt x="79" y="110"/>
                  </a:moveTo>
                  <a:cubicBezTo>
                    <a:pt x="75" y="100"/>
                    <a:pt x="65" y="60"/>
                    <a:pt x="49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52" y="55"/>
                    <a:pt x="61" y="44"/>
                    <a:pt x="61" y="31"/>
                  </a:cubicBezTo>
                  <a:cubicBezTo>
                    <a:pt x="61" y="14"/>
                    <a:pt x="47" y="0"/>
                    <a:pt x="30" y="0"/>
                  </a:cubicBezTo>
                  <a:cubicBezTo>
                    <a:pt x="13" y="0"/>
                    <a:pt x="0" y="14"/>
                    <a:pt x="0" y="31"/>
                  </a:cubicBezTo>
                  <a:cubicBezTo>
                    <a:pt x="0" y="44"/>
                    <a:pt x="8" y="55"/>
                    <a:pt x="20" y="60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8" y="60"/>
                    <a:pt x="5" y="61"/>
                    <a:pt x="2" y="64"/>
                  </a:cubicBezTo>
                  <a:cubicBezTo>
                    <a:pt x="7" y="75"/>
                    <a:pt x="11" y="87"/>
                    <a:pt x="14" y="96"/>
                  </a:cubicBezTo>
                  <a:cubicBezTo>
                    <a:pt x="15" y="99"/>
                    <a:pt x="16" y="102"/>
                    <a:pt x="16" y="104"/>
                  </a:cubicBezTo>
                  <a:cubicBezTo>
                    <a:pt x="22" y="118"/>
                    <a:pt x="17" y="128"/>
                    <a:pt x="13" y="133"/>
                  </a:cubicBezTo>
                  <a:cubicBezTo>
                    <a:pt x="22" y="133"/>
                    <a:pt x="22" y="133"/>
                    <a:pt x="22" y="133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9" y="133"/>
                    <a:pt x="39" y="133"/>
                    <a:pt x="39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84" y="125"/>
                    <a:pt x="79" y="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8704263" y="2622551"/>
              <a:ext cx="382587" cy="473075"/>
            </a:xfrm>
            <a:custGeom>
              <a:avLst/>
              <a:gdLst>
                <a:gd name="T0" fmla="*/ 126 w 132"/>
                <a:gd name="T1" fmla="*/ 135 h 163"/>
                <a:gd name="T2" fmla="*/ 89 w 132"/>
                <a:gd name="T3" fmla="*/ 73 h 163"/>
                <a:gd name="T4" fmla="*/ 79 w 132"/>
                <a:gd name="T5" fmla="*/ 73 h 163"/>
                <a:gd name="T6" fmla="*/ 104 w 132"/>
                <a:gd name="T7" fmla="*/ 38 h 163"/>
                <a:gd name="T8" fmla="*/ 66 w 132"/>
                <a:gd name="T9" fmla="*/ 0 h 163"/>
                <a:gd name="T10" fmla="*/ 28 w 132"/>
                <a:gd name="T11" fmla="*/ 38 h 163"/>
                <a:gd name="T12" fmla="*/ 53 w 132"/>
                <a:gd name="T13" fmla="*/ 73 h 163"/>
                <a:gd name="T14" fmla="*/ 43 w 132"/>
                <a:gd name="T15" fmla="*/ 73 h 163"/>
                <a:gd name="T16" fmla="*/ 6 w 132"/>
                <a:gd name="T17" fmla="*/ 135 h 163"/>
                <a:gd name="T18" fmla="*/ 11 w 132"/>
                <a:gd name="T19" fmla="*/ 163 h 163"/>
                <a:gd name="T20" fmla="*/ 56 w 132"/>
                <a:gd name="T21" fmla="*/ 163 h 163"/>
                <a:gd name="T22" fmla="*/ 65 w 132"/>
                <a:gd name="T23" fmla="*/ 86 h 163"/>
                <a:gd name="T24" fmla="*/ 55 w 132"/>
                <a:gd name="T25" fmla="*/ 76 h 163"/>
                <a:gd name="T26" fmla="*/ 77 w 132"/>
                <a:gd name="T27" fmla="*/ 76 h 163"/>
                <a:gd name="T28" fmla="*/ 67 w 132"/>
                <a:gd name="T29" fmla="*/ 86 h 163"/>
                <a:gd name="T30" fmla="*/ 76 w 132"/>
                <a:gd name="T31" fmla="*/ 163 h 163"/>
                <a:gd name="T32" fmla="*/ 121 w 132"/>
                <a:gd name="T33" fmla="*/ 163 h 163"/>
                <a:gd name="T34" fmla="*/ 126 w 132"/>
                <a:gd name="T35" fmla="*/ 13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2" h="163">
                  <a:moveTo>
                    <a:pt x="126" y="135"/>
                  </a:moveTo>
                  <a:cubicBezTo>
                    <a:pt x="121" y="123"/>
                    <a:pt x="109" y="73"/>
                    <a:pt x="89" y="73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93" y="68"/>
                    <a:pt x="104" y="54"/>
                    <a:pt x="104" y="38"/>
                  </a:cubicBezTo>
                  <a:cubicBezTo>
                    <a:pt x="104" y="17"/>
                    <a:pt x="87" y="0"/>
                    <a:pt x="66" y="0"/>
                  </a:cubicBezTo>
                  <a:cubicBezTo>
                    <a:pt x="45" y="0"/>
                    <a:pt x="28" y="17"/>
                    <a:pt x="28" y="38"/>
                  </a:cubicBezTo>
                  <a:cubicBezTo>
                    <a:pt x="28" y="54"/>
                    <a:pt x="39" y="68"/>
                    <a:pt x="5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23" y="73"/>
                    <a:pt x="11" y="123"/>
                    <a:pt x="6" y="135"/>
                  </a:cubicBezTo>
                  <a:cubicBezTo>
                    <a:pt x="0" y="153"/>
                    <a:pt x="11" y="163"/>
                    <a:pt x="11" y="163"/>
                  </a:cubicBezTo>
                  <a:cubicBezTo>
                    <a:pt x="56" y="163"/>
                    <a:pt x="56" y="163"/>
                    <a:pt x="56" y="163"/>
                  </a:cubicBezTo>
                  <a:cubicBezTo>
                    <a:pt x="65" y="86"/>
                    <a:pt x="65" y="86"/>
                    <a:pt x="65" y="86"/>
                  </a:cubicBezTo>
                  <a:cubicBezTo>
                    <a:pt x="55" y="76"/>
                    <a:pt x="55" y="76"/>
                    <a:pt x="55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76" y="163"/>
                    <a:pt x="76" y="163"/>
                    <a:pt x="76" y="163"/>
                  </a:cubicBezTo>
                  <a:cubicBezTo>
                    <a:pt x="121" y="163"/>
                    <a:pt x="121" y="163"/>
                    <a:pt x="121" y="163"/>
                  </a:cubicBezTo>
                  <a:cubicBezTo>
                    <a:pt x="121" y="163"/>
                    <a:pt x="132" y="153"/>
                    <a:pt x="126" y="1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8513763" y="2709863"/>
              <a:ext cx="242887" cy="385763"/>
            </a:xfrm>
            <a:custGeom>
              <a:avLst/>
              <a:gdLst>
                <a:gd name="T0" fmla="*/ 68 w 84"/>
                <a:gd name="T1" fmla="*/ 104 h 133"/>
                <a:gd name="T2" fmla="*/ 70 w 84"/>
                <a:gd name="T3" fmla="*/ 96 h 133"/>
                <a:gd name="T4" fmla="*/ 82 w 84"/>
                <a:gd name="T5" fmla="*/ 64 h 133"/>
                <a:gd name="T6" fmla="*/ 72 w 84"/>
                <a:gd name="T7" fmla="*/ 60 h 133"/>
                <a:gd name="T8" fmla="*/ 64 w 84"/>
                <a:gd name="T9" fmla="*/ 60 h 133"/>
                <a:gd name="T10" fmla="*/ 84 w 84"/>
                <a:gd name="T11" fmla="*/ 31 h 133"/>
                <a:gd name="T12" fmla="*/ 54 w 84"/>
                <a:gd name="T13" fmla="*/ 0 h 133"/>
                <a:gd name="T14" fmla="*/ 23 w 84"/>
                <a:gd name="T15" fmla="*/ 31 h 133"/>
                <a:gd name="T16" fmla="*/ 43 w 84"/>
                <a:gd name="T17" fmla="*/ 60 h 133"/>
                <a:gd name="T18" fmla="*/ 35 w 84"/>
                <a:gd name="T19" fmla="*/ 60 h 133"/>
                <a:gd name="T20" fmla="*/ 5 w 84"/>
                <a:gd name="T21" fmla="*/ 110 h 133"/>
                <a:gd name="T22" fmla="*/ 9 w 84"/>
                <a:gd name="T23" fmla="*/ 133 h 133"/>
                <a:gd name="T24" fmla="*/ 45 w 84"/>
                <a:gd name="T25" fmla="*/ 133 h 133"/>
                <a:gd name="T26" fmla="*/ 53 w 84"/>
                <a:gd name="T27" fmla="*/ 70 h 133"/>
                <a:gd name="T28" fmla="*/ 45 w 84"/>
                <a:gd name="T29" fmla="*/ 62 h 133"/>
                <a:gd name="T30" fmla="*/ 62 w 84"/>
                <a:gd name="T31" fmla="*/ 62 h 133"/>
                <a:gd name="T32" fmla="*/ 55 w 84"/>
                <a:gd name="T33" fmla="*/ 70 h 133"/>
                <a:gd name="T34" fmla="*/ 62 w 84"/>
                <a:gd name="T35" fmla="*/ 133 h 133"/>
                <a:gd name="T36" fmla="*/ 71 w 84"/>
                <a:gd name="T37" fmla="*/ 133 h 133"/>
                <a:gd name="T38" fmla="*/ 68 w 84"/>
                <a:gd name="T39" fmla="*/ 104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33">
                  <a:moveTo>
                    <a:pt x="68" y="104"/>
                  </a:moveTo>
                  <a:cubicBezTo>
                    <a:pt x="68" y="102"/>
                    <a:pt x="69" y="99"/>
                    <a:pt x="70" y="96"/>
                  </a:cubicBezTo>
                  <a:cubicBezTo>
                    <a:pt x="73" y="87"/>
                    <a:pt x="77" y="75"/>
                    <a:pt x="82" y="64"/>
                  </a:cubicBezTo>
                  <a:cubicBezTo>
                    <a:pt x="79" y="61"/>
                    <a:pt x="76" y="60"/>
                    <a:pt x="72" y="6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6" y="55"/>
                    <a:pt x="84" y="44"/>
                    <a:pt x="84" y="31"/>
                  </a:cubicBezTo>
                  <a:cubicBezTo>
                    <a:pt x="84" y="14"/>
                    <a:pt x="71" y="0"/>
                    <a:pt x="54" y="0"/>
                  </a:cubicBezTo>
                  <a:cubicBezTo>
                    <a:pt x="37" y="0"/>
                    <a:pt x="23" y="14"/>
                    <a:pt x="23" y="31"/>
                  </a:cubicBezTo>
                  <a:cubicBezTo>
                    <a:pt x="23" y="44"/>
                    <a:pt x="32" y="55"/>
                    <a:pt x="43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19" y="60"/>
                    <a:pt x="9" y="100"/>
                    <a:pt x="5" y="110"/>
                  </a:cubicBezTo>
                  <a:cubicBezTo>
                    <a:pt x="0" y="125"/>
                    <a:pt x="9" y="133"/>
                    <a:pt x="9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62" y="62"/>
                    <a:pt x="62" y="62"/>
                    <a:pt x="62" y="62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62" y="133"/>
                    <a:pt x="62" y="133"/>
                    <a:pt x="62" y="133"/>
                  </a:cubicBezTo>
                  <a:cubicBezTo>
                    <a:pt x="71" y="133"/>
                    <a:pt x="71" y="133"/>
                    <a:pt x="71" y="133"/>
                  </a:cubicBezTo>
                  <a:cubicBezTo>
                    <a:pt x="67" y="128"/>
                    <a:pt x="62" y="118"/>
                    <a:pt x="68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41" name="Freeform 41"/>
            <p:cNvSpPr>
              <a:spLocks/>
            </p:cNvSpPr>
            <p:nvPr/>
          </p:nvSpPr>
          <p:spPr bwMode="auto">
            <a:xfrm>
              <a:off x="9034463" y="2709863"/>
              <a:ext cx="244475" cy="385763"/>
            </a:xfrm>
            <a:custGeom>
              <a:avLst/>
              <a:gdLst>
                <a:gd name="T0" fmla="*/ 79 w 84"/>
                <a:gd name="T1" fmla="*/ 110 h 133"/>
                <a:gd name="T2" fmla="*/ 49 w 84"/>
                <a:gd name="T3" fmla="*/ 60 h 133"/>
                <a:gd name="T4" fmla="*/ 41 w 84"/>
                <a:gd name="T5" fmla="*/ 60 h 133"/>
                <a:gd name="T6" fmla="*/ 61 w 84"/>
                <a:gd name="T7" fmla="*/ 31 h 133"/>
                <a:gd name="T8" fmla="*/ 30 w 84"/>
                <a:gd name="T9" fmla="*/ 0 h 133"/>
                <a:gd name="T10" fmla="*/ 0 w 84"/>
                <a:gd name="T11" fmla="*/ 31 h 133"/>
                <a:gd name="T12" fmla="*/ 20 w 84"/>
                <a:gd name="T13" fmla="*/ 60 h 133"/>
                <a:gd name="T14" fmla="*/ 12 w 84"/>
                <a:gd name="T15" fmla="*/ 60 h 133"/>
                <a:gd name="T16" fmla="*/ 2 w 84"/>
                <a:gd name="T17" fmla="*/ 64 h 133"/>
                <a:gd name="T18" fmla="*/ 14 w 84"/>
                <a:gd name="T19" fmla="*/ 96 h 133"/>
                <a:gd name="T20" fmla="*/ 16 w 84"/>
                <a:gd name="T21" fmla="*/ 104 h 133"/>
                <a:gd name="T22" fmla="*/ 13 w 84"/>
                <a:gd name="T23" fmla="*/ 133 h 133"/>
                <a:gd name="T24" fmla="*/ 22 w 84"/>
                <a:gd name="T25" fmla="*/ 133 h 133"/>
                <a:gd name="T26" fmla="*/ 29 w 84"/>
                <a:gd name="T27" fmla="*/ 70 h 133"/>
                <a:gd name="T28" fmla="*/ 22 w 84"/>
                <a:gd name="T29" fmla="*/ 62 h 133"/>
                <a:gd name="T30" fmla="*/ 39 w 84"/>
                <a:gd name="T31" fmla="*/ 62 h 133"/>
                <a:gd name="T32" fmla="*/ 31 w 84"/>
                <a:gd name="T33" fmla="*/ 70 h 133"/>
                <a:gd name="T34" fmla="*/ 39 w 84"/>
                <a:gd name="T35" fmla="*/ 133 h 133"/>
                <a:gd name="T36" fmla="*/ 75 w 84"/>
                <a:gd name="T37" fmla="*/ 133 h 133"/>
                <a:gd name="T38" fmla="*/ 79 w 84"/>
                <a:gd name="T39" fmla="*/ 11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33">
                  <a:moveTo>
                    <a:pt x="79" y="110"/>
                  </a:moveTo>
                  <a:cubicBezTo>
                    <a:pt x="75" y="100"/>
                    <a:pt x="65" y="60"/>
                    <a:pt x="49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52" y="55"/>
                    <a:pt x="61" y="44"/>
                    <a:pt x="61" y="31"/>
                  </a:cubicBezTo>
                  <a:cubicBezTo>
                    <a:pt x="61" y="14"/>
                    <a:pt x="47" y="0"/>
                    <a:pt x="30" y="0"/>
                  </a:cubicBezTo>
                  <a:cubicBezTo>
                    <a:pt x="13" y="0"/>
                    <a:pt x="0" y="14"/>
                    <a:pt x="0" y="31"/>
                  </a:cubicBezTo>
                  <a:cubicBezTo>
                    <a:pt x="0" y="44"/>
                    <a:pt x="8" y="55"/>
                    <a:pt x="20" y="60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8" y="60"/>
                    <a:pt x="5" y="61"/>
                    <a:pt x="2" y="64"/>
                  </a:cubicBezTo>
                  <a:cubicBezTo>
                    <a:pt x="7" y="75"/>
                    <a:pt x="11" y="87"/>
                    <a:pt x="14" y="96"/>
                  </a:cubicBezTo>
                  <a:cubicBezTo>
                    <a:pt x="15" y="99"/>
                    <a:pt x="16" y="102"/>
                    <a:pt x="16" y="104"/>
                  </a:cubicBezTo>
                  <a:cubicBezTo>
                    <a:pt x="22" y="118"/>
                    <a:pt x="17" y="128"/>
                    <a:pt x="13" y="133"/>
                  </a:cubicBezTo>
                  <a:cubicBezTo>
                    <a:pt x="22" y="133"/>
                    <a:pt x="22" y="133"/>
                    <a:pt x="22" y="133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9" y="133"/>
                    <a:pt x="39" y="133"/>
                    <a:pt x="39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84" y="125"/>
                    <a:pt x="79" y="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</p:grpSp>
      <p:sp>
        <p:nvSpPr>
          <p:cNvPr id="42" name="文本框 83"/>
          <p:cNvSpPr txBox="1"/>
          <p:nvPr/>
        </p:nvSpPr>
        <p:spPr>
          <a:xfrm>
            <a:off x="5523822" y="3868017"/>
            <a:ext cx="1353768" cy="316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59595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Text.</a:t>
            </a:r>
            <a:endParaRPr lang="zh-CN" altLang="en-US" dirty="0">
              <a:solidFill>
                <a:srgbClr val="595959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4911053" y="2098179"/>
            <a:ext cx="611939" cy="514834"/>
            <a:chOff x="5146675" y="766763"/>
            <a:chExt cx="1590676" cy="1338263"/>
          </a:xfrm>
          <a:solidFill>
            <a:schemeClr val="accent6">
              <a:lumMod val="75000"/>
            </a:schemeClr>
          </a:solidFill>
        </p:grpSpPr>
        <p:sp>
          <p:nvSpPr>
            <p:cNvPr id="44" name="Oval 18"/>
            <p:cNvSpPr>
              <a:spLocks noChangeArrowheads="1"/>
            </p:cNvSpPr>
            <p:nvPr/>
          </p:nvSpPr>
          <p:spPr bwMode="auto">
            <a:xfrm>
              <a:off x="5675313" y="766763"/>
              <a:ext cx="533400" cy="5349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9"/>
            <p:cNvSpPr>
              <a:spLocks/>
            </p:cNvSpPr>
            <p:nvPr/>
          </p:nvSpPr>
          <p:spPr bwMode="auto">
            <a:xfrm>
              <a:off x="5511800" y="1344613"/>
              <a:ext cx="860425" cy="760413"/>
            </a:xfrm>
            <a:custGeom>
              <a:avLst/>
              <a:gdLst>
                <a:gd name="T0" fmla="*/ 201 w 301"/>
                <a:gd name="T1" fmla="*/ 0 h 266"/>
                <a:gd name="T2" fmla="*/ 151 w 301"/>
                <a:gd name="T3" fmla="*/ 67 h 266"/>
                <a:gd name="T4" fmla="*/ 101 w 301"/>
                <a:gd name="T5" fmla="*/ 0 h 266"/>
                <a:gd name="T6" fmla="*/ 0 w 301"/>
                <a:gd name="T7" fmla="*/ 144 h 266"/>
                <a:gd name="T8" fmla="*/ 0 w 301"/>
                <a:gd name="T9" fmla="*/ 235 h 266"/>
                <a:gd name="T10" fmla="*/ 0 w 301"/>
                <a:gd name="T11" fmla="*/ 235 h 266"/>
                <a:gd name="T12" fmla="*/ 151 w 301"/>
                <a:gd name="T13" fmla="*/ 266 h 266"/>
                <a:gd name="T14" fmla="*/ 301 w 301"/>
                <a:gd name="T15" fmla="*/ 235 h 266"/>
                <a:gd name="T16" fmla="*/ 301 w 301"/>
                <a:gd name="T17" fmla="*/ 235 h 266"/>
                <a:gd name="T18" fmla="*/ 301 w 301"/>
                <a:gd name="T19" fmla="*/ 144 h 266"/>
                <a:gd name="T20" fmla="*/ 201 w 301"/>
                <a:gd name="T21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1" h="266">
                  <a:moveTo>
                    <a:pt x="201" y="0"/>
                  </a:moveTo>
                  <a:cubicBezTo>
                    <a:pt x="151" y="67"/>
                    <a:pt x="151" y="67"/>
                    <a:pt x="151" y="67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42" y="21"/>
                    <a:pt x="0" y="78"/>
                    <a:pt x="0" y="144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3" y="252"/>
                    <a:pt x="69" y="266"/>
                    <a:pt x="151" y="266"/>
                  </a:cubicBezTo>
                  <a:cubicBezTo>
                    <a:pt x="232" y="266"/>
                    <a:pt x="298" y="252"/>
                    <a:pt x="301" y="235"/>
                  </a:cubicBezTo>
                  <a:cubicBezTo>
                    <a:pt x="301" y="235"/>
                    <a:pt x="301" y="235"/>
                    <a:pt x="301" y="235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1" y="78"/>
                    <a:pt x="259" y="21"/>
                    <a:pt x="2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0"/>
            <p:cNvSpPr>
              <a:spLocks/>
            </p:cNvSpPr>
            <p:nvPr/>
          </p:nvSpPr>
          <p:spPr bwMode="auto">
            <a:xfrm>
              <a:off x="5900738" y="1319213"/>
              <a:ext cx="85725" cy="50800"/>
            </a:xfrm>
            <a:custGeom>
              <a:avLst/>
              <a:gdLst>
                <a:gd name="T0" fmla="*/ 30 w 30"/>
                <a:gd name="T1" fmla="*/ 1 h 18"/>
                <a:gd name="T2" fmla="*/ 15 w 30"/>
                <a:gd name="T3" fmla="*/ 0 h 18"/>
                <a:gd name="T4" fmla="*/ 1 w 30"/>
                <a:gd name="T5" fmla="*/ 1 h 18"/>
                <a:gd name="T6" fmla="*/ 7 w 30"/>
                <a:gd name="T7" fmla="*/ 18 h 18"/>
                <a:gd name="T8" fmla="*/ 24 w 30"/>
                <a:gd name="T9" fmla="*/ 18 h 18"/>
                <a:gd name="T10" fmla="*/ 30 w 30"/>
                <a:gd name="T11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8">
                  <a:moveTo>
                    <a:pt x="30" y="1"/>
                  </a:moveTo>
                  <a:cubicBezTo>
                    <a:pt x="25" y="0"/>
                    <a:pt x="20" y="0"/>
                    <a:pt x="15" y="0"/>
                  </a:cubicBezTo>
                  <a:cubicBezTo>
                    <a:pt x="10" y="0"/>
                    <a:pt x="6" y="0"/>
                    <a:pt x="1" y="1"/>
                  </a:cubicBezTo>
                  <a:cubicBezTo>
                    <a:pt x="1" y="1"/>
                    <a:pt x="0" y="11"/>
                    <a:pt x="7" y="18"/>
                  </a:cubicBezTo>
                  <a:cubicBezTo>
                    <a:pt x="7" y="18"/>
                    <a:pt x="18" y="18"/>
                    <a:pt x="24" y="18"/>
                  </a:cubicBezTo>
                  <a:cubicBezTo>
                    <a:pt x="24" y="18"/>
                    <a:pt x="30" y="12"/>
                    <a:pt x="3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1"/>
            <p:cNvSpPr>
              <a:spLocks/>
            </p:cNvSpPr>
            <p:nvPr/>
          </p:nvSpPr>
          <p:spPr bwMode="auto">
            <a:xfrm>
              <a:off x="5894388" y="1377951"/>
              <a:ext cx="95250" cy="130175"/>
            </a:xfrm>
            <a:custGeom>
              <a:avLst/>
              <a:gdLst>
                <a:gd name="T0" fmla="*/ 15 w 60"/>
                <a:gd name="T1" fmla="*/ 0 h 82"/>
                <a:gd name="T2" fmla="*/ 47 w 60"/>
                <a:gd name="T3" fmla="*/ 0 h 82"/>
                <a:gd name="T4" fmla="*/ 60 w 60"/>
                <a:gd name="T5" fmla="*/ 47 h 82"/>
                <a:gd name="T6" fmla="*/ 31 w 60"/>
                <a:gd name="T7" fmla="*/ 82 h 82"/>
                <a:gd name="T8" fmla="*/ 0 w 60"/>
                <a:gd name="T9" fmla="*/ 47 h 82"/>
                <a:gd name="T10" fmla="*/ 15 w 60"/>
                <a:gd name="T1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82">
                  <a:moveTo>
                    <a:pt x="15" y="0"/>
                  </a:moveTo>
                  <a:lnTo>
                    <a:pt x="47" y="0"/>
                  </a:lnTo>
                  <a:lnTo>
                    <a:pt x="60" y="47"/>
                  </a:lnTo>
                  <a:lnTo>
                    <a:pt x="31" y="82"/>
                  </a:lnTo>
                  <a:lnTo>
                    <a:pt x="0" y="47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2"/>
            <p:cNvSpPr>
              <a:spLocks/>
            </p:cNvSpPr>
            <p:nvPr/>
          </p:nvSpPr>
          <p:spPr bwMode="auto">
            <a:xfrm>
              <a:off x="5432425" y="1427163"/>
              <a:ext cx="71438" cy="96838"/>
            </a:xfrm>
            <a:custGeom>
              <a:avLst/>
              <a:gdLst>
                <a:gd name="T0" fmla="*/ 23 w 45"/>
                <a:gd name="T1" fmla="*/ 61 h 61"/>
                <a:gd name="T2" fmla="*/ 45 w 45"/>
                <a:gd name="T3" fmla="*/ 34 h 61"/>
                <a:gd name="T4" fmla="*/ 34 w 45"/>
                <a:gd name="T5" fmla="*/ 0 h 61"/>
                <a:gd name="T6" fmla="*/ 11 w 45"/>
                <a:gd name="T7" fmla="*/ 0 h 61"/>
                <a:gd name="T8" fmla="*/ 0 w 45"/>
                <a:gd name="T9" fmla="*/ 34 h 61"/>
                <a:gd name="T10" fmla="*/ 23 w 4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61">
                  <a:moveTo>
                    <a:pt x="23" y="61"/>
                  </a:moveTo>
                  <a:lnTo>
                    <a:pt x="45" y="34"/>
                  </a:lnTo>
                  <a:lnTo>
                    <a:pt x="34" y="0"/>
                  </a:lnTo>
                  <a:lnTo>
                    <a:pt x="11" y="0"/>
                  </a:lnTo>
                  <a:lnTo>
                    <a:pt x="0" y="34"/>
                  </a:lnTo>
                  <a:lnTo>
                    <a:pt x="23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"/>
            <p:cNvSpPr>
              <a:spLocks/>
            </p:cNvSpPr>
            <p:nvPr/>
          </p:nvSpPr>
          <p:spPr bwMode="auto">
            <a:xfrm>
              <a:off x="5146675" y="1401763"/>
              <a:ext cx="465138" cy="568325"/>
            </a:xfrm>
            <a:custGeom>
              <a:avLst/>
              <a:gdLst>
                <a:gd name="T0" fmla="*/ 150 w 163"/>
                <a:gd name="T1" fmla="*/ 0 h 199"/>
                <a:gd name="T2" fmla="*/ 113 w 163"/>
                <a:gd name="T3" fmla="*/ 50 h 199"/>
                <a:gd name="T4" fmla="*/ 75 w 163"/>
                <a:gd name="T5" fmla="*/ 0 h 199"/>
                <a:gd name="T6" fmla="*/ 0 w 163"/>
                <a:gd name="T7" fmla="*/ 108 h 199"/>
                <a:gd name="T8" fmla="*/ 0 w 163"/>
                <a:gd name="T9" fmla="*/ 176 h 199"/>
                <a:gd name="T10" fmla="*/ 0 w 163"/>
                <a:gd name="T11" fmla="*/ 176 h 199"/>
                <a:gd name="T12" fmla="*/ 113 w 163"/>
                <a:gd name="T13" fmla="*/ 199 h 199"/>
                <a:gd name="T14" fmla="*/ 114 w 163"/>
                <a:gd name="T15" fmla="*/ 199 h 199"/>
                <a:gd name="T16" fmla="*/ 114 w 163"/>
                <a:gd name="T17" fmla="*/ 124 h 199"/>
                <a:gd name="T18" fmla="*/ 163 w 163"/>
                <a:gd name="T19" fmla="*/ 6 h 199"/>
                <a:gd name="T20" fmla="*/ 150 w 163"/>
                <a:gd name="T21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3" h="199">
                  <a:moveTo>
                    <a:pt x="150" y="0"/>
                  </a:moveTo>
                  <a:cubicBezTo>
                    <a:pt x="113" y="50"/>
                    <a:pt x="113" y="50"/>
                    <a:pt x="113" y="5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31" y="16"/>
                    <a:pt x="0" y="58"/>
                    <a:pt x="0" y="108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2" y="189"/>
                    <a:pt x="52" y="199"/>
                    <a:pt x="113" y="199"/>
                  </a:cubicBezTo>
                  <a:cubicBezTo>
                    <a:pt x="113" y="199"/>
                    <a:pt x="114" y="199"/>
                    <a:pt x="114" y="199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14" y="78"/>
                    <a:pt x="133" y="36"/>
                    <a:pt x="163" y="6"/>
                  </a:cubicBezTo>
                  <a:cubicBezTo>
                    <a:pt x="159" y="3"/>
                    <a:pt x="155" y="2"/>
                    <a:pt x="15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4"/>
            <p:cNvSpPr>
              <a:spLocks/>
            </p:cNvSpPr>
            <p:nvPr/>
          </p:nvSpPr>
          <p:spPr bwMode="auto">
            <a:xfrm>
              <a:off x="5438775" y="1381126"/>
              <a:ext cx="61913" cy="41275"/>
            </a:xfrm>
            <a:custGeom>
              <a:avLst/>
              <a:gdLst>
                <a:gd name="T0" fmla="*/ 18 w 22"/>
                <a:gd name="T1" fmla="*/ 14 h 14"/>
                <a:gd name="T2" fmla="*/ 22 w 22"/>
                <a:gd name="T3" fmla="*/ 1 h 14"/>
                <a:gd name="T4" fmla="*/ 11 w 22"/>
                <a:gd name="T5" fmla="*/ 0 h 14"/>
                <a:gd name="T6" fmla="*/ 0 w 22"/>
                <a:gd name="T7" fmla="*/ 1 h 14"/>
                <a:gd name="T8" fmla="*/ 5 w 22"/>
                <a:gd name="T9" fmla="*/ 14 h 14"/>
                <a:gd name="T10" fmla="*/ 18 w 22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4">
                  <a:moveTo>
                    <a:pt x="18" y="14"/>
                  </a:moveTo>
                  <a:cubicBezTo>
                    <a:pt x="18" y="14"/>
                    <a:pt x="22" y="9"/>
                    <a:pt x="22" y="1"/>
                  </a:cubicBezTo>
                  <a:cubicBezTo>
                    <a:pt x="18" y="0"/>
                    <a:pt x="15" y="0"/>
                    <a:pt x="11" y="0"/>
                  </a:cubicBezTo>
                  <a:cubicBezTo>
                    <a:pt x="7" y="0"/>
                    <a:pt x="4" y="0"/>
                    <a:pt x="0" y="1"/>
                  </a:cubicBezTo>
                  <a:cubicBezTo>
                    <a:pt x="0" y="1"/>
                    <a:pt x="0" y="8"/>
                    <a:pt x="5" y="14"/>
                  </a:cubicBezTo>
                  <a:cubicBezTo>
                    <a:pt x="5" y="14"/>
                    <a:pt x="13" y="14"/>
                    <a:pt x="1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Oval 25"/>
            <p:cNvSpPr>
              <a:spLocks noChangeArrowheads="1"/>
            </p:cNvSpPr>
            <p:nvPr/>
          </p:nvSpPr>
          <p:spPr bwMode="auto">
            <a:xfrm>
              <a:off x="5267325" y="966788"/>
              <a:ext cx="401638" cy="403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6"/>
            <p:cNvSpPr>
              <a:spLocks/>
            </p:cNvSpPr>
            <p:nvPr/>
          </p:nvSpPr>
          <p:spPr bwMode="auto">
            <a:xfrm>
              <a:off x="6386513" y="1381126"/>
              <a:ext cx="61913" cy="41275"/>
            </a:xfrm>
            <a:custGeom>
              <a:avLst/>
              <a:gdLst>
                <a:gd name="T0" fmla="*/ 17 w 22"/>
                <a:gd name="T1" fmla="*/ 14 h 14"/>
                <a:gd name="T2" fmla="*/ 22 w 22"/>
                <a:gd name="T3" fmla="*/ 1 h 14"/>
                <a:gd name="T4" fmla="*/ 11 w 22"/>
                <a:gd name="T5" fmla="*/ 0 h 14"/>
                <a:gd name="T6" fmla="*/ 0 w 22"/>
                <a:gd name="T7" fmla="*/ 1 h 14"/>
                <a:gd name="T8" fmla="*/ 5 w 22"/>
                <a:gd name="T9" fmla="*/ 14 h 14"/>
                <a:gd name="T10" fmla="*/ 17 w 22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4">
                  <a:moveTo>
                    <a:pt x="17" y="14"/>
                  </a:moveTo>
                  <a:cubicBezTo>
                    <a:pt x="17" y="14"/>
                    <a:pt x="22" y="9"/>
                    <a:pt x="22" y="1"/>
                  </a:cubicBezTo>
                  <a:cubicBezTo>
                    <a:pt x="18" y="0"/>
                    <a:pt x="15" y="0"/>
                    <a:pt x="11" y="0"/>
                  </a:cubicBezTo>
                  <a:cubicBezTo>
                    <a:pt x="7" y="0"/>
                    <a:pt x="4" y="0"/>
                    <a:pt x="0" y="1"/>
                  </a:cubicBezTo>
                  <a:cubicBezTo>
                    <a:pt x="0" y="1"/>
                    <a:pt x="0" y="8"/>
                    <a:pt x="5" y="14"/>
                  </a:cubicBezTo>
                  <a:cubicBezTo>
                    <a:pt x="5" y="14"/>
                    <a:pt x="13" y="14"/>
                    <a:pt x="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7"/>
            <p:cNvSpPr>
              <a:spLocks/>
            </p:cNvSpPr>
            <p:nvPr/>
          </p:nvSpPr>
          <p:spPr bwMode="auto">
            <a:xfrm>
              <a:off x="6380163" y="1427163"/>
              <a:ext cx="71438" cy="96838"/>
            </a:xfrm>
            <a:custGeom>
              <a:avLst/>
              <a:gdLst>
                <a:gd name="T0" fmla="*/ 24 w 45"/>
                <a:gd name="T1" fmla="*/ 61 h 61"/>
                <a:gd name="T2" fmla="*/ 45 w 45"/>
                <a:gd name="T3" fmla="*/ 34 h 61"/>
                <a:gd name="T4" fmla="*/ 34 w 45"/>
                <a:gd name="T5" fmla="*/ 0 h 61"/>
                <a:gd name="T6" fmla="*/ 11 w 45"/>
                <a:gd name="T7" fmla="*/ 0 h 61"/>
                <a:gd name="T8" fmla="*/ 0 w 45"/>
                <a:gd name="T9" fmla="*/ 34 h 61"/>
                <a:gd name="T10" fmla="*/ 24 w 4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61">
                  <a:moveTo>
                    <a:pt x="24" y="61"/>
                  </a:moveTo>
                  <a:lnTo>
                    <a:pt x="45" y="34"/>
                  </a:lnTo>
                  <a:lnTo>
                    <a:pt x="34" y="0"/>
                  </a:lnTo>
                  <a:lnTo>
                    <a:pt x="11" y="0"/>
                  </a:lnTo>
                  <a:lnTo>
                    <a:pt x="0" y="34"/>
                  </a:lnTo>
                  <a:lnTo>
                    <a:pt x="24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Oval 28"/>
            <p:cNvSpPr>
              <a:spLocks noChangeArrowheads="1"/>
            </p:cNvSpPr>
            <p:nvPr/>
          </p:nvSpPr>
          <p:spPr bwMode="auto">
            <a:xfrm>
              <a:off x="6215063" y="966788"/>
              <a:ext cx="403225" cy="403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9"/>
            <p:cNvSpPr>
              <a:spLocks/>
            </p:cNvSpPr>
            <p:nvPr/>
          </p:nvSpPr>
          <p:spPr bwMode="auto">
            <a:xfrm>
              <a:off x="6272213" y="1401763"/>
              <a:ext cx="465138" cy="568325"/>
            </a:xfrm>
            <a:custGeom>
              <a:avLst/>
              <a:gdLst>
                <a:gd name="T0" fmla="*/ 88 w 163"/>
                <a:gd name="T1" fmla="*/ 0 h 199"/>
                <a:gd name="T2" fmla="*/ 51 w 163"/>
                <a:gd name="T3" fmla="*/ 50 h 199"/>
                <a:gd name="T4" fmla="*/ 13 w 163"/>
                <a:gd name="T5" fmla="*/ 0 h 199"/>
                <a:gd name="T6" fmla="*/ 0 w 163"/>
                <a:gd name="T7" fmla="*/ 6 h 199"/>
                <a:gd name="T8" fmla="*/ 49 w 163"/>
                <a:gd name="T9" fmla="*/ 124 h 199"/>
                <a:gd name="T10" fmla="*/ 49 w 163"/>
                <a:gd name="T11" fmla="*/ 199 h 199"/>
                <a:gd name="T12" fmla="*/ 51 w 163"/>
                <a:gd name="T13" fmla="*/ 199 h 199"/>
                <a:gd name="T14" fmla="*/ 163 w 163"/>
                <a:gd name="T15" fmla="*/ 176 h 199"/>
                <a:gd name="T16" fmla="*/ 163 w 163"/>
                <a:gd name="T17" fmla="*/ 176 h 199"/>
                <a:gd name="T18" fmla="*/ 163 w 163"/>
                <a:gd name="T19" fmla="*/ 108 h 199"/>
                <a:gd name="T20" fmla="*/ 88 w 163"/>
                <a:gd name="T21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3" h="199">
                  <a:moveTo>
                    <a:pt x="88" y="0"/>
                  </a:moveTo>
                  <a:cubicBezTo>
                    <a:pt x="51" y="50"/>
                    <a:pt x="51" y="50"/>
                    <a:pt x="51" y="5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9" y="2"/>
                    <a:pt x="4" y="3"/>
                    <a:pt x="0" y="6"/>
                  </a:cubicBezTo>
                  <a:cubicBezTo>
                    <a:pt x="30" y="36"/>
                    <a:pt x="49" y="78"/>
                    <a:pt x="49" y="124"/>
                  </a:cubicBezTo>
                  <a:cubicBezTo>
                    <a:pt x="49" y="199"/>
                    <a:pt x="49" y="199"/>
                    <a:pt x="49" y="199"/>
                  </a:cubicBezTo>
                  <a:cubicBezTo>
                    <a:pt x="50" y="199"/>
                    <a:pt x="50" y="199"/>
                    <a:pt x="51" y="199"/>
                  </a:cubicBezTo>
                  <a:cubicBezTo>
                    <a:pt x="112" y="199"/>
                    <a:pt x="161" y="189"/>
                    <a:pt x="163" y="176"/>
                  </a:cubicBezTo>
                  <a:cubicBezTo>
                    <a:pt x="163" y="176"/>
                    <a:pt x="163" y="176"/>
                    <a:pt x="163" y="176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3" y="58"/>
                    <a:pt x="132" y="16"/>
                    <a:pt x="8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4027742" y="3744096"/>
            <a:ext cx="517277" cy="480022"/>
            <a:chOff x="5278438" y="2973388"/>
            <a:chExt cx="1344613" cy="1247775"/>
          </a:xfrm>
          <a:solidFill>
            <a:srgbClr val="8B66AA"/>
          </a:solidFill>
        </p:grpSpPr>
        <p:sp>
          <p:nvSpPr>
            <p:cNvPr id="57" name="Freeform 67"/>
            <p:cNvSpPr>
              <a:spLocks noEditPoints="1"/>
            </p:cNvSpPr>
            <p:nvPr/>
          </p:nvSpPr>
          <p:spPr bwMode="auto">
            <a:xfrm>
              <a:off x="5821363" y="2973388"/>
              <a:ext cx="801688" cy="806450"/>
            </a:xfrm>
            <a:custGeom>
              <a:avLst/>
              <a:gdLst>
                <a:gd name="T0" fmla="*/ 256 w 281"/>
                <a:gd name="T1" fmla="*/ 26 h 282"/>
                <a:gd name="T2" fmla="*/ 163 w 281"/>
                <a:gd name="T3" fmla="*/ 26 h 282"/>
                <a:gd name="T4" fmla="*/ 0 w 281"/>
                <a:gd name="T5" fmla="*/ 190 h 282"/>
                <a:gd name="T6" fmla="*/ 92 w 281"/>
                <a:gd name="T7" fmla="*/ 282 h 282"/>
                <a:gd name="T8" fmla="*/ 256 w 281"/>
                <a:gd name="T9" fmla="*/ 119 h 282"/>
                <a:gd name="T10" fmla="*/ 256 w 281"/>
                <a:gd name="T11" fmla="*/ 26 h 282"/>
                <a:gd name="T12" fmla="*/ 55 w 281"/>
                <a:gd name="T13" fmla="*/ 192 h 282"/>
                <a:gd name="T14" fmla="*/ 44 w 281"/>
                <a:gd name="T15" fmla="*/ 181 h 282"/>
                <a:gd name="T16" fmla="*/ 183 w 281"/>
                <a:gd name="T17" fmla="*/ 42 h 282"/>
                <a:gd name="T18" fmla="*/ 194 w 281"/>
                <a:gd name="T19" fmla="*/ 42 h 282"/>
                <a:gd name="T20" fmla="*/ 194 w 281"/>
                <a:gd name="T21" fmla="*/ 53 h 282"/>
                <a:gd name="T22" fmla="*/ 55 w 281"/>
                <a:gd name="T23" fmla="*/ 192 h 282"/>
                <a:gd name="T24" fmla="*/ 78 w 281"/>
                <a:gd name="T25" fmla="*/ 215 h 282"/>
                <a:gd name="T26" fmla="*/ 67 w 281"/>
                <a:gd name="T27" fmla="*/ 204 h 282"/>
                <a:gd name="T28" fmla="*/ 217 w 281"/>
                <a:gd name="T29" fmla="*/ 54 h 282"/>
                <a:gd name="T30" fmla="*/ 228 w 281"/>
                <a:gd name="T31" fmla="*/ 54 h 282"/>
                <a:gd name="T32" fmla="*/ 228 w 281"/>
                <a:gd name="T33" fmla="*/ 65 h 282"/>
                <a:gd name="T34" fmla="*/ 78 w 281"/>
                <a:gd name="T35" fmla="*/ 215 h 282"/>
                <a:gd name="T36" fmla="*/ 101 w 281"/>
                <a:gd name="T37" fmla="*/ 238 h 282"/>
                <a:gd name="T38" fmla="*/ 90 w 281"/>
                <a:gd name="T39" fmla="*/ 227 h 282"/>
                <a:gd name="T40" fmla="*/ 229 w 281"/>
                <a:gd name="T41" fmla="*/ 88 h 282"/>
                <a:gd name="T42" fmla="*/ 240 w 281"/>
                <a:gd name="T43" fmla="*/ 88 h 282"/>
                <a:gd name="T44" fmla="*/ 240 w 281"/>
                <a:gd name="T45" fmla="*/ 99 h 282"/>
                <a:gd name="T46" fmla="*/ 101 w 281"/>
                <a:gd name="T47" fmla="*/ 23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1" h="282">
                  <a:moveTo>
                    <a:pt x="256" y="26"/>
                  </a:moveTo>
                  <a:cubicBezTo>
                    <a:pt x="230" y="0"/>
                    <a:pt x="189" y="0"/>
                    <a:pt x="163" y="26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92" y="282"/>
                    <a:pt x="92" y="282"/>
                    <a:pt x="92" y="282"/>
                  </a:cubicBezTo>
                  <a:cubicBezTo>
                    <a:pt x="256" y="119"/>
                    <a:pt x="256" y="119"/>
                    <a:pt x="256" y="119"/>
                  </a:cubicBezTo>
                  <a:cubicBezTo>
                    <a:pt x="281" y="93"/>
                    <a:pt x="281" y="52"/>
                    <a:pt x="256" y="26"/>
                  </a:cubicBezTo>
                  <a:close/>
                  <a:moveTo>
                    <a:pt x="55" y="192"/>
                  </a:moveTo>
                  <a:cubicBezTo>
                    <a:pt x="44" y="181"/>
                    <a:pt x="44" y="181"/>
                    <a:pt x="44" y="181"/>
                  </a:cubicBezTo>
                  <a:cubicBezTo>
                    <a:pt x="183" y="42"/>
                    <a:pt x="183" y="42"/>
                    <a:pt x="183" y="42"/>
                  </a:cubicBezTo>
                  <a:cubicBezTo>
                    <a:pt x="186" y="39"/>
                    <a:pt x="191" y="39"/>
                    <a:pt x="194" y="42"/>
                  </a:cubicBezTo>
                  <a:cubicBezTo>
                    <a:pt x="197" y="45"/>
                    <a:pt x="197" y="50"/>
                    <a:pt x="194" y="53"/>
                  </a:cubicBezTo>
                  <a:lnTo>
                    <a:pt x="55" y="192"/>
                  </a:lnTo>
                  <a:close/>
                  <a:moveTo>
                    <a:pt x="78" y="215"/>
                  </a:moveTo>
                  <a:cubicBezTo>
                    <a:pt x="67" y="204"/>
                    <a:pt x="67" y="204"/>
                    <a:pt x="67" y="204"/>
                  </a:cubicBezTo>
                  <a:cubicBezTo>
                    <a:pt x="217" y="54"/>
                    <a:pt x="217" y="54"/>
                    <a:pt x="217" y="54"/>
                  </a:cubicBezTo>
                  <a:cubicBezTo>
                    <a:pt x="220" y="51"/>
                    <a:pt x="225" y="51"/>
                    <a:pt x="228" y="54"/>
                  </a:cubicBezTo>
                  <a:cubicBezTo>
                    <a:pt x="231" y="57"/>
                    <a:pt x="231" y="62"/>
                    <a:pt x="228" y="65"/>
                  </a:cubicBezTo>
                  <a:lnTo>
                    <a:pt x="78" y="215"/>
                  </a:lnTo>
                  <a:close/>
                  <a:moveTo>
                    <a:pt x="101" y="238"/>
                  </a:moveTo>
                  <a:cubicBezTo>
                    <a:pt x="90" y="227"/>
                    <a:pt x="90" y="227"/>
                    <a:pt x="90" y="227"/>
                  </a:cubicBezTo>
                  <a:cubicBezTo>
                    <a:pt x="229" y="88"/>
                    <a:pt x="229" y="88"/>
                    <a:pt x="229" y="88"/>
                  </a:cubicBezTo>
                  <a:cubicBezTo>
                    <a:pt x="232" y="85"/>
                    <a:pt x="237" y="85"/>
                    <a:pt x="240" y="88"/>
                  </a:cubicBezTo>
                  <a:cubicBezTo>
                    <a:pt x="243" y="91"/>
                    <a:pt x="243" y="96"/>
                    <a:pt x="240" y="99"/>
                  </a:cubicBezTo>
                  <a:lnTo>
                    <a:pt x="101" y="2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8A6B6"/>
                </a:solidFill>
              </a:endParaRPr>
            </a:p>
          </p:txBody>
        </p:sp>
        <p:sp>
          <p:nvSpPr>
            <p:cNvPr id="58" name="Freeform 68"/>
            <p:cNvSpPr>
              <a:spLocks/>
            </p:cNvSpPr>
            <p:nvPr/>
          </p:nvSpPr>
          <p:spPr bwMode="auto">
            <a:xfrm>
              <a:off x="5375275" y="3662363"/>
              <a:ext cx="554038" cy="558800"/>
            </a:xfrm>
            <a:custGeom>
              <a:avLst/>
              <a:gdLst>
                <a:gd name="T0" fmla="*/ 227 w 349"/>
                <a:gd name="T1" fmla="*/ 209 h 352"/>
                <a:gd name="T2" fmla="*/ 210 w 349"/>
                <a:gd name="T3" fmla="*/ 193 h 352"/>
                <a:gd name="T4" fmla="*/ 349 w 349"/>
                <a:gd name="T5" fmla="*/ 54 h 352"/>
                <a:gd name="T6" fmla="*/ 295 w 349"/>
                <a:gd name="T7" fmla="*/ 0 h 352"/>
                <a:gd name="T8" fmla="*/ 156 w 349"/>
                <a:gd name="T9" fmla="*/ 139 h 352"/>
                <a:gd name="T10" fmla="*/ 142 w 349"/>
                <a:gd name="T11" fmla="*/ 125 h 352"/>
                <a:gd name="T12" fmla="*/ 110 w 349"/>
                <a:gd name="T13" fmla="*/ 141 h 352"/>
                <a:gd name="T14" fmla="*/ 0 w 349"/>
                <a:gd name="T15" fmla="*/ 317 h 352"/>
                <a:gd name="T16" fmla="*/ 32 w 349"/>
                <a:gd name="T17" fmla="*/ 352 h 352"/>
                <a:gd name="T18" fmla="*/ 207 w 349"/>
                <a:gd name="T19" fmla="*/ 242 h 352"/>
                <a:gd name="T20" fmla="*/ 227 w 349"/>
                <a:gd name="T21" fmla="*/ 20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9" h="352">
                  <a:moveTo>
                    <a:pt x="227" y="209"/>
                  </a:moveTo>
                  <a:lnTo>
                    <a:pt x="210" y="193"/>
                  </a:lnTo>
                  <a:lnTo>
                    <a:pt x="349" y="54"/>
                  </a:lnTo>
                  <a:lnTo>
                    <a:pt x="295" y="0"/>
                  </a:lnTo>
                  <a:lnTo>
                    <a:pt x="156" y="139"/>
                  </a:lnTo>
                  <a:lnTo>
                    <a:pt x="142" y="125"/>
                  </a:lnTo>
                  <a:lnTo>
                    <a:pt x="110" y="141"/>
                  </a:lnTo>
                  <a:lnTo>
                    <a:pt x="0" y="317"/>
                  </a:lnTo>
                  <a:lnTo>
                    <a:pt x="32" y="352"/>
                  </a:lnTo>
                  <a:lnTo>
                    <a:pt x="207" y="242"/>
                  </a:lnTo>
                  <a:lnTo>
                    <a:pt x="227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8A6B6"/>
                </a:solidFill>
              </a:endParaRPr>
            </a:p>
          </p:txBody>
        </p:sp>
        <p:sp>
          <p:nvSpPr>
            <p:cNvPr id="59" name="Freeform 69"/>
            <p:cNvSpPr>
              <a:spLocks/>
            </p:cNvSpPr>
            <p:nvPr/>
          </p:nvSpPr>
          <p:spPr bwMode="auto">
            <a:xfrm>
              <a:off x="5278438" y="2986088"/>
              <a:ext cx="590550" cy="590550"/>
            </a:xfrm>
            <a:custGeom>
              <a:avLst/>
              <a:gdLst>
                <a:gd name="T0" fmla="*/ 104 w 207"/>
                <a:gd name="T1" fmla="*/ 0 h 207"/>
                <a:gd name="T2" fmla="*/ 78 w 207"/>
                <a:gd name="T3" fmla="*/ 3 h 207"/>
                <a:gd name="T4" fmla="*/ 81 w 207"/>
                <a:gd name="T5" fmla="*/ 5 h 207"/>
                <a:gd name="T6" fmla="*/ 118 w 207"/>
                <a:gd name="T7" fmla="*/ 43 h 207"/>
                <a:gd name="T8" fmla="*/ 118 w 207"/>
                <a:gd name="T9" fmla="*/ 112 h 207"/>
                <a:gd name="T10" fmla="*/ 49 w 207"/>
                <a:gd name="T11" fmla="*/ 112 h 207"/>
                <a:gd name="T12" fmla="*/ 12 w 207"/>
                <a:gd name="T13" fmla="*/ 74 h 207"/>
                <a:gd name="T14" fmla="*/ 7 w 207"/>
                <a:gd name="T15" fmla="*/ 68 h 207"/>
                <a:gd name="T16" fmla="*/ 0 w 207"/>
                <a:gd name="T17" fmla="*/ 103 h 207"/>
                <a:gd name="T18" fmla="*/ 104 w 207"/>
                <a:gd name="T19" fmla="*/ 207 h 207"/>
                <a:gd name="T20" fmla="*/ 207 w 207"/>
                <a:gd name="T21" fmla="*/ 103 h 207"/>
                <a:gd name="T22" fmla="*/ 104 w 207"/>
                <a:gd name="T23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207">
                  <a:moveTo>
                    <a:pt x="104" y="0"/>
                  </a:moveTo>
                  <a:cubicBezTo>
                    <a:pt x="95" y="0"/>
                    <a:pt x="86" y="1"/>
                    <a:pt x="78" y="3"/>
                  </a:cubicBezTo>
                  <a:cubicBezTo>
                    <a:pt x="79" y="4"/>
                    <a:pt x="80" y="5"/>
                    <a:pt x="81" y="5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37" y="62"/>
                    <a:pt x="137" y="93"/>
                    <a:pt x="118" y="112"/>
                  </a:cubicBezTo>
                  <a:cubicBezTo>
                    <a:pt x="99" y="131"/>
                    <a:pt x="68" y="131"/>
                    <a:pt x="49" y="112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0" y="72"/>
                    <a:pt x="8" y="70"/>
                    <a:pt x="7" y="68"/>
                  </a:cubicBezTo>
                  <a:cubicBezTo>
                    <a:pt x="3" y="79"/>
                    <a:pt x="0" y="91"/>
                    <a:pt x="0" y="103"/>
                  </a:cubicBezTo>
                  <a:cubicBezTo>
                    <a:pt x="0" y="161"/>
                    <a:pt x="47" y="207"/>
                    <a:pt x="104" y="207"/>
                  </a:cubicBezTo>
                  <a:cubicBezTo>
                    <a:pt x="161" y="207"/>
                    <a:pt x="207" y="161"/>
                    <a:pt x="207" y="103"/>
                  </a:cubicBezTo>
                  <a:cubicBezTo>
                    <a:pt x="207" y="46"/>
                    <a:pt x="161" y="0"/>
                    <a:pt x="10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8A6B6"/>
                </a:solidFill>
              </a:endParaRPr>
            </a:p>
          </p:txBody>
        </p:sp>
        <p:sp>
          <p:nvSpPr>
            <p:cNvPr id="60" name="Freeform 70"/>
            <p:cNvSpPr>
              <a:spLocks noEditPoints="1"/>
            </p:cNvSpPr>
            <p:nvPr/>
          </p:nvSpPr>
          <p:spPr bwMode="auto">
            <a:xfrm>
              <a:off x="6008688" y="3686176"/>
              <a:ext cx="531813" cy="531813"/>
            </a:xfrm>
            <a:custGeom>
              <a:avLst/>
              <a:gdLst>
                <a:gd name="T0" fmla="*/ 164 w 186"/>
                <a:gd name="T1" fmla="*/ 164 h 186"/>
                <a:gd name="T2" fmla="*/ 164 w 186"/>
                <a:gd name="T3" fmla="*/ 83 h 186"/>
                <a:gd name="T4" fmla="*/ 81 w 186"/>
                <a:gd name="T5" fmla="*/ 0 h 186"/>
                <a:gd name="T6" fmla="*/ 0 w 186"/>
                <a:gd name="T7" fmla="*/ 81 h 186"/>
                <a:gd name="T8" fmla="*/ 82 w 186"/>
                <a:gd name="T9" fmla="*/ 164 h 186"/>
                <a:gd name="T10" fmla="*/ 164 w 186"/>
                <a:gd name="T11" fmla="*/ 164 h 186"/>
                <a:gd name="T12" fmla="*/ 109 w 186"/>
                <a:gd name="T13" fmla="*/ 109 h 186"/>
                <a:gd name="T14" fmla="*/ 142 w 186"/>
                <a:gd name="T15" fmla="*/ 109 h 186"/>
                <a:gd name="T16" fmla="*/ 142 w 186"/>
                <a:gd name="T17" fmla="*/ 143 h 186"/>
                <a:gd name="T18" fmla="*/ 109 w 186"/>
                <a:gd name="T19" fmla="*/ 143 h 186"/>
                <a:gd name="T20" fmla="*/ 109 w 186"/>
                <a:gd name="T21" fmla="*/ 109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186">
                  <a:moveTo>
                    <a:pt x="164" y="164"/>
                  </a:moveTo>
                  <a:cubicBezTo>
                    <a:pt x="186" y="142"/>
                    <a:pt x="186" y="105"/>
                    <a:pt x="164" y="8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82" y="164"/>
                    <a:pt x="82" y="164"/>
                    <a:pt x="82" y="164"/>
                  </a:cubicBezTo>
                  <a:cubicBezTo>
                    <a:pt x="105" y="186"/>
                    <a:pt x="141" y="186"/>
                    <a:pt x="164" y="164"/>
                  </a:cubicBezTo>
                  <a:close/>
                  <a:moveTo>
                    <a:pt x="109" y="109"/>
                  </a:moveTo>
                  <a:cubicBezTo>
                    <a:pt x="118" y="100"/>
                    <a:pt x="133" y="100"/>
                    <a:pt x="142" y="109"/>
                  </a:cubicBezTo>
                  <a:cubicBezTo>
                    <a:pt x="152" y="118"/>
                    <a:pt x="152" y="133"/>
                    <a:pt x="142" y="143"/>
                  </a:cubicBezTo>
                  <a:cubicBezTo>
                    <a:pt x="133" y="152"/>
                    <a:pt x="118" y="152"/>
                    <a:pt x="109" y="143"/>
                  </a:cubicBezTo>
                  <a:cubicBezTo>
                    <a:pt x="99" y="133"/>
                    <a:pt x="99" y="118"/>
                    <a:pt x="109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8A6B6"/>
                </a:solidFill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5004499" y="5346076"/>
            <a:ext cx="454380" cy="594695"/>
            <a:chOff x="2951163" y="2495550"/>
            <a:chExt cx="1208088" cy="1581150"/>
          </a:xfrm>
          <a:solidFill>
            <a:schemeClr val="accent1">
              <a:lumMod val="50000"/>
            </a:schemeClr>
          </a:solidFill>
        </p:grpSpPr>
        <p:sp>
          <p:nvSpPr>
            <p:cNvPr id="62" name="Freeform 29"/>
            <p:cNvSpPr>
              <a:spLocks/>
            </p:cNvSpPr>
            <p:nvPr/>
          </p:nvSpPr>
          <p:spPr bwMode="auto">
            <a:xfrm>
              <a:off x="2978150" y="2911475"/>
              <a:ext cx="230188" cy="306388"/>
            </a:xfrm>
            <a:custGeom>
              <a:avLst/>
              <a:gdLst>
                <a:gd name="T0" fmla="*/ 69 w 79"/>
                <a:gd name="T1" fmla="*/ 40 h 105"/>
                <a:gd name="T2" fmla="*/ 70 w 79"/>
                <a:gd name="T3" fmla="*/ 3 h 105"/>
                <a:gd name="T4" fmla="*/ 52 w 79"/>
                <a:gd name="T5" fmla="*/ 0 h 105"/>
                <a:gd name="T6" fmla="*/ 0 w 79"/>
                <a:gd name="T7" fmla="*/ 52 h 105"/>
                <a:gd name="T8" fmla="*/ 52 w 79"/>
                <a:gd name="T9" fmla="*/ 105 h 105"/>
                <a:gd name="T10" fmla="*/ 79 w 79"/>
                <a:gd name="T11" fmla="*/ 97 h 105"/>
                <a:gd name="T12" fmla="*/ 69 w 79"/>
                <a:gd name="T13" fmla="*/ 4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5">
                  <a:moveTo>
                    <a:pt x="69" y="40"/>
                  </a:moveTo>
                  <a:cubicBezTo>
                    <a:pt x="69" y="25"/>
                    <a:pt x="62" y="15"/>
                    <a:pt x="70" y="3"/>
                  </a:cubicBezTo>
                  <a:cubicBezTo>
                    <a:pt x="65" y="1"/>
                    <a:pt x="59" y="0"/>
                    <a:pt x="52" y="0"/>
                  </a:cubicBezTo>
                  <a:cubicBezTo>
                    <a:pt x="23" y="0"/>
                    <a:pt x="0" y="24"/>
                    <a:pt x="0" y="52"/>
                  </a:cubicBezTo>
                  <a:cubicBezTo>
                    <a:pt x="0" y="81"/>
                    <a:pt x="23" y="105"/>
                    <a:pt x="52" y="105"/>
                  </a:cubicBezTo>
                  <a:cubicBezTo>
                    <a:pt x="62" y="105"/>
                    <a:pt x="71" y="102"/>
                    <a:pt x="79" y="97"/>
                  </a:cubicBezTo>
                  <a:cubicBezTo>
                    <a:pt x="75" y="84"/>
                    <a:pt x="69" y="60"/>
                    <a:pt x="69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30"/>
            <p:cNvSpPr>
              <a:spLocks/>
            </p:cNvSpPr>
            <p:nvPr/>
          </p:nvSpPr>
          <p:spPr bwMode="auto">
            <a:xfrm>
              <a:off x="3900488" y="2911475"/>
              <a:ext cx="228600" cy="306388"/>
            </a:xfrm>
            <a:custGeom>
              <a:avLst/>
              <a:gdLst>
                <a:gd name="T0" fmla="*/ 10 w 79"/>
                <a:gd name="T1" fmla="*/ 40 h 105"/>
                <a:gd name="T2" fmla="*/ 9 w 79"/>
                <a:gd name="T3" fmla="*/ 3 h 105"/>
                <a:gd name="T4" fmla="*/ 27 w 79"/>
                <a:gd name="T5" fmla="*/ 0 h 105"/>
                <a:gd name="T6" fmla="*/ 79 w 79"/>
                <a:gd name="T7" fmla="*/ 52 h 105"/>
                <a:gd name="T8" fmla="*/ 27 w 79"/>
                <a:gd name="T9" fmla="*/ 105 h 105"/>
                <a:gd name="T10" fmla="*/ 0 w 79"/>
                <a:gd name="T11" fmla="*/ 97 h 105"/>
                <a:gd name="T12" fmla="*/ 10 w 79"/>
                <a:gd name="T13" fmla="*/ 4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5">
                  <a:moveTo>
                    <a:pt x="10" y="40"/>
                  </a:moveTo>
                  <a:cubicBezTo>
                    <a:pt x="10" y="25"/>
                    <a:pt x="17" y="15"/>
                    <a:pt x="9" y="3"/>
                  </a:cubicBezTo>
                  <a:cubicBezTo>
                    <a:pt x="15" y="1"/>
                    <a:pt x="21" y="0"/>
                    <a:pt x="27" y="0"/>
                  </a:cubicBezTo>
                  <a:cubicBezTo>
                    <a:pt x="56" y="0"/>
                    <a:pt x="79" y="24"/>
                    <a:pt x="79" y="52"/>
                  </a:cubicBezTo>
                  <a:cubicBezTo>
                    <a:pt x="79" y="81"/>
                    <a:pt x="56" y="105"/>
                    <a:pt x="27" y="105"/>
                  </a:cubicBezTo>
                  <a:cubicBezTo>
                    <a:pt x="17" y="105"/>
                    <a:pt x="8" y="102"/>
                    <a:pt x="0" y="97"/>
                  </a:cubicBezTo>
                  <a:cubicBezTo>
                    <a:pt x="4" y="84"/>
                    <a:pt x="10" y="60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31"/>
            <p:cNvSpPr>
              <a:spLocks/>
            </p:cNvSpPr>
            <p:nvPr/>
          </p:nvSpPr>
          <p:spPr bwMode="auto">
            <a:xfrm>
              <a:off x="3481388" y="3570288"/>
              <a:ext cx="147638" cy="328613"/>
            </a:xfrm>
            <a:custGeom>
              <a:avLst/>
              <a:gdLst>
                <a:gd name="T0" fmla="*/ 25 w 93"/>
                <a:gd name="T1" fmla="*/ 0 h 207"/>
                <a:gd name="T2" fmla="*/ 0 w 93"/>
                <a:gd name="T3" fmla="*/ 145 h 207"/>
                <a:gd name="T4" fmla="*/ 47 w 93"/>
                <a:gd name="T5" fmla="*/ 207 h 207"/>
                <a:gd name="T6" fmla="*/ 93 w 93"/>
                <a:gd name="T7" fmla="*/ 143 h 207"/>
                <a:gd name="T8" fmla="*/ 68 w 93"/>
                <a:gd name="T9" fmla="*/ 0 h 207"/>
                <a:gd name="T10" fmla="*/ 25 w 93"/>
                <a:gd name="T11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207">
                  <a:moveTo>
                    <a:pt x="25" y="0"/>
                  </a:moveTo>
                  <a:lnTo>
                    <a:pt x="0" y="145"/>
                  </a:lnTo>
                  <a:lnTo>
                    <a:pt x="47" y="207"/>
                  </a:lnTo>
                  <a:lnTo>
                    <a:pt x="93" y="143"/>
                  </a:lnTo>
                  <a:lnTo>
                    <a:pt x="68" y="0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32"/>
            <p:cNvSpPr>
              <a:spLocks/>
            </p:cNvSpPr>
            <p:nvPr/>
          </p:nvSpPr>
          <p:spPr bwMode="auto">
            <a:xfrm>
              <a:off x="3471863" y="3433763"/>
              <a:ext cx="166688" cy="115888"/>
            </a:xfrm>
            <a:custGeom>
              <a:avLst/>
              <a:gdLst>
                <a:gd name="T0" fmla="*/ 21 w 57"/>
                <a:gd name="T1" fmla="*/ 7 h 40"/>
                <a:gd name="T2" fmla="*/ 0 w 57"/>
                <a:gd name="T3" fmla="*/ 5 h 40"/>
                <a:gd name="T4" fmla="*/ 0 w 57"/>
                <a:gd name="T5" fmla="*/ 14 h 40"/>
                <a:gd name="T6" fmla="*/ 1 w 57"/>
                <a:gd name="T7" fmla="*/ 13 h 40"/>
                <a:gd name="T8" fmla="*/ 18 w 57"/>
                <a:gd name="T9" fmla="*/ 40 h 40"/>
                <a:gd name="T10" fmla="*/ 40 w 57"/>
                <a:gd name="T11" fmla="*/ 40 h 40"/>
                <a:gd name="T12" fmla="*/ 56 w 57"/>
                <a:gd name="T13" fmla="*/ 15 h 40"/>
                <a:gd name="T14" fmla="*/ 57 w 57"/>
                <a:gd name="T15" fmla="*/ 0 h 40"/>
                <a:gd name="T16" fmla="*/ 21 w 57"/>
                <a:gd name="T17" fmla="*/ 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40">
                  <a:moveTo>
                    <a:pt x="21" y="7"/>
                  </a:moveTo>
                  <a:cubicBezTo>
                    <a:pt x="14" y="7"/>
                    <a:pt x="7" y="7"/>
                    <a:pt x="0" y="5"/>
                  </a:cubicBezTo>
                  <a:cubicBezTo>
                    <a:pt x="0" y="8"/>
                    <a:pt x="0" y="11"/>
                    <a:pt x="0" y="14"/>
                  </a:cubicBezTo>
                  <a:cubicBezTo>
                    <a:pt x="0" y="13"/>
                    <a:pt x="1" y="13"/>
                    <a:pt x="1" y="13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6" y="10"/>
                    <a:pt x="56" y="5"/>
                    <a:pt x="57" y="0"/>
                  </a:cubicBezTo>
                  <a:cubicBezTo>
                    <a:pt x="46" y="5"/>
                    <a:pt x="34" y="7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33"/>
            <p:cNvSpPr>
              <a:spLocks noEditPoints="1"/>
            </p:cNvSpPr>
            <p:nvPr/>
          </p:nvSpPr>
          <p:spPr bwMode="auto">
            <a:xfrm>
              <a:off x="3140075" y="2582863"/>
              <a:ext cx="827088" cy="827088"/>
            </a:xfrm>
            <a:custGeom>
              <a:avLst/>
              <a:gdLst>
                <a:gd name="T0" fmla="*/ 0 w 284"/>
                <a:gd name="T1" fmla="*/ 142 h 284"/>
                <a:gd name="T2" fmla="*/ 142 w 284"/>
                <a:gd name="T3" fmla="*/ 0 h 284"/>
                <a:gd name="T4" fmla="*/ 142 w 284"/>
                <a:gd name="T5" fmla="*/ 0 h 284"/>
                <a:gd name="T6" fmla="*/ 284 w 284"/>
                <a:gd name="T7" fmla="*/ 142 h 284"/>
                <a:gd name="T8" fmla="*/ 284 w 284"/>
                <a:gd name="T9" fmla="*/ 142 h 284"/>
                <a:gd name="T10" fmla="*/ 142 w 284"/>
                <a:gd name="T11" fmla="*/ 284 h 284"/>
                <a:gd name="T12" fmla="*/ 142 w 284"/>
                <a:gd name="T13" fmla="*/ 284 h 284"/>
                <a:gd name="T14" fmla="*/ 0 w 284"/>
                <a:gd name="T15" fmla="*/ 142 h 284"/>
                <a:gd name="T16" fmla="*/ 25 w 284"/>
                <a:gd name="T17" fmla="*/ 142 h 284"/>
                <a:gd name="T18" fmla="*/ 142 w 284"/>
                <a:gd name="T19" fmla="*/ 260 h 284"/>
                <a:gd name="T20" fmla="*/ 142 w 284"/>
                <a:gd name="T21" fmla="*/ 260 h 284"/>
                <a:gd name="T22" fmla="*/ 260 w 284"/>
                <a:gd name="T23" fmla="*/ 142 h 284"/>
                <a:gd name="T24" fmla="*/ 260 w 284"/>
                <a:gd name="T25" fmla="*/ 142 h 284"/>
                <a:gd name="T26" fmla="*/ 142 w 284"/>
                <a:gd name="T27" fmla="*/ 24 h 284"/>
                <a:gd name="T28" fmla="*/ 142 w 284"/>
                <a:gd name="T29" fmla="*/ 24 h 284"/>
                <a:gd name="T30" fmla="*/ 25 w 284"/>
                <a:gd name="T31" fmla="*/ 142 h 284"/>
                <a:gd name="T32" fmla="*/ 25 w 284"/>
                <a:gd name="T33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4" h="284">
                  <a:moveTo>
                    <a:pt x="0" y="142"/>
                  </a:moveTo>
                  <a:cubicBezTo>
                    <a:pt x="0" y="63"/>
                    <a:pt x="64" y="0"/>
                    <a:pt x="142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221" y="0"/>
                    <a:pt x="284" y="63"/>
                    <a:pt x="284" y="142"/>
                  </a:cubicBezTo>
                  <a:cubicBezTo>
                    <a:pt x="284" y="142"/>
                    <a:pt x="284" y="142"/>
                    <a:pt x="284" y="142"/>
                  </a:cubicBezTo>
                  <a:cubicBezTo>
                    <a:pt x="284" y="220"/>
                    <a:pt x="221" y="284"/>
                    <a:pt x="142" y="284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64" y="284"/>
                    <a:pt x="0" y="220"/>
                    <a:pt x="0" y="142"/>
                  </a:cubicBezTo>
                  <a:close/>
                  <a:moveTo>
                    <a:pt x="25" y="142"/>
                  </a:moveTo>
                  <a:cubicBezTo>
                    <a:pt x="25" y="207"/>
                    <a:pt x="77" y="259"/>
                    <a:pt x="142" y="260"/>
                  </a:cubicBezTo>
                  <a:cubicBezTo>
                    <a:pt x="142" y="260"/>
                    <a:pt x="142" y="260"/>
                    <a:pt x="142" y="260"/>
                  </a:cubicBezTo>
                  <a:cubicBezTo>
                    <a:pt x="207" y="259"/>
                    <a:pt x="260" y="207"/>
                    <a:pt x="260" y="142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60" y="77"/>
                    <a:pt x="207" y="24"/>
                    <a:pt x="142" y="24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77" y="24"/>
                    <a:pt x="25" y="77"/>
                    <a:pt x="25" y="142"/>
                  </a:cubicBezTo>
                  <a:cubicBezTo>
                    <a:pt x="25" y="142"/>
                    <a:pt x="25" y="142"/>
                    <a:pt x="25" y="1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34"/>
            <p:cNvSpPr>
              <a:spLocks/>
            </p:cNvSpPr>
            <p:nvPr/>
          </p:nvSpPr>
          <p:spPr bwMode="auto">
            <a:xfrm>
              <a:off x="3068638" y="2495550"/>
              <a:ext cx="971550" cy="454025"/>
            </a:xfrm>
            <a:custGeom>
              <a:avLst/>
              <a:gdLst>
                <a:gd name="T0" fmla="*/ 0 w 334"/>
                <a:gd name="T1" fmla="*/ 155 h 156"/>
                <a:gd name="T2" fmla="*/ 167 w 334"/>
                <a:gd name="T3" fmla="*/ 0 h 156"/>
                <a:gd name="T4" fmla="*/ 167 w 334"/>
                <a:gd name="T5" fmla="*/ 0 h 156"/>
                <a:gd name="T6" fmla="*/ 334 w 334"/>
                <a:gd name="T7" fmla="*/ 155 h 156"/>
                <a:gd name="T8" fmla="*/ 334 w 334"/>
                <a:gd name="T9" fmla="*/ 155 h 156"/>
                <a:gd name="T10" fmla="*/ 322 w 334"/>
                <a:gd name="T11" fmla="*/ 155 h 156"/>
                <a:gd name="T12" fmla="*/ 167 w 334"/>
                <a:gd name="T13" fmla="*/ 12 h 156"/>
                <a:gd name="T14" fmla="*/ 167 w 334"/>
                <a:gd name="T15" fmla="*/ 12 h 156"/>
                <a:gd name="T16" fmla="*/ 12 w 334"/>
                <a:gd name="T17" fmla="*/ 156 h 156"/>
                <a:gd name="T18" fmla="*/ 12 w 334"/>
                <a:gd name="T19" fmla="*/ 156 h 156"/>
                <a:gd name="T20" fmla="*/ 0 w 334"/>
                <a:gd name="T21" fmla="*/ 15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4" h="156">
                  <a:moveTo>
                    <a:pt x="0" y="155"/>
                  </a:moveTo>
                  <a:cubicBezTo>
                    <a:pt x="7" y="68"/>
                    <a:pt x="79" y="0"/>
                    <a:pt x="167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255" y="0"/>
                    <a:pt x="328" y="68"/>
                    <a:pt x="334" y="155"/>
                  </a:cubicBezTo>
                  <a:cubicBezTo>
                    <a:pt x="334" y="155"/>
                    <a:pt x="334" y="155"/>
                    <a:pt x="334" y="155"/>
                  </a:cubicBezTo>
                  <a:cubicBezTo>
                    <a:pt x="322" y="155"/>
                    <a:pt x="322" y="155"/>
                    <a:pt x="322" y="155"/>
                  </a:cubicBezTo>
                  <a:cubicBezTo>
                    <a:pt x="316" y="75"/>
                    <a:pt x="249" y="12"/>
                    <a:pt x="167" y="12"/>
                  </a:cubicBezTo>
                  <a:cubicBezTo>
                    <a:pt x="167" y="12"/>
                    <a:pt x="167" y="12"/>
                    <a:pt x="167" y="12"/>
                  </a:cubicBezTo>
                  <a:cubicBezTo>
                    <a:pt x="85" y="12"/>
                    <a:pt x="18" y="75"/>
                    <a:pt x="12" y="156"/>
                  </a:cubicBezTo>
                  <a:cubicBezTo>
                    <a:pt x="12" y="156"/>
                    <a:pt x="12" y="156"/>
                    <a:pt x="12" y="156"/>
                  </a:cubicBezTo>
                  <a:cubicBezTo>
                    <a:pt x="0" y="155"/>
                    <a:pt x="0" y="155"/>
                    <a:pt x="0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35"/>
            <p:cNvSpPr>
              <a:spLocks/>
            </p:cNvSpPr>
            <p:nvPr/>
          </p:nvSpPr>
          <p:spPr bwMode="auto">
            <a:xfrm>
              <a:off x="2951163" y="3378200"/>
              <a:ext cx="1208088" cy="698500"/>
            </a:xfrm>
            <a:custGeom>
              <a:avLst/>
              <a:gdLst>
                <a:gd name="T0" fmla="*/ 382 w 415"/>
                <a:gd name="T1" fmla="*/ 223 h 240"/>
                <a:gd name="T2" fmla="*/ 326 w 415"/>
                <a:gd name="T3" fmla="*/ 80 h 240"/>
                <a:gd name="T4" fmla="*/ 326 w 415"/>
                <a:gd name="T5" fmla="*/ 80 h 240"/>
                <a:gd name="T6" fmla="*/ 207 w 415"/>
                <a:gd name="T7" fmla="*/ 33 h 240"/>
                <a:gd name="T8" fmla="*/ 207 w 415"/>
                <a:gd name="T9" fmla="*/ 33 h 240"/>
                <a:gd name="T10" fmla="*/ 161 w 415"/>
                <a:gd name="T11" fmla="*/ 39 h 240"/>
                <a:gd name="T12" fmla="*/ 161 w 415"/>
                <a:gd name="T13" fmla="*/ 39 h 240"/>
                <a:gd name="T14" fmla="*/ 60 w 415"/>
                <a:gd name="T15" fmla="*/ 114 h 240"/>
                <a:gd name="T16" fmla="*/ 60 w 415"/>
                <a:gd name="T17" fmla="*/ 114 h 240"/>
                <a:gd name="T18" fmla="*/ 33 w 415"/>
                <a:gd name="T19" fmla="*/ 223 h 240"/>
                <a:gd name="T20" fmla="*/ 33 w 415"/>
                <a:gd name="T21" fmla="*/ 223 h 240"/>
                <a:gd name="T22" fmla="*/ 16 w 415"/>
                <a:gd name="T23" fmla="*/ 240 h 240"/>
                <a:gd name="T24" fmla="*/ 16 w 415"/>
                <a:gd name="T25" fmla="*/ 240 h 240"/>
                <a:gd name="T26" fmla="*/ 0 w 415"/>
                <a:gd name="T27" fmla="*/ 223 h 240"/>
                <a:gd name="T28" fmla="*/ 0 w 415"/>
                <a:gd name="T29" fmla="*/ 223 h 240"/>
                <a:gd name="T30" fmla="*/ 32 w 415"/>
                <a:gd name="T31" fmla="*/ 97 h 240"/>
                <a:gd name="T32" fmla="*/ 32 w 415"/>
                <a:gd name="T33" fmla="*/ 97 h 240"/>
                <a:gd name="T34" fmla="*/ 152 w 415"/>
                <a:gd name="T35" fmla="*/ 8 h 240"/>
                <a:gd name="T36" fmla="*/ 152 w 415"/>
                <a:gd name="T37" fmla="*/ 8 h 240"/>
                <a:gd name="T38" fmla="*/ 207 w 415"/>
                <a:gd name="T39" fmla="*/ 0 h 240"/>
                <a:gd name="T40" fmla="*/ 207 w 415"/>
                <a:gd name="T41" fmla="*/ 0 h 240"/>
                <a:gd name="T42" fmla="*/ 349 w 415"/>
                <a:gd name="T43" fmla="*/ 56 h 240"/>
                <a:gd name="T44" fmla="*/ 349 w 415"/>
                <a:gd name="T45" fmla="*/ 56 h 240"/>
                <a:gd name="T46" fmla="*/ 414 w 415"/>
                <a:gd name="T47" fmla="*/ 223 h 240"/>
                <a:gd name="T48" fmla="*/ 414 w 415"/>
                <a:gd name="T49" fmla="*/ 223 h 240"/>
                <a:gd name="T50" fmla="*/ 398 w 415"/>
                <a:gd name="T51" fmla="*/ 240 h 240"/>
                <a:gd name="T52" fmla="*/ 398 w 415"/>
                <a:gd name="T53" fmla="*/ 240 h 240"/>
                <a:gd name="T54" fmla="*/ 382 w 415"/>
                <a:gd name="T55" fmla="*/ 22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5" h="240">
                  <a:moveTo>
                    <a:pt x="382" y="223"/>
                  </a:moveTo>
                  <a:cubicBezTo>
                    <a:pt x="382" y="167"/>
                    <a:pt x="367" y="118"/>
                    <a:pt x="326" y="80"/>
                  </a:cubicBezTo>
                  <a:cubicBezTo>
                    <a:pt x="326" y="80"/>
                    <a:pt x="326" y="80"/>
                    <a:pt x="326" y="80"/>
                  </a:cubicBezTo>
                  <a:cubicBezTo>
                    <a:pt x="294" y="49"/>
                    <a:pt x="250" y="33"/>
                    <a:pt x="207" y="33"/>
                  </a:cubicBezTo>
                  <a:cubicBezTo>
                    <a:pt x="207" y="33"/>
                    <a:pt x="207" y="33"/>
                    <a:pt x="207" y="33"/>
                  </a:cubicBezTo>
                  <a:cubicBezTo>
                    <a:pt x="191" y="33"/>
                    <a:pt x="176" y="35"/>
                    <a:pt x="161" y="39"/>
                  </a:cubicBezTo>
                  <a:cubicBezTo>
                    <a:pt x="161" y="39"/>
                    <a:pt x="161" y="39"/>
                    <a:pt x="161" y="39"/>
                  </a:cubicBezTo>
                  <a:cubicBezTo>
                    <a:pt x="119" y="51"/>
                    <a:pt x="83" y="78"/>
                    <a:pt x="60" y="114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39" y="147"/>
                    <a:pt x="33" y="183"/>
                    <a:pt x="33" y="223"/>
                  </a:cubicBezTo>
                  <a:cubicBezTo>
                    <a:pt x="33" y="223"/>
                    <a:pt x="33" y="223"/>
                    <a:pt x="33" y="223"/>
                  </a:cubicBezTo>
                  <a:cubicBezTo>
                    <a:pt x="33" y="232"/>
                    <a:pt x="25" y="240"/>
                    <a:pt x="16" y="240"/>
                  </a:cubicBezTo>
                  <a:cubicBezTo>
                    <a:pt x="16" y="240"/>
                    <a:pt x="16" y="240"/>
                    <a:pt x="16" y="240"/>
                  </a:cubicBezTo>
                  <a:cubicBezTo>
                    <a:pt x="7" y="240"/>
                    <a:pt x="0" y="232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0" y="180"/>
                    <a:pt x="7" y="136"/>
                    <a:pt x="32" y="97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59" y="53"/>
                    <a:pt x="102" y="21"/>
                    <a:pt x="152" y="8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70" y="3"/>
                    <a:pt x="188" y="0"/>
                    <a:pt x="207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9" y="0"/>
                    <a:pt x="310" y="20"/>
                    <a:pt x="349" y="56"/>
                  </a:cubicBezTo>
                  <a:cubicBezTo>
                    <a:pt x="349" y="56"/>
                    <a:pt x="349" y="56"/>
                    <a:pt x="349" y="56"/>
                  </a:cubicBezTo>
                  <a:cubicBezTo>
                    <a:pt x="397" y="101"/>
                    <a:pt x="415" y="161"/>
                    <a:pt x="414" y="223"/>
                  </a:cubicBezTo>
                  <a:cubicBezTo>
                    <a:pt x="414" y="223"/>
                    <a:pt x="414" y="223"/>
                    <a:pt x="414" y="223"/>
                  </a:cubicBezTo>
                  <a:cubicBezTo>
                    <a:pt x="414" y="232"/>
                    <a:pt x="407" y="240"/>
                    <a:pt x="398" y="240"/>
                  </a:cubicBezTo>
                  <a:cubicBezTo>
                    <a:pt x="398" y="240"/>
                    <a:pt x="398" y="240"/>
                    <a:pt x="398" y="240"/>
                  </a:cubicBezTo>
                  <a:cubicBezTo>
                    <a:pt x="389" y="240"/>
                    <a:pt x="382" y="232"/>
                    <a:pt x="382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36"/>
            <p:cNvSpPr>
              <a:spLocks/>
            </p:cNvSpPr>
            <p:nvPr/>
          </p:nvSpPr>
          <p:spPr bwMode="auto">
            <a:xfrm>
              <a:off x="3446463" y="3189288"/>
              <a:ext cx="165100" cy="88900"/>
            </a:xfrm>
            <a:custGeom>
              <a:avLst/>
              <a:gdLst>
                <a:gd name="T0" fmla="*/ 57 w 57"/>
                <a:gd name="T1" fmla="*/ 15 h 31"/>
                <a:gd name="T2" fmla="*/ 41 w 57"/>
                <a:gd name="T3" fmla="*/ 31 h 31"/>
                <a:gd name="T4" fmla="*/ 16 w 57"/>
                <a:gd name="T5" fmla="*/ 31 h 31"/>
                <a:gd name="T6" fmla="*/ 0 w 57"/>
                <a:gd name="T7" fmla="*/ 15 h 31"/>
                <a:gd name="T8" fmla="*/ 0 w 57"/>
                <a:gd name="T9" fmla="*/ 15 h 31"/>
                <a:gd name="T10" fmla="*/ 16 w 57"/>
                <a:gd name="T11" fmla="*/ 0 h 31"/>
                <a:gd name="T12" fmla="*/ 41 w 57"/>
                <a:gd name="T13" fmla="*/ 0 h 31"/>
                <a:gd name="T14" fmla="*/ 57 w 57"/>
                <a:gd name="T15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31">
                  <a:moveTo>
                    <a:pt x="57" y="15"/>
                  </a:moveTo>
                  <a:cubicBezTo>
                    <a:pt x="57" y="24"/>
                    <a:pt x="50" y="31"/>
                    <a:pt x="41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7" y="31"/>
                    <a:pt x="0" y="24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0" y="0"/>
                    <a:pt x="57" y="7"/>
                    <a:pt x="5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37"/>
            <p:cNvSpPr>
              <a:spLocks/>
            </p:cNvSpPr>
            <p:nvPr/>
          </p:nvSpPr>
          <p:spPr bwMode="auto">
            <a:xfrm>
              <a:off x="3117850" y="3168650"/>
              <a:ext cx="349250" cy="92075"/>
            </a:xfrm>
            <a:custGeom>
              <a:avLst/>
              <a:gdLst>
                <a:gd name="T0" fmla="*/ 34 w 120"/>
                <a:gd name="T1" fmla="*/ 32 h 32"/>
                <a:gd name="T2" fmla="*/ 0 w 120"/>
                <a:gd name="T3" fmla="*/ 2 h 32"/>
                <a:gd name="T4" fmla="*/ 0 w 120"/>
                <a:gd name="T5" fmla="*/ 2 h 32"/>
                <a:gd name="T6" fmla="*/ 12 w 120"/>
                <a:gd name="T7" fmla="*/ 0 h 32"/>
                <a:gd name="T8" fmla="*/ 34 w 120"/>
                <a:gd name="T9" fmla="*/ 20 h 32"/>
                <a:gd name="T10" fmla="*/ 34 w 120"/>
                <a:gd name="T11" fmla="*/ 20 h 32"/>
                <a:gd name="T12" fmla="*/ 120 w 120"/>
                <a:gd name="T13" fmla="*/ 20 h 32"/>
                <a:gd name="T14" fmla="*/ 120 w 120"/>
                <a:gd name="T15" fmla="*/ 20 h 32"/>
                <a:gd name="T16" fmla="*/ 120 w 120"/>
                <a:gd name="T17" fmla="*/ 32 h 32"/>
                <a:gd name="T18" fmla="*/ 34 w 120"/>
                <a:gd name="T1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32">
                  <a:moveTo>
                    <a:pt x="34" y="32"/>
                  </a:moveTo>
                  <a:cubicBezTo>
                    <a:pt x="16" y="32"/>
                    <a:pt x="2" y="19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11"/>
                    <a:pt x="22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34" y="32"/>
                    <a:pt x="34" y="32"/>
                    <a:pt x="3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6735459" y="5378692"/>
            <a:ext cx="673620" cy="520941"/>
            <a:chOff x="3175" y="747713"/>
            <a:chExt cx="1751013" cy="1354138"/>
          </a:xfrm>
          <a:solidFill>
            <a:srgbClr val="7030A0"/>
          </a:solidFill>
        </p:grpSpPr>
        <p:sp>
          <p:nvSpPr>
            <p:cNvPr id="72" name="Freeform 6"/>
            <p:cNvSpPr>
              <a:spLocks/>
            </p:cNvSpPr>
            <p:nvPr/>
          </p:nvSpPr>
          <p:spPr bwMode="auto">
            <a:xfrm>
              <a:off x="3175" y="747713"/>
              <a:ext cx="1308100" cy="854075"/>
            </a:xfrm>
            <a:custGeom>
              <a:avLst/>
              <a:gdLst>
                <a:gd name="T0" fmla="*/ 357 w 458"/>
                <a:gd name="T1" fmla="*/ 8 h 299"/>
                <a:gd name="T2" fmla="*/ 184 w 458"/>
                <a:gd name="T3" fmla="*/ 54 h 299"/>
                <a:gd name="T4" fmla="*/ 40 w 458"/>
                <a:gd name="T5" fmla="*/ 161 h 299"/>
                <a:gd name="T6" fmla="*/ 35 w 458"/>
                <a:gd name="T7" fmla="*/ 277 h 299"/>
                <a:gd name="T8" fmla="*/ 36 w 458"/>
                <a:gd name="T9" fmla="*/ 279 h 299"/>
                <a:gd name="T10" fmla="*/ 85 w 458"/>
                <a:gd name="T11" fmla="*/ 288 h 299"/>
                <a:gd name="T12" fmla="*/ 133 w 458"/>
                <a:gd name="T13" fmla="*/ 256 h 299"/>
                <a:gd name="T14" fmla="*/ 142 w 458"/>
                <a:gd name="T15" fmla="*/ 207 h 299"/>
                <a:gd name="T16" fmla="*/ 128 w 458"/>
                <a:gd name="T17" fmla="*/ 195 h 299"/>
                <a:gd name="T18" fmla="*/ 211 w 458"/>
                <a:gd name="T19" fmla="*/ 112 h 299"/>
                <a:gd name="T20" fmla="*/ 211 w 458"/>
                <a:gd name="T21" fmla="*/ 112 h 299"/>
                <a:gd name="T22" fmla="*/ 212 w 458"/>
                <a:gd name="T23" fmla="*/ 112 h 299"/>
                <a:gd name="T24" fmla="*/ 212 w 458"/>
                <a:gd name="T25" fmla="*/ 112 h 299"/>
                <a:gd name="T26" fmla="*/ 212 w 458"/>
                <a:gd name="T27" fmla="*/ 112 h 299"/>
                <a:gd name="T28" fmla="*/ 329 w 458"/>
                <a:gd name="T29" fmla="*/ 97 h 299"/>
                <a:gd name="T30" fmla="*/ 330 w 458"/>
                <a:gd name="T31" fmla="*/ 116 h 299"/>
                <a:gd name="T32" fmla="*/ 374 w 458"/>
                <a:gd name="T33" fmla="*/ 139 h 299"/>
                <a:gd name="T34" fmla="*/ 429 w 458"/>
                <a:gd name="T35" fmla="*/ 121 h 299"/>
                <a:gd name="T36" fmla="*/ 452 w 458"/>
                <a:gd name="T37" fmla="*/ 77 h 299"/>
                <a:gd name="T38" fmla="*/ 451 w 458"/>
                <a:gd name="T39" fmla="*/ 75 h 299"/>
                <a:gd name="T40" fmla="*/ 357 w 458"/>
                <a:gd name="T41" fmla="*/ 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58" h="299">
                  <a:moveTo>
                    <a:pt x="357" y="8"/>
                  </a:moveTo>
                  <a:cubicBezTo>
                    <a:pt x="288" y="0"/>
                    <a:pt x="191" y="50"/>
                    <a:pt x="184" y="54"/>
                  </a:cubicBezTo>
                  <a:cubicBezTo>
                    <a:pt x="176" y="58"/>
                    <a:pt x="77" y="103"/>
                    <a:pt x="40" y="161"/>
                  </a:cubicBezTo>
                  <a:cubicBezTo>
                    <a:pt x="0" y="225"/>
                    <a:pt x="34" y="276"/>
                    <a:pt x="35" y="277"/>
                  </a:cubicBezTo>
                  <a:cubicBezTo>
                    <a:pt x="35" y="278"/>
                    <a:pt x="36" y="278"/>
                    <a:pt x="36" y="279"/>
                  </a:cubicBezTo>
                  <a:cubicBezTo>
                    <a:pt x="47" y="295"/>
                    <a:pt x="69" y="299"/>
                    <a:pt x="85" y="288"/>
                  </a:cubicBezTo>
                  <a:cubicBezTo>
                    <a:pt x="133" y="256"/>
                    <a:pt x="133" y="256"/>
                    <a:pt x="133" y="256"/>
                  </a:cubicBezTo>
                  <a:cubicBezTo>
                    <a:pt x="149" y="245"/>
                    <a:pt x="153" y="223"/>
                    <a:pt x="142" y="207"/>
                  </a:cubicBezTo>
                  <a:cubicBezTo>
                    <a:pt x="138" y="201"/>
                    <a:pt x="133" y="197"/>
                    <a:pt x="128" y="195"/>
                  </a:cubicBezTo>
                  <a:cubicBezTo>
                    <a:pt x="111" y="157"/>
                    <a:pt x="200" y="117"/>
                    <a:pt x="211" y="112"/>
                  </a:cubicBezTo>
                  <a:cubicBezTo>
                    <a:pt x="211" y="112"/>
                    <a:pt x="211" y="112"/>
                    <a:pt x="211" y="112"/>
                  </a:cubicBezTo>
                  <a:cubicBezTo>
                    <a:pt x="211" y="112"/>
                    <a:pt x="211" y="112"/>
                    <a:pt x="212" y="112"/>
                  </a:cubicBezTo>
                  <a:cubicBezTo>
                    <a:pt x="212" y="112"/>
                    <a:pt x="212" y="112"/>
                    <a:pt x="212" y="112"/>
                  </a:cubicBezTo>
                  <a:cubicBezTo>
                    <a:pt x="212" y="112"/>
                    <a:pt x="212" y="112"/>
                    <a:pt x="212" y="112"/>
                  </a:cubicBezTo>
                  <a:cubicBezTo>
                    <a:pt x="223" y="106"/>
                    <a:pt x="310" y="61"/>
                    <a:pt x="329" y="97"/>
                  </a:cubicBezTo>
                  <a:cubicBezTo>
                    <a:pt x="328" y="103"/>
                    <a:pt x="328" y="109"/>
                    <a:pt x="330" y="116"/>
                  </a:cubicBezTo>
                  <a:cubicBezTo>
                    <a:pt x="335" y="134"/>
                    <a:pt x="355" y="145"/>
                    <a:pt x="374" y="139"/>
                  </a:cubicBezTo>
                  <a:cubicBezTo>
                    <a:pt x="429" y="121"/>
                    <a:pt x="429" y="121"/>
                    <a:pt x="429" y="121"/>
                  </a:cubicBezTo>
                  <a:cubicBezTo>
                    <a:pt x="447" y="116"/>
                    <a:pt x="458" y="96"/>
                    <a:pt x="452" y="77"/>
                  </a:cubicBezTo>
                  <a:cubicBezTo>
                    <a:pt x="452" y="76"/>
                    <a:pt x="451" y="76"/>
                    <a:pt x="451" y="75"/>
                  </a:cubicBezTo>
                  <a:cubicBezTo>
                    <a:pt x="451" y="74"/>
                    <a:pt x="432" y="15"/>
                    <a:pt x="35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7"/>
            <p:cNvSpPr>
              <a:spLocks noEditPoints="1"/>
            </p:cNvSpPr>
            <p:nvPr/>
          </p:nvSpPr>
          <p:spPr bwMode="auto">
            <a:xfrm>
              <a:off x="180975" y="1273176"/>
              <a:ext cx="1270000" cy="828675"/>
            </a:xfrm>
            <a:custGeom>
              <a:avLst/>
              <a:gdLst>
                <a:gd name="T0" fmla="*/ 442 w 445"/>
                <a:gd name="T1" fmla="*/ 213 h 290"/>
                <a:gd name="T2" fmla="*/ 313 w 445"/>
                <a:gd name="T3" fmla="*/ 55 h 290"/>
                <a:gd name="T4" fmla="*/ 313 w 445"/>
                <a:gd name="T5" fmla="*/ 26 h 290"/>
                <a:gd name="T6" fmla="*/ 262 w 445"/>
                <a:gd name="T7" fmla="*/ 26 h 290"/>
                <a:gd name="T8" fmla="*/ 183 w 445"/>
                <a:gd name="T9" fmla="*/ 30 h 290"/>
                <a:gd name="T10" fmla="*/ 157 w 445"/>
                <a:gd name="T11" fmla="*/ 0 h 290"/>
                <a:gd name="T12" fmla="*/ 132 w 445"/>
                <a:gd name="T13" fmla="*/ 46 h 290"/>
                <a:gd name="T14" fmla="*/ 132 w 445"/>
                <a:gd name="T15" fmla="*/ 48 h 290"/>
                <a:gd name="T16" fmla="*/ 132 w 445"/>
                <a:gd name="T17" fmla="*/ 53 h 290"/>
                <a:gd name="T18" fmla="*/ 3 w 445"/>
                <a:gd name="T19" fmla="*/ 213 h 290"/>
                <a:gd name="T20" fmla="*/ 0 w 445"/>
                <a:gd name="T21" fmla="*/ 234 h 290"/>
                <a:gd name="T22" fmla="*/ 0 w 445"/>
                <a:gd name="T23" fmla="*/ 278 h 290"/>
                <a:gd name="T24" fmla="*/ 433 w 445"/>
                <a:gd name="T25" fmla="*/ 290 h 290"/>
                <a:gd name="T26" fmla="*/ 445 w 445"/>
                <a:gd name="T27" fmla="*/ 234 h 290"/>
                <a:gd name="T28" fmla="*/ 445 w 445"/>
                <a:gd name="T29" fmla="*/ 230 h 290"/>
                <a:gd name="T30" fmla="*/ 175 w 445"/>
                <a:gd name="T31" fmla="*/ 246 h 290"/>
                <a:gd name="T32" fmla="*/ 146 w 445"/>
                <a:gd name="T33" fmla="*/ 240 h 290"/>
                <a:gd name="T34" fmla="*/ 153 w 445"/>
                <a:gd name="T35" fmla="*/ 211 h 290"/>
                <a:gd name="T36" fmla="*/ 181 w 445"/>
                <a:gd name="T37" fmla="*/ 218 h 290"/>
                <a:gd name="T38" fmla="*/ 181 w 445"/>
                <a:gd name="T39" fmla="*/ 187 h 290"/>
                <a:gd name="T40" fmla="*/ 153 w 445"/>
                <a:gd name="T41" fmla="*/ 193 h 290"/>
                <a:gd name="T42" fmla="*/ 146 w 445"/>
                <a:gd name="T43" fmla="*/ 164 h 290"/>
                <a:gd name="T44" fmla="*/ 175 w 445"/>
                <a:gd name="T45" fmla="*/ 158 h 290"/>
                <a:gd name="T46" fmla="*/ 181 w 445"/>
                <a:gd name="T47" fmla="*/ 187 h 290"/>
                <a:gd name="T48" fmla="*/ 175 w 445"/>
                <a:gd name="T49" fmla="*/ 140 h 290"/>
                <a:gd name="T50" fmla="*/ 146 w 445"/>
                <a:gd name="T51" fmla="*/ 134 h 290"/>
                <a:gd name="T52" fmla="*/ 153 w 445"/>
                <a:gd name="T53" fmla="*/ 105 h 290"/>
                <a:gd name="T54" fmla="*/ 181 w 445"/>
                <a:gd name="T55" fmla="*/ 111 h 290"/>
                <a:gd name="T56" fmla="*/ 240 w 445"/>
                <a:gd name="T57" fmla="*/ 240 h 290"/>
                <a:gd name="T58" fmla="*/ 211 w 445"/>
                <a:gd name="T59" fmla="*/ 246 h 290"/>
                <a:gd name="T60" fmla="*/ 205 w 445"/>
                <a:gd name="T61" fmla="*/ 218 h 290"/>
                <a:gd name="T62" fmla="*/ 234 w 445"/>
                <a:gd name="T63" fmla="*/ 211 h 290"/>
                <a:gd name="T64" fmla="*/ 240 w 445"/>
                <a:gd name="T65" fmla="*/ 240 h 290"/>
                <a:gd name="T66" fmla="*/ 234 w 445"/>
                <a:gd name="T67" fmla="*/ 193 h 290"/>
                <a:gd name="T68" fmla="*/ 205 w 445"/>
                <a:gd name="T69" fmla="*/ 187 h 290"/>
                <a:gd name="T70" fmla="*/ 211 w 445"/>
                <a:gd name="T71" fmla="*/ 158 h 290"/>
                <a:gd name="T72" fmla="*/ 240 w 445"/>
                <a:gd name="T73" fmla="*/ 164 h 290"/>
                <a:gd name="T74" fmla="*/ 240 w 445"/>
                <a:gd name="T75" fmla="*/ 134 h 290"/>
                <a:gd name="T76" fmla="*/ 211 w 445"/>
                <a:gd name="T77" fmla="*/ 140 h 290"/>
                <a:gd name="T78" fmla="*/ 205 w 445"/>
                <a:gd name="T79" fmla="*/ 111 h 290"/>
                <a:gd name="T80" fmla="*/ 234 w 445"/>
                <a:gd name="T81" fmla="*/ 105 h 290"/>
                <a:gd name="T82" fmla="*/ 240 w 445"/>
                <a:gd name="T83" fmla="*/ 134 h 290"/>
                <a:gd name="T84" fmla="*/ 292 w 445"/>
                <a:gd name="T85" fmla="*/ 246 h 290"/>
                <a:gd name="T86" fmla="*/ 263 w 445"/>
                <a:gd name="T87" fmla="*/ 240 h 290"/>
                <a:gd name="T88" fmla="*/ 269 w 445"/>
                <a:gd name="T89" fmla="*/ 211 h 290"/>
                <a:gd name="T90" fmla="*/ 298 w 445"/>
                <a:gd name="T91" fmla="*/ 218 h 290"/>
                <a:gd name="T92" fmla="*/ 298 w 445"/>
                <a:gd name="T93" fmla="*/ 187 h 290"/>
                <a:gd name="T94" fmla="*/ 269 w 445"/>
                <a:gd name="T95" fmla="*/ 193 h 290"/>
                <a:gd name="T96" fmla="*/ 263 w 445"/>
                <a:gd name="T97" fmla="*/ 164 h 290"/>
                <a:gd name="T98" fmla="*/ 292 w 445"/>
                <a:gd name="T99" fmla="*/ 158 h 290"/>
                <a:gd name="T100" fmla="*/ 298 w 445"/>
                <a:gd name="T101" fmla="*/ 187 h 290"/>
                <a:gd name="T102" fmla="*/ 292 w 445"/>
                <a:gd name="T103" fmla="*/ 140 h 290"/>
                <a:gd name="T104" fmla="*/ 263 w 445"/>
                <a:gd name="T105" fmla="*/ 134 h 290"/>
                <a:gd name="T106" fmla="*/ 269 w 445"/>
                <a:gd name="T107" fmla="*/ 105 h 290"/>
                <a:gd name="T108" fmla="*/ 298 w 445"/>
                <a:gd name="T109" fmla="*/ 11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45" h="290">
                  <a:moveTo>
                    <a:pt x="445" y="230"/>
                  </a:moveTo>
                  <a:cubicBezTo>
                    <a:pt x="445" y="224"/>
                    <a:pt x="444" y="218"/>
                    <a:pt x="442" y="213"/>
                  </a:cubicBezTo>
                  <a:cubicBezTo>
                    <a:pt x="433" y="184"/>
                    <a:pt x="397" y="165"/>
                    <a:pt x="397" y="165"/>
                  </a:cubicBezTo>
                  <a:cubicBezTo>
                    <a:pt x="325" y="114"/>
                    <a:pt x="314" y="77"/>
                    <a:pt x="313" y="55"/>
                  </a:cubicBezTo>
                  <a:cubicBezTo>
                    <a:pt x="313" y="54"/>
                    <a:pt x="313" y="54"/>
                    <a:pt x="313" y="53"/>
                  </a:cubicBezTo>
                  <a:cubicBezTo>
                    <a:pt x="313" y="26"/>
                    <a:pt x="313" y="26"/>
                    <a:pt x="313" y="26"/>
                  </a:cubicBezTo>
                  <a:cubicBezTo>
                    <a:pt x="313" y="12"/>
                    <a:pt x="302" y="0"/>
                    <a:pt x="288" y="0"/>
                  </a:cubicBezTo>
                  <a:cubicBezTo>
                    <a:pt x="274" y="0"/>
                    <a:pt x="262" y="12"/>
                    <a:pt x="262" y="26"/>
                  </a:cubicBezTo>
                  <a:cubicBezTo>
                    <a:pt x="262" y="29"/>
                    <a:pt x="262" y="29"/>
                    <a:pt x="262" y="29"/>
                  </a:cubicBezTo>
                  <a:cubicBezTo>
                    <a:pt x="220" y="42"/>
                    <a:pt x="193" y="34"/>
                    <a:pt x="183" y="30"/>
                  </a:cubicBezTo>
                  <a:cubicBezTo>
                    <a:pt x="183" y="26"/>
                    <a:pt x="183" y="26"/>
                    <a:pt x="183" y="26"/>
                  </a:cubicBezTo>
                  <a:cubicBezTo>
                    <a:pt x="183" y="12"/>
                    <a:pt x="172" y="0"/>
                    <a:pt x="157" y="0"/>
                  </a:cubicBezTo>
                  <a:cubicBezTo>
                    <a:pt x="143" y="0"/>
                    <a:pt x="132" y="12"/>
                    <a:pt x="132" y="2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2" y="47"/>
                    <a:pt x="132" y="48"/>
                  </a:cubicBezTo>
                  <a:cubicBezTo>
                    <a:pt x="132" y="53"/>
                    <a:pt x="132" y="53"/>
                    <a:pt x="132" y="53"/>
                  </a:cubicBezTo>
                  <a:cubicBezTo>
                    <a:pt x="132" y="53"/>
                    <a:pt x="132" y="53"/>
                    <a:pt x="132" y="53"/>
                  </a:cubicBezTo>
                  <a:cubicBezTo>
                    <a:pt x="131" y="73"/>
                    <a:pt x="122" y="113"/>
                    <a:pt x="48" y="165"/>
                  </a:cubicBezTo>
                  <a:cubicBezTo>
                    <a:pt x="48" y="165"/>
                    <a:pt x="11" y="184"/>
                    <a:pt x="3" y="213"/>
                  </a:cubicBezTo>
                  <a:cubicBezTo>
                    <a:pt x="1" y="218"/>
                    <a:pt x="0" y="224"/>
                    <a:pt x="0" y="230"/>
                  </a:cubicBezTo>
                  <a:cubicBezTo>
                    <a:pt x="0" y="231"/>
                    <a:pt x="0" y="232"/>
                    <a:pt x="0" y="234"/>
                  </a:cubicBezTo>
                  <a:cubicBezTo>
                    <a:pt x="0" y="234"/>
                    <a:pt x="0" y="234"/>
                    <a:pt x="0" y="234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85"/>
                    <a:pt x="6" y="290"/>
                    <a:pt x="12" y="290"/>
                  </a:cubicBezTo>
                  <a:cubicBezTo>
                    <a:pt x="433" y="290"/>
                    <a:pt x="433" y="290"/>
                    <a:pt x="433" y="290"/>
                  </a:cubicBezTo>
                  <a:cubicBezTo>
                    <a:pt x="439" y="290"/>
                    <a:pt x="445" y="285"/>
                    <a:pt x="445" y="278"/>
                  </a:cubicBezTo>
                  <a:cubicBezTo>
                    <a:pt x="445" y="234"/>
                    <a:pt x="445" y="234"/>
                    <a:pt x="445" y="234"/>
                  </a:cubicBezTo>
                  <a:cubicBezTo>
                    <a:pt x="445" y="234"/>
                    <a:pt x="445" y="234"/>
                    <a:pt x="445" y="234"/>
                  </a:cubicBezTo>
                  <a:cubicBezTo>
                    <a:pt x="445" y="232"/>
                    <a:pt x="445" y="231"/>
                    <a:pt x="445" y="230"/>
                  </a:cubicBezTo>
                  <a:close/>
                  <a:moveTo>
                    <a:pt x="181" y="240"/>
                  </a:moveTo>
                  <a:cubicBezTo>
                    <a:pt x="181" y="244"/>
                    <a:pt x="179" y="246"/>
                    <a:pt x="175" y="246"/>
                  </a:cubicBezTo>
                  <a:cubicBezTo>
                    <a:pt x="153" y="246"/>
                    <a:pt x="153" y="246"/>
                    <a:pt x="153" y="246"/>
                  </a:cubicBezTo>
                  <a:cubicBezTo>
                    <a:pt x="149" y="246"/>
                    <a:pt x="146" y="244"/>
                    <a:pt x="146" y="240"/>
                  </a:cubicBezTo>
                  <a:cubicBezTo>
                    <a:pt x="146" y="218"/>
                    <a:pt x="146" y="218"/>
                    <a:pt x="146" y="218"/>
                  </a:cubicBezTo>
                  <a:cubicBezTo>
                    <a:pt x="146" y="214"/>
                    <a:pt x="149" y="211"/>
                    <a:pt x="153" y="211"/>
                  </a:cubicBezTo>
                  <a:cubicBezTo>
                    <a:pt x="175" y="211"/>
                    <a:pt x="175" y="211"/>
                    <a:pt x="175" y="211"/>
                  </a:cubicBezTo>
                  <a:cubicBezTo>
                    <a:pt x="179" y="211"/>
                    <a:pt x="181" y="214"/>
                    <a:pt x="181" y="218"/>
                  </a:cubicBezTo>
                  <a:lnTo>
                    <a:pt x="181" y="240"/>
                  </a:lnTo>
                  <a:close/>
                  <a:moveTo>
                    <a:pt x="181" y="187"/>
                  </a:moveTo>
                  <a:cubicBezTo>
                    <a:pt x="181" y="190"/>
                    <a:pt x="179" y="193"/>
                    <a:pt x="175" y="193"/>
                  </a:cubicBezTo>
                  <a:cubicBezTo>
                    <a:pt x="153" y="193"/>
                    <a:pt x="153" y="193"/>
                    <a:pt x="153" y="193"/>
                  </a:cubicBezTo>
                  <a:cubicBezTo>
                    <a:pt x="149" y="193"/>
                    <a:pt x="146" y="190"/>
                    <a:pt x="146" y="187"/>
                  </a:cubicBezTo>
                  <a:cubicBezTo>
                    <a:pt x="146" y="164"/>
                    <a:pt x="146" y="164"/>
                    <a:pt x="146" y="164"/>
                  </a:cubicBezTo>
                  <a:cubicBezTo>
                    <a:pt x="146" y="161"/>
                    <a:pt x="149" y="158"/>
                    <a:pt x="153" y="158"/>
                  </a:cubicBezTo>
                  <a:cubicBezTo>
                    <a:pt x="175" y="158"/>
                    <a:pt x="175" y="158"/>
                    <a:pt x="175" y="158"/>
                  </a:cubicBezTo>
                  <a:cubicBezTo>
                    <a:pt x="179" y="158"/>
                    <a:pt x="181" y="161"/>
                    <a:pt x="181" y="164"/>
                  </a:cubicBezTo>
                  <a:lnTo>
                    <a:pt x="181" y="187"/>
                  </a:lnTo>
                  <a:close/>
                  <a:moveTo>
                    <a:pt x="181" y="134"/>
                  </a:moveTo>
                  <a:cubicBezTo>
                    <a:pt x="181" y="137"/>
                    <a:pt x="179" y="140"/>
                    <a:pt x="175" y="140"/>
                  </a:cubicBezTo>
                  <a:cubicBezTo>
                    <a:pt x="153" y="140"/>
                    <a:pt x="153" y="140"/>
                    <a:pt x="153" y="140"/>
                  </a:cubicBezTo>
                  <a:cubicBezTo>
                    <a:pt x="149" y="140"/>
                    <a:pt x="146" y="137"/>
                    <a:pt x="146" y="134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146" y="108"/>
                    <a:pt x="149" y="105"/>
                    <a:pt x="153" y="105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9" y="105"/>
                    <a:pt x="181" y="108"/>
                    <a:pt x="181" y="111"/>
                  </a:cubicBezTo>
                  <a:lnTo>
                    <a:pt x="181" y="134"/>
                  </a:lnTo>
                  <a:close/>
                  <a:moveTo>
                    <a:pt x="240" y="240"/>
                  </a:moveTo>
                  <a:cubicBezTo>
                    <a:pt x="240" y="244"/>
                    <a:pt x="237" y="246"/>
                    <a:pt x="234" y="246"/>
                  </a:cubicBezTo>
                  <a:cubicBezTo>
                    <a:pt x="211" y="246"/>
                    <a:pt x="211" y="246"/>
                    <a:pt x="211" y="246"/>
                  </a:cubicBezTo>
                  <a:cubicBezTo>
                    <a:pt x="208" y="246"/>
                    <a:pt x="205" y="244"/>
                    <a:pt x="205" y="240"/>
                  </a:cubicBezTo>
                  <a:cubicBezTo>
                    <a:pt x="205" y="218"/>
                    <a:pt x="205" y="218"/>
                    <a:pt x="205" y="218"/>
                  </a:cubicBezTo>
                  <a:cubicBezTo>
                    <a:pt x="205" y="214"/>
                    <a:pt x="208" y="211"/>
                    <a:pt x="211" y="211"/>
                  </a:cubicBezTo>
                  <a:cubicBezTo>
                    <a:pt x="234" y="211"/>
                    <a:pt x="234" y="211"/>
                    <a:pt x="234" y="211"/>
                  </a:cubicBezTo>
                  <a:cubicBezTo>
                    <a:pt x="237" y="211"/>
                    <a:pt x="240" y="214"/>
                    <a:pt x="240" y="218"/>
                  </a:cubicBezTo>
                  <a:lnTo>
                    <a:pt x="240" y="240"/>
                  </a:lnTo>
                  <a:close/>
                  <a:moveTo>
                    <a:pt x="240" y="187"/>
                  </a:moveTo>
                  <a:cubicBezTo>
                    <a:pt x="240" y="190"/>
                    <a:pt x="237" y="193"/>
                    <a:pt x="234" y="193"/>
                  </a:cubicBezTo>
                  <a:cubicBezTo>
                    <a:pt x="211" y="193"/>
                    <a:pt x="211" y="193"/>
                    <a:pt x="211" y="193"/>
                  </a:cubicBezTo>
                  <a:cubicBezTo>
                    <a:pt x="208" y="193"/>
                    <a:pt x="205" y="190"/>
                    <a:pt x="205" y="187"/>
                  </a:cubicBezTo>
                  <a:cubicBezTo>
                    <a:pt x="205" y="164"/>
                    <a:pt x="205" y="164"/>
                    <a:pt x="205" y="164"/>
                  </a:cubicBezTo>
                  <a:cubicBezTo>
                    <a:pt x="205" y="161"/>
                    <a:pt x="208" y="158"/>
                    <a:pt x="211" y="158"/>
                  </a:cubicBezTo>
                  <a:cubicBezTo>
                    <a:pt x="234" y="158"/>
                    <a:pt x="234" y="158"/>
                    <a:pt x="234" y="158"/>
                  </a:cubicBezTo>
                  <a:cubicBezTo>
                    <a:pt x="237" y="158"/>
                    <a:pt x="240" y="161"/>
                    <a:pt x="240" y="164"/>
                  </a:cubicBezTo>
                  <a:lnTo>
                    <a:pt x="240" y="187"/>
                  </a:lnTo>
                  <a:close/>
                  <a:moveTo>
                    <a:pt x="240" y="134"/>
                  </a:moveTo>
                  <a:cubicBezTo>
                    <a:pt x="240" y="137"/>
                    <a:pt x="237" y="140"/>
                    <a:pt x="234" y="140"/>
                  </a:cubicBezTo>
                  <a:cubicBezTo>
                    <a:pt x="211" y="140"/>
                    <a:pt x="211" y="140"/>
                    <a:pt x="211" y="140"/>
                  </a:cubicBezTo>
                  <a:cubicBezTo>
                    <a:pt x="208" y="140"/>
                    <a:pt x="205" y="137"/>
                    <a:pt x="205" y="134"/>
                  </a:cubicBezTo>
                  <a:cubicBezTo>
                    <a:pt x="205" y="111"/>
                    <a:pt x="205" y="111"/>
                    <a:pt x="205" y="111"/>
                  </a:cubicBezTo>
                  <a:cubicBezTo>
                    <a:pt x="205" y="108"/>
                    <a:pt x="208" y="105"/>
                    <a:pt x="211" y="105"/>
                  </a:cubicBezTo>
                  <a:cubicBezTo>
                    <a:pt x="234" y="105"/>
                    <a:pt x="234" y="105"/>
                    <a:pt x="234" y="105"/>
                  </a:cubicBezTo>
                  <a:cubicBezTo>
                    <a:pt x="237" y="105"/>
                    <a:pt x="240" y="108"/>
                    <a:pt x="240" y="111"/>
                  </a:cubicBezTo>
                  <a:lnTo>
                    <a:pt x="240" y="134"/>
                  </a:lnTo>
                  <a:close/>
                  <a:moveTo>
                    <a:pt x="298" y="240"/>
                  </a:moveTo>
                  <a:cubicBezTo>
                    <a:pt x="298" y="244"/>
                    <a:pt x="296" y="246"/>
                    <a:pt x="292" y="246"/>
                  </a:cubicBezTo>
                  <a:cubicBezTo>
                    <a:pt x="269" y="246"/>
                    <a:pt x="269" y="246"/>
                    <a:pt x="269" y="246"/>
                  </a:cubicBezTo>
                  <a:cubicBezTo>
                    <a:pt x="266" y="246"/>
                    <a:pt x="263" y="244"/>
                    <a:pt x="263" y="240"/>
                  </a:cubicBezTo>
                  <a:cubicBezTo>
                    <a:pt x="263" y="218"/>
                    <a:pt x="263" y="218"/>
                    <a:pt x="263" y="218"/>
                  </a:cubicBezTo>
                  <a:cubicBezTo>
                    <a:pt x="263" y="214"/>
                    <a:pt x="266" y="211"/>
                    <a:pt x="269" y="211"/>
                  </a:cubicBezTo>
                  <a:cubicBezTo>
                    <a:pt x="292" y="211"/>
                    <a:pt x="292" y="211"/>
                    <a:pt x="292" y="211"/>
                  </a:cubicBezTo>
                  <a:cubicBezTo>
                    <a:pt x="296" y="211"/>
                    <a:pt x="298" y="214"/>
                    <a:pt x="298" y="218"/>
                  </a:cubicBezTo>
                  <a:lnTo>
                    <a:pt x="298" y="240"/>
                  </a:lnTo>
                  <a:close/>
                  <a:moveTo>
                    <a:pt x="298" y="187"/>
                  </a:moveTo>
                  <a:cubicBezTo>
                    <a:pt x="298" y="190"/>
                    <a:pt x="296" y="193"/>
                    <a:pt x="292" y="193"/>
                  </a:cubicBezTo>
                  <a:cubicBezTo>
                    <a:pt x="269" y="193"/>
                    <a:pt x="269" y="193"/>
                    <a:pt x="269" y="193"/>
                  </a:cubicBezTo>
                  <a:cubicBezTo>
                    <a:pt x="266" y="193"/>
                    <a:pt x="263" y="190"/>
                    <a:pt x="263" y="187"/>
                  </a:cubicBezTo>
                  <a:cubicBezTo>
                    <a:pt x="263" y="164"/>
                    <a:pt x="263" y="164"/>
                    <a:pt x="263" y="164"/>
                  </a:cubicBezTo>
                  <a:cubicBezTo>
                    <a:pt x="263" y="161"/>
                    <a:pt x="266" y="158"/>
                    <a:pt x="269" y="158"/>
                  </a:cubicBezTo>
                  <a:cubicBezTo>
                    <a:pt x="292" y="158"/>
                    <a:pt x="292" y="158"/>
                    <a:pt x="292" y="158"/>
                  </a:cubicBezTo>
                  <a:cubicBezTo>
                    <a:pt x="296" y="158"/>
                    <a:pt x="298" y="161"/>
                    <a:pt x="298" y="164"/>
                  </a:cubicBezTo>
                  <a:lnTo>
                    <a:pt x="298" y="187"/>
                  </a:lnTo>
                  <a:close/>
                  <a:moveTo>
                    <a:pt x="298" y="134"/>
                  </a:moveTo>
                  <a:cubicBezTo>
                    <a:pt x="298" y="137"/>
                    <a:pt x="296" y="140"/>
                    <a:pt x="292" y="140"/>
                  </a:cubicBezTo>
                  <a:cubicBezTo>
                    <a:pt x="269" y="140"/>
                    <a:pt x="269" y="140"/>
                    <a:pt x="269" y="140"/>
                  </a:cubicBezTo>
                  <a:cubicBezTo>
                    <a:pt x="266" y="140"/>
                    <a:pt x="263" y="137"/>
                    <a:pt x="263" y="134"/>
                  </a:cubicBezTo>
                  <a:cubicBezTo>
                    <a:pt x="263" y="111"/>
                    <a:pt x="263" y="111"/>
                    <a:pt x="263" y="111"/>
                  </a:cubicBezTo>
                  <a:cubicBezTo>
                    <a:pt x="263" y="108"/>
                    <a:pt x="266" y="105"/>
                    <a:pt x="269" y="105"/>
                  </a:cubicBezTo>
                  <a:cubicBezTo>
                    <a:pt x="292" y="105"/>
                    <a:pt x="292" y="105"/>
                    <a:pt x="292" y="105"/>
                  </a:cubicBezTo>
                  <a:cubicBezTo>
                    <a:pt x="296" y="105"/>
                    <a:pt x="298" y="108"/>
                    <a:pt x="298" y="111"/>
                  </a:cubicBezTo>
                  <a:lnTo>
                    <a:pt x="298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8"/>
            <p:cNvSpPr>
              <a:spLocks/>
            </p:cNvSpPr>
            <p:nvPr/>
          </p:nvSpPr>
          <p:spPr bwMode="auto">
            <a:xfrm>
              <a:off x="1165225" y="1162051"/>
              <a:ext cx="157163" cy="150813"/>
            </a:xfrm>
            <a:custGeom>
              <a:avLst/>
              <a:gdLst>
                <a:gd name="T0" fmla="*/ 31 w 99"/>
                <a:gd name="T1" fmla="*/ 95 h 95"/>
                <a:gd name="T2" fmla="*/ 0 w 99"/>
                <a:gd name="T3" fmla="*/ 0 h 95"/>
                <a:gd name="T4" fmla="*/ 99 w 99"/>
                <a:gd name="T5" fmla="*/ 39 h 95"/>
                <a:gd name="T6" fmla="*/ 31 w 99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95">
                  <a:moveTo>
                    <a:pt x="31" y="95"/>
                  </a:moveTo>
                  <a:lnTo>
                    <a:pt x="0" y="0"/>
                  </a:lnTo>
                  <a:lnTo>
                    <a:pt x="99" y="39"/>
                  </a:lnTo>
                  <a:lnTo>
                    <a:pt x="31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9"/>
            <p:cNvSpPr>
              <a:spLocks noEditPoints="1"/>
            </p:cNvSpPr>
            <p:nvPr/>
          </p:nvSpPr>
          <p:spPr bwMode="auto">
            <a:xfrm>
              <a:off x="1162050" y="1155701"/>
              <a:ext cx="592138" cy="409575"/>
            </a:xfrm>
            <a:custGeom>
              <a:avLst/>
              <a:gdLst>
                <a:gd name="T0" fmla="*/ 104 w 207"/>
                <a:gd name="T1" fmla="*/ 0 h 143"/>
                <a:gd name="T2" fmla="*/ 0 w 207"/>
                <a:gd name="T3" fmla="*/ 71 h 143"/>
                <a:gd name="T4" fmla="*/ 104 w 207"/>
                <a:gd name="T5" fmla="*/ 143 h 143"/>
                <a:gd name="T6" fmla="*/ 207 w 207"/>
                <a:gd name="T7" fmla="*/ 71 h 143"/>
                <a:gd name="T8" fmla="*/ 104 w 207"/>
                <a:gd name="T9" fmla="*/ 0 h 143"/>
                <a:gd name="T10" fmla="*/ 54 w 207"/>
                <a:gd name="T11" fmla="*/ 85 h 143"/>
                <a:gd name="T12" fmla="*/ 40 w 207"/>
                <a:gd name="T13" fmla="*/ 71 h 143"/>
                <a:gd name="T14" fmla="*/ 54 w 207"/>
                <a:gd name="T15" fmla="*/ 57 h 143"/>
                <a:gd name="T16" fmla="*/ 68 w 207"/>
                <a:gd name="T17" fmla="*/ 71 h 143"/>
                <a:gd name="T18" fmla="*/ 54 w 207"/>
                <a:gd name="T19" fmla="*/ 85 h 143"/>
                <a:gd name="T20" fmla="*/ 104 w 207"/>
                <a:gd name="T21" fmla="*/ 85 h 143"/>
                <a:gd name="T22" fmla="*/ 90 w 207"/>
                <a:gd name="T23" fmla="*/ 71 h 143"/>
                <a:gd name="T24" fmla="*/ 104 w 207"/>
                <a:gd name="T25" fmla="*/ 57 h 143"/>
                <a:gd name="T26" fmla="*/ 118 w 207"/>
                <a:gd name="T27" fmla="*/ 71 h 143"/>
                <a:gd name="T28" fmla="*/ 104 w 207"/>
                <a:gd name="T29" fmla="*/ 85 h 143"/>
                <a:gd name="T30" fmla="*/ 154 w 207"/>
                <a:gd name="T31" fmla="*/ 85 h 143"/>
                <a:gd name="T32" fmla="*/ 140 w 207"/>
                <a:gd name="T33" fmla="*/ 71 h 143"/>
                <a:gd name="T34" fmla="*/ 154 w 207"/>
                <a:gd name="T35" fmla="*/ 57 h 143"/>
                <a:gd name="T36" fmla="*/ 168 w 207"/>
                <a:gd name="T37" fmla="*/ 71 h 143"/>
                <a:gd name="T38" fmla="*/ 154 w 207"/>
                <a:gd name="T39" fmla="*/ 8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7" h="143">
                  <a:moveTo>
                    <a:pt x="104" y="0"/>
                  </a:moveTo>
                  <a:cubicBezTo>
                    <a:pt x="47" y="0"/>
                    <a:pt x="0" y="32"/>
                    <a:pt x="0" y="71"/>
                  </a:cubicBezTo>
                  <a:cubicBezTo>
                    <a:pt x="0" y="111"/>
                    <a:pt x="47" y="143"/>
                    <a:pt x="104" y="143"/>
                  </a:cubicBezTo>
                  <a:cubicBezTo>
                    <a:pt x="161" y="143"/>
                    <a:pt x="207" y="111"/>
                    <a:pt x="207" y="71"/>
                  </a:cubicBezTo>
                  <a:cubicBezTo>
                    <a:pt x="207" y="32"/>
                    <a:pt x="161" y="0"/>
                    <a:pt x="104" y="0"/>
                  </a:cubicBezTo>
                  <a:close/>
                  <a:moveTo>
                    <a:pt x="54" y="85"/>
                  </a:moveTo>
                  <a:cubicBezTo>
                    <a:pt x="46" y="85"/>
                    <a:pt x="40" y="79"/>
                    <a:pt x="40" y="71"/>
                  </a:cubicBezTo>
                  <a:cubicBezTo>
                    <a:pt x="40" y="64"/>
                    <a:pt x="46" y="57"/>
                    <a:pt x="54" y="57"/>
                  </a:cubicBezTo>
                  <a:cubicBezTo>
                    <a:pt x="62" y="57"/>
                    <a:pt x="68" y="64"/>
                    <a:pt x="68" y="71"/>
                  </a:cubicBezTo>
                  <a:cubicBezTo>
                    <a:pt x="68" y="79"/>
                    <a:pt x="62" y="85"/>
                    <a:pt x="54" y="85"/>
                  </a:cubicBezTo>
                  <a:close/>
                  <a:moveTo>
                    <a:pt x="104" y="85"/>
                  </a:moveTo>
                  <a:cubicBezTo>
                    <a:pt x="96" y="85"/>
                    <a:pt x="90" y="79"/>
                    <a:pt x="90" y="71"/>
                  </a:cubicBezTo>
                  <a:cubicBezTo>
                    <a:pt x="90" y="64"/>
                    <a:pt x="96" y="57"/>
                    <a:pt x="104" y="57"/>
                  </a:cubicBezTo>
                  <a:cubicBezTo>
                    <a:pt x="112" y="57"/>
                    <a:pt x="118" y="64"/>
                    <a:pt x="118" y="71"/>
                  </a:cubicBezTo>
                  <a:cubicBezTo>
                    <a:pt x="118" y="79"/>
                    <a:pt x="112" y="85"/>
                    <a:pt x="104" y="85"/>
                  </a:cubicBezTo>
                  <a:close/>
                  <a:moveTo>
                    <a:pt x="154" y="85"/>
                  </a:moveTo>
                  <a:cubicBezTo>
                    <a:pt x="146" y="85"/>
                    <a:pt x="140" y="79"/>
                    <a:pt x="140" y="71"/>
                  </a:cubicBezTo>
                  <a:cubicBezTo>
                    <a:pt x="140" y="64"/>
                    <a:pt x="146" y="57"/>
                    <a:pt x="154" y="57"/>
                  </a:cubicBezTo>
                  <a:cubicBezTo>
                    <a:pt x="162" y="57"/>
                    <a:pt x="168" y="64"/>
                    <a:pt x="168" y="71"/>
                  </a:cubicBezTo>
                  <a:cubicBezTo>
                    <a:pt x="168" y="79"/>
                    <a:pt x="162" y="85"/>
                    <a:pt x="154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7709292" y="3776965"/>
            <a:ext cx="564387" cy="634329"/>
            <a:chOff x="279401" y="2698750"/>
            <a:chExt cx="1473200" cy="1655763"/>
          </a:xfrm>
          <a:solidFill>
            <a:srgbClr val="0698CB"/>
          </a:solidFill>
        </p:grpSpPr>
        <p:sp>
          <p:nvSpPr>
            <p:cNvPr id="77" name="Freeform 45"/>
            <p:cNvSpPr>
              <a:spLocks noEditPoints="1"/>
            </p:cNvSpPr>
            <p:nvPr/>
          </p:nvSpPr>
          <p:spPr bwMode="auto">
            <a:xfrm>
              <a:off x="279401" y="2884488"/>
              <a:ext cx="1473200" cy="1470025"/>
            </a:xfrm>
            <a:custGeom>
              <a:avLst/>
              <a:gdLst>
                <a:gd name="T0" fmla="*/ 250 w 501"/>
                <a:gd name="T1" fmla="*/ 0 h 501"/>
                <a:gd name="T2" fmla="*/ 0 w 501"/>
                <a:gd name="T3" fmla="*/ 251 h 501"/>
                <a:gd name="T4" fmla="*/ 250 w 501"/>
                <a:gd name="T5" fmla="*/ 501 h 501"/>
                <a:gd name="T6" fmla="*/ 501 w 501"/>
                <a:gd name="T7" fmla="*/ 251 h 501"/>
                <a:gd name="T8" fmla="*/ 250 w 501"/>
                <a:gd name="T9" fmla="*/ 0 h 501"/>
                <a:gd name="T10" fmla="*/ 455 w 501"/>
                <a:gd name="T11" fmla="*/ 267 h 501"/>
                <a:gd name="T12" fmla="*/ 446 w 501"/>
                <a:gd name="T13" fmla="*/ 267 h 501"/>
                <a:gd name="T14" fmla="*/ 389 w 501"/>
                <a:gd name="T15" fmla="*/ 390 h 501"/>
                <a:gd name="T16" fmla="*/ 267 w 501"/>
                <a:gd name="T17" fmla="*/ 447 h 501"/>
                <a:gd name="T18" fmla="*/ 267 w 501"/>
                <a:gd name="T19" fmla="*/ 455 h 501"/>
                <a:gd name="T20" fmla="*/ 250 w 501"/>
                <a:gd name="T21" fmla="*/ 471 h 501"/>
                <a:gd name="T22" fmla="*/ 234 w 501"/>
                <a:gd name="T23" fmla="*/ 455 h 501"/>
                <a:gd name="T24" fmla="*/ 234 w 501"/>
                <a:gd name="T25" fmla="*/ 447 h 501"/>
                <a:gd name="T26" fmla="*/ 111 w 501"/>
                <a:gd name="T27" fmla="*/ 390 h 501"/>
                <a:gd name="T28" fmla="*/ 54 w 501"/>
                <a:gd name="T29" fmla="*/ 267 h 501"/>
                <a:gd name="T30" fmla="*/ 46 w 501"/>
                <a:gd name="T31" fmla="*/ 267 h 501"/>
                <a:gd name="T32" fmla="*/ 30 w 501"/>
                <a:gd name="T33" fmla="*/ 251 h 501"/>
                <a:gd name="T34" fmla="*/ 46 w 501"/>
                <a:gd name="T35" fmla="*/ 234 h 501"/>
                <a:gd name="T36" fmla="*/ 54 w 501"/>
                <a:gd name="T37" fmla="*/ 234 h 501"/>
                <a:gd name="T38" fmla="*/ 111 w 501"/>
                <a:gd name="T39" fmla="*/ 111 h 501"/>
                <a:gd name="T40" fmla="*/ 234 w 501"/>
                <a:gd name="T41" fmla="*/ 54 h 501"/>
                <a:gd name="T42" fmla="*/ 234 w 501"/>
                <a:gd name="T43" fmla="*/ 46 h 501"/>
                <a:gd name="T44" fmla="*/ 250 w 501"/>
                <a:gd name="T45" fmla="*/ 30 h 501"/>
                <a:gd name="T46" fmla="*/ 267 w 501"/>
                <a:gd name="T47" fmla="*/ 46 h 501"/>
                <a:gd name="T48" fmla="*/ 267 w 501"/>
                <a:gd name="T49" fmla="*/ 54 h 501"/>
                <a:gd name="T50" fmla="*/ 389 w 501"/>
                <a:gd name="T51" fmla="*/ 111 h 501"/>
                <a:gd name="T52" fmla="*/ 446 w 501"/>
                <a:gd name="T53" fmla="*/ 234 h 501"/>
                <a:gd name="T54" fmla="*/ 455 w 501"/>
                <a:gd name="T55" fmla="*/ 234 h 501"/>
                <a:gd name="T56" fmla="*/ 471 w 501"/>
                <a:gd name="T57" fmla="*/ 251 h 501"/>
                <a:gd name="T58" fmla="*/ 455 w 501"/>
                <a:gd name="T59" fmla="*/ 267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01" h="501">
                  <a:moveTo>
                    <a:pt x="250" y="0"/>
                  </a:moveTo>
                  <a:cubicBezTo>
                    <a:pt x="112" y="0"/>
                    <a:pt x="0" y="112"/>
                    <a:pt x="0" y="251"/>
                  </a:cubicBezTo>
                  <a:cubicBezTo>
                    <a:pt x="0" y="389"/>
                    <a:pt x="112" y="501"/>
                    <a:pt x="250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2"/>
                    <a:pt x="389" y="0"/>
                    <a:pt x="250" y="0"/>
                  </a:cubicBezTo>
                  <a:close/>
                  <a:moveTo>
                    <a:pt x="455" y="267"/>
                  </a:moveTo>
                  <a:cubicBezTo>
                    <a:pt x="446" y="267"/>
                    <a:pt x="446" y="267"/>
                    <a:pt x="446" y="267"/>
                  </a:cubicBezTo>
                  <a:cubicBezTo>
                    <a:pt x="442" y="315"/>
                    <a:pt x="421" y="358"/>
                    <a:pt x="389" y="390"/>
                  </a:cubicBezTo>
                  <a:cubicBezTo>
                    <a:pt x="357" y="422"/>
                    <a:pt x="315" y="443"/>
                    <a:pt x="267" y="447"/>
                  </a:cubicBezTo>
                  <a:cubicBezTo>
                    <a:pt x="267" y="455"/>
                    <a:pt x="267" y="455"/>
                    <a:pt x="267" y="455"/>
                  </a:cubicBezTo>
                  <a:cubicBezTo>
                    <a:pt x="267" y="464"/>
                    <a:pt x="259" y="471"/>
                    <a:pt x="250" y="471"/>
                  </a:cubicBezTo>
                  <a:cubicBezTo>
                    <a:pt x="241" y="471"/>
                    <a:pt x="234" y="464"/>
                    <a:pt x="234" y="455"/>
                  </a:cubicBezTo>
                  <a:cubicBezTo>
                    <a:pt x="234" y="447"/>
                    <a:pt x="234" y="447"/>
                    <a:pt x="234" y="447"/>
                  </a:cubicBezTo>
                  <a:cubicBezTo>
                    <a:pt x="186" y="443"/>
                    <a:pt x="143" y="422"/>
                    <a:pt x="111" y="390"/>
                  </a:cubicBezTo>
                  <a:cubicBezTo>
                    <a:pt x="79" y="358"/>
                    <a:pt x="58" y="315"/>
                    <a:pt x="54" y="267"/>
                  </a:cubicBezTo>
                  <a:cubicBezTo>
                    <a:pt x="46" y="267"/>
                    <a:pt x="46" y="267"/>
                    <a:pt x="46" y="267"/>
                  </a:cubicBezTo>
                  <a:cubicBezTo>
                    <a:pt x="37" y="267"/>
                    <a:pt x="30" y="260"/>
                    <a:pt x="30" y="251"/>
                  </a:cubicBezTo>
                  <a:cubicBezTo>
                    <a:pt x="30" y="241"/>
                    <a:pt x="37" y="234"/>
                    <a:pt x="46" y="234"/>
                  </a:cubicBezTo>
                  <a:cubicBezTo>
                    <a:pt x="54" y="234"/>
                    <a:pt x="54" y="234"/>
                    <a:pt x="54" y="234"/>
                  </a:cubicBezTo>
                  <a:cubicBezTo>
                    <a:pt x="58" y="186"/>
                    <a:pt x="79" y="143"/>
                    <a:pt x="111" y="111"/>
                  </a:cubicBezTo>
                  <a:cubicBezTo>
                    <a:pt x="143" y="79"/>
                    <a:pt x="186" y="58"/>
                    <a:pt x="234" y="54"/>
                  </a:cubicBezTo>
                  <a:cubicBezTo>
                    <a:pt x="234" y="46"/>
                    <a:pt x="234" y="46"/>
                    <a:pt x="234" y="46"/>
                  </a:cubicBezTo>
                  <a:cubicBezTo>
                    <a:pt x="234" y="37"/>
                    <a:pt x="241" y="30"/>
                    <a:pt x="250" y="30"/>
                  </a:cubicBezTo>
                  <a:cubicBezTo>
                    <a:pt x="259" y="30"/>
                    <a:pt x="267" y="37"/>
                    <a:pt x="267" y="46"/>
                  </a:cubicBezTo>
                  <a:cubicBezTo>
                    <a:pt x="267" y="54"/>
                    <a:pt x="267" y="54"/>
                    <a:pt x="267" y="54"/>
                  </a:cubicBezTo>
                  <a:cubicBezTo>
                    <a:pt x="315" y="58"/>
                    <a:pt x="357" y="79"/>
                    <a:pt x="389" y="111"/>
                  </a:cubicBezTo>
                  <a:cubicBezTo>
                    <a:pt x="421" y="143"/>
                    <a:pt x="442" y="186"/>
                    <a:pt x="446" y="234"/>
                  </a:cubicBezTo>
                  <a:cubicBezTo>
                    <a:pt x="455" y="234"/>
                    <a:pt x="455" y="234"/>
                    <a:pt x="455" y="234"/>
                  </a:cubicBezTo>
                  <a:cubicBezTo>
                    <a:pt x="464" y="234"/>
                    <a:pt x="471" y="241"/>
                    <a:pt x="471" y="251"/>
                  </a:cubicBezTo>
                  <a:cubicBezTo>
                    <a:pt x="471" y="260"/>
                    <a:pt x="464" y="267"/>
                    <a:pt x="455" y="2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46"/>
            <p:cNvSpPr>
              <a:spLocks/>
            </p:cNvSpPr>
            <p:nvPr/>
          </p:nvSpPr>
          <p:spPr bwMode="auto">
            <a:xfrm>
              <a:off x="966788" y="3043238"/>
              <a:ext cx="96838" cy="117475"/>
            </a:xfrm>
            <a:custGeom>
              <a:avLst/>
              <a:gdLst>
                <a:gd name="T0" fmla="*/ 16 w 33"/>
                <a:gd name="T1" fmla="*/ 40 h 40"/>
                <a:gd name="T2" fmla="*/ 33 w 33"/>
                <a:gd name="T3" fmla="*/ 24 h 40"/>
                <a:gd name="T4" fmla="*/ 33 w 33"/>
                <a:gd name="T5" fmla="*/ 0 h 40"/>
                <a:gd name="T6" fmla="*/ 16 w 33"/>
                <a:gd name="T7" fmla="*/ 0 h 40"/>
                <a:gd name="T8" fmla="*/ 0 w 33"/>
                <a:gd name="T9" fmla="*/ 0 h 40"/>
                <a:gd name="T10" fmla="*/ 0 w 33"/>
                <a:gd name="T11" fmla="*/ 24 h 40"/>
                <a:gd name="T12" fmla="*/ 16 w 33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0">
                  <a:moveTo>
                    <a:pt x="16" y="40"/>
                  </a:moveTo>
                  <a:cubicBezTo>
                    <a:pt x="25" y="40"/>
                    <a:pt x="33" y="33"/>
                    <a:pt x="33" y="24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7" y="0"/>
                    <a:pt x="22" y="0"/>
                    <a:pt x="16" y="0"/>
                  </a:cubicBezTo>
                  <a:cubicBezTo>
                    <a:pt x="11" y="0"/>
                    <a:pt x="5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3"/>
                    <a:pt x="7" y="40"/>
                    <a:pt x="1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47"/>
            <p:cNvSpPr>
              <a:spLocks/>
            </p:cNvSpPr>
            <p:nvPr/>
          </p:nvSpPr>
          <p:spPr bwMode="auto">
            <a:xfrm>
              <a:off x="966788" y="4079875"/>
              <a:ext cx="96838" cy="115888"/>
            </a:xfrm>
            <a:custGeom>
              <a:avLst/>
              <a:gdLst>
                <a:gd name="T0" fmla="*/ 16 w 33"/>
                <a:gd name="T1" fmla="*/ 0 h 40"/>
                <a:gd name="T2" fmla="*/ 0 w 33"/>
                <a:gd name="T3" fmla="*/ 17 h 40"/>
                <a:gd name="T4" fmla="*/ 0 w 33"/>
                <a:gd name="T5" fmla="*/ 40 h 40"/>
                <a:gd name="T6" fmla="*/ 16 w 33"/>
                <a:gd name="T7" fmla="*/ 40 h 40"/>
                <a:gd name="T8" fmla="*/ 33 w 33"/>
                <a:gd name="T9" fmla="*/ 40 h 40"/>
                <a:gd name="T10" fmla="*/ 33 w 33"/>
                <a:gd name="T11" fmla="*/ 17 h 40"/>
                <a:gd name="T12" fmla="*/ 16 w 33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0">
                  <a:moveTo>
                    <a:pt x="16" y="0"/>
                  </a:moveTo>
                  <a:cubicBezTo>
                    <a:pt x="7" y="0"/>
                    <a:pt x="0" y="7"/>
                    <a:pt x="0" y="17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5" y="40"/>
                    <a:pt x="11" y="40"/>
                    <a:pt x="16" y="40"/>
                  </a:cubicBezTo>
                  <a:cubicBezTo>
                    <a:pt x="22" y="40"/>
                    <a:pt x="27" y="40"/>
                    <a:pt x="33" y="40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7"/>
                    <a:pt x="25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48"/>
            <p:cNvSpPr>
              <a:spLocks/>
            </p:cNvSpPr>
            <p:nvPr/>
          </p:nvSpPr>
          <p:spPr bwMode="auto">
            <a:xfrm>
              <a:off x="434976" y="3571875"/>
              <a:ext cx="120650" cy="96838"/>
            </a:xfrm>
            <a:custGeom>
              <a:avLst/>
              <a:gdLst>
                <a:gd name="T0" fmla="*/ 41 w 41"/>
                <a:gd name="T1" fmla="*/ 17 h 33"/>
                <a:gd name="T2" fmla="*/ 24 w 41"/>
                <a:gd name="T3" fmla="*/ 0 h 33"/>
                <a:gd name="T4" fmla="*/ 1 w 41"/>
                <a:gd name="T5" fmla="*/ 0 h 33"/>
                <a:gd name="T6" fmla="*/ 0 w 41"/>
                <a:gd name="T7" fmla="*/ 17 h 33"/>
                <a:gd name="T8" fmla="*/ 1 w 41"/>
                <a:gd name="T9" fmla="*/ 33 h 33"/>
                <a:gd name="T10" fmla="*/ 24 w 41"/>
                <a:gd name="T11" fmla="*/ 33 h 33"/>
                <a:gd name="T12" fmla="*/ 41 w 41"/>
                <a:gd name="T13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33">
                  <a:moveTo>
                    <a:pt x="41" y="17"/>
                  </a:moveTo>
                  <a:cubicBezTo>
                    <a:pt x="41" y="7"/>
                    <a:pt x="33" y="0"/>
                    <a:pt x="2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6"/>
                    <a:pt x="0" y="11"/>
                    <a:pt x="0" y="17"/>
                  </a:cubicBezTo>
                  <a:cubicBezTo>
                    <a:pt x="0" y="22"/>
                    <a:pt x="1" y="28"/>
                    <a:pt x="1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33" y="33"/>
                    <a:pt x="41" y="26"/>
                    <a:pt x="4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49"/>
            <p:cNvSpPr>
              <a:spLocks/>
            </p:cNvSpPr>
            <p:nvPr/>
          </p:nvSpPr>
          <p:spPr bwMode="auto">
            <a:xfrm>
              <a:off x="1474788" y="3571875"/>
              <a:ext cx="119063" cy="96838"/>
            </a:xfrm>
            <a:custGeom>
              <a:avLst/>
              <a:gdLst>
                <a:gd name="T0" fmla="*/ 39 w 40"/>
                <a:gd name="T1" fmla="*/ 0 h 33"/>
                <a:gd name="T2" fmla="*/ 16 w 40"/>
                <a:gd name="T3" fmla="*/ 0 h 33"/>
                <a:gd name="T4" fmla="*/ 0 w 40"/>
                <a:gd name="T5" fmla="*/ 17 h 33"/>
                <a:gd name="T6" fmla="*/ 16 w 40"/>
                <a:gd name="T7" fmla="*/ 33 h 33"/>
                <a:gd name="T8" fmla="*/ 39 w 40"/>
                <a:gd name="T9" fmla="*/ 33 h 33"/>
                <a:gd name="T10" fmla="*/ 40 w 40"/>
                <a:gd name="T11" fmla="*/ 17 h 33"/>
                <a:gd name="T12" fmla="*/ 39 w 40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3">
                  <a:moveTo>
                    <a:pt x="39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7"/>
                  </a:cubicBezTo>
                  <a:cubicBezTo>
                    <a:pt x="0" y="26"/>
                    <a:pt x="7" y="33"/>
                    <a:pt x="16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28"/>
                    <a:pt x="40" y="22"/>
                    <a:pt x="40" y="17"/>
                  </a:cubicBezTo>
                  <a:cubicBezTo>
                    <a:pt x="40" y="11"/>
                    <a:pt x="40" y="6"/>
                    <a:pt x="3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Oval 50"/>
            <p:cNvSpPr>
              <a:spLocks noChangeArrowheads="1"/>
            </p:cNvSpPr>
            <p:nvPr/>
          </p:nvSpPr>
          <p:spPr bwMode="auto">
            <a:xfrm>
              <a:off x="925513" y="3532188"/>
              <a:ext cx="176213" cy="1746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51"/>
            <p:cNvSpPr>
              <a:spLocks noEditPoints="1"/>
            </p:cNvSpPr>
            <p:nvPr/>
          </p:nvSpPr>
          <p:spPr bwMode="auto">
            <a:xfrm>
              <a:off x="652463" y="3254375"/>
              <a:ext cx="723900" cy="730250"/>
            </a:xfrm>
            <a:custGeom>
              <a:avLst/>
              <a:gdLst>
                <a:gd name="T0" fmla="*/ 106 w 246"/>
                <a:gd name="T1" fmla="*/ 86 h 249"/>
                <a:gd name="T2" fmla="*/ 109 w 246"/>
                <a:gd name="T3" fmla="*/ 89 h 249"/>
                <a:gd name="T4" fmla="*/ 123 w 246"/>
                <a:gd name="T5" fmla="*/ 86 h 249"/>
                <a:gd name="T6" fmla="*/ 162 w 246"/>
                <a:gd name="T7" fmla="*/ 125 h 249"/>
                <a:gd name="T8" fmla="*/ 159 w 246"/>
                <a:gd name="T9" fmla="*/ 139 h 249"/>
                <a:gd name="T10" fmla="*/ 162 w 246"/>
                <a:gd name="T11" fmla="*/ 142 h 249"/>
                <a:gd name="T12" fmla="*/ 246 w 246"/>
                <a:gd name="T13" fmla="*/ 0 h 249"/>
                <a:gd name="T14" fmla="*/ 106 w 246"/>
                <a:gd name="T15" fmla="*/ 86 h 249"/>
                <a:gd name="T16" fmla="*/ 123 w 246"/>
                <a:gd name="T17" fmla="*/ 163 h 249"/>
                <a:gd name="T18" fmla="*/ 84 w 246"/>
                <a:gd name="T19" fmla="*/ 125 h 249"/>
                <a:gd name="T20" fmla="*/ 87 w 246"/>
                <a:gd name="T21" fmla="*/ 110 h 249"/>
                <a:gd name="T22" fmla="*/ 85 w 246"/>
                <a:gd name="T23" fmla="*/ 107 h 249"/>
                <a:gd name="T24" fmla="*/ 0 w 246"/>
                <a:gd name="T25" fmla="*/ 249 h 249"/>
                <a:gd name="T26" fmla="*/ 140 w 246"/>
                <a:gd name="T27" fmla="*/ 163 h 249"/>
                <a:gd name="T28" fmla="*/ 138 w 246"/>
                <a:gd name="T29" fmla="*/ 160 h 249"/>
                <a:gd name="T30" fmla="*/ 123 w 246"/>
                <a:gd name="T31" fmla="*/ 163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6" h="249">
                  <a:moveTo>
                    <a:pt x="106" y="86"/>
                  </a:moveTo>
                  <a:cubicBezTo>
                    <a:pt x="109" y="89"/>
                    <a:pt x="109" y="89"/>
                    <a:pt x="109" y="89"/>
                  </a:cubicBezTo>
                  <a:cubicBezTo>
                    <a:pt x="113" y="87"/>
                    <a:pt x="118" y="86"/>
                    <a:pt x="123" y="86"/>
                  </a:cubicBezTo>
                  <a:cubicBezTo>
                    <a:pt x="145" y="86"/>
                    <a:pt x="162" y="103"/>
                    <a:pt x="162" y="125"/>
                  </a:cubicBezTo>
                  <a:cubicBezTo>
                    <a:pt x="162" y="130"/>
                    <a:pt x="161" y="135"/>
                    <a:pt x="159" y="139"/>
                  </a:cubicBezTo>
                  <a:cubicBezTo>
                    <a:pt x="162" y="142"/>
                    <a:pt x="162" y="142"/>
                    <a:pt x="162" y="142"/>
                  </a:cubicBezTo>
                  <a:cubicBezTo>
                    <a:pt x="246" y="0"/>
                    <a:pt x="246" y="0"/>
                    <a:pt x="246" y="0"/>
                  </a:cubicBezTo>
                  <a:lnTo>
                    <a:pt x="106" y="86"/>
                  </a:lnTo>
                  <a:close/>
                  <a:moveTo>
                    <a:pt x="123" y="163"/>
                  </a:moveTo>
                  <a:cubicBezTo>
                    <a:pt x="102" y="163"/>
                    <a:pt x="84" y="146"/>
                    <a:pt x="84" y="125"/>
                  </a:cubicBezTo>
                  <a:cubicBezTo>
                    <a:pt x="84" y="119"/>
                    <a:pt x="86" y="114"/>
                    <a:pt x="87" y="110"/>
                  </a:cubicBezTo>
                  <a:cubicBezTo>
                    <a:pt x="85" y="107"/>
                    <a:pt x="85" y="107"/>
                    <a:pt x="85" y="107"/>
                  </a:cubicBezTo>
                  <a:cubicBezTo>
                    <a:pt x="0" y="249"/>
                    <a:pt x="0" y="249"/>
                    <a:pt x="0" y="249"/>
                  </a:cubicBezTo>
                  <a:cubicBezTo>
                    <a:pt x="140" y="163"/>
                    <a:pt x="140" y="163"/>
                    <a:pt x="140" y="163"/>
                  </a:cubicBezTo>
                  <a:cubicBezTo>
                    <a:pt x="138" y="160"/>
                    <a:pt x="138" y="160"/>
                    <a:pt x="138" y="160"/>
                  </a:cubicBezTo>
                  <a:cubicBezTo>
                    <a:pt x="133" y="162"/>
                    <a:pt x="128" y="163"/>
                    <a:pt x="123" y="1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52"/>
            <p:cNvSpPr>
              <a:spLocks/>
            </p:cNvSpPr>
            <p:nvPr/>
          </p:nvSpPr>
          <p:spPr bwMode="auto">
            <a:xfrm>
              <a:off x="935038" y="2698750"/>
              <a:ext cx="158750" cy="158750"/>
            </a:xfrm>
            <a:custGeom>
              <a:avLst/>
              <a:gdLst>
                <a:gd name="T0" fmla="*/ 27 w 54"/>
                <a:gd name="T1" fmla="*/ 0 h 54"/>
                <a:gd name="T2" fmla="*/ 0 w 54"/>
                <a:gd name="T3" fmla="*/ 27 h 54"/>
                <a:gd name="T4" fmla="*/ 0 w 54"/>
                <a:gd name="T5" fmla="*/ 54 h 54"/>
                <a:gd name="T6" fmla="*/ 29 w 54"/>
                <a:gd name="T7" fmla="*/ 52 h 54"/>
                <a:gd name="T8" fmla="*/ 29 w 54"/>
                <a:gd name="T9" fmla="*/ 52 h 54"/>
                <a:gd name="T10" fmla="*/ 54 w 54"/>
                <a:gd name="T11" fmla="*/ 53 h 54"/>
                <a:gd name="T12" fmla="*/ 54 w 54"/>
                <a:gd name="T13" fmla="*/ 27 h 54"/>
                <a:gd name="T14" fmla="*/ 27 w 54"/>
                <a:gd name="T1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54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0" y="53"/>
                    <a:pt x="19" y="52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8" y="52"/>
                    <a:pt x="46" y="52"/>
                    <a:pt x="54" y="53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12"/>
                    <a:pt x="42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6786803" y="2020917"/>
            <a:ext cx="657439" cy="674468"/>
            <a:chOff x="7673976" y="2593975"/>
            <a:chExt cx="1716088" cy="1760538"/>
          </a:xfrm>
          <a:solidFill>
            <a:srgbClr val="F7993C"/>
          </a:solidFill>
        </p:grpSpPr>
        <p:sp>
          <p:nvSpPr>
            <p:cNvPr id="86" name="Freeform 60"/>
            <p:cNvSpPr>
              <a:spLocks/>
            </p:cNvSpPr>
            <p:nvPr/>
          </p:nvSpPr>
          <p:spPr bwMode="auto">
            <a:xfrm>
              <a:off x="7673976" y="2974975"/>
              <a:ext cx="1284288" cy="1379538"/>
            </a:xfrm>
            <a:custGeom>
              <a:avLst/>
              <a:gdLst>
                <a:gd name="T0" fmla="*/ 415 w 437"/>
                <a:gd name="T1" fmla="*/ 364 h 470"/>
                <a:gd name="T2" fmla="*/ 388 w 437"/>
                <a:gd name="T3" fmla="*/ 335 h 470"/>
                <a:gd name="T4" fmla="*/ 307 w 437"/>
                <a:gd name="T5" fmla="*/ 291 h 470"/>
                <a:gd name="T6" fmla="*/ 273 w 437"/>
                <a:gd name="T7" fmla="*/ 257 h 470"/>
                <a:gd name="T8" fmla="*/ 262 w 437"/>
                <a:gd name="T9" fmla="*/ 240 h 470"/>
                <a:gd name="T10" fmla="*/ 288 w 437"/>
                <a:gd name="T11" fmla="*/ 199 h 470"/>
                <a:gd name="T12" fmla="*/ 294 w 437"/>
                <a:gd name="T13" fmla="*/ 185 h 470"/>
                <a:gd name="T14" fmla="*/ 298 w 437"/>
                <a:gd name="T15" fmla="*/ 147 h 470"/>
                <a:gd name="T16" fmla="*/ 285 w 437"/>
                <a:gd name="T17" fmla="*/ 57 h 470"/>
                <a:gd name="T18" fmla="*/ 280 w 437"/>
                <a:gd name="T19" fmla="*/ 52 h 470"/>
                <a:gd name="T20" fmla="*/ 262 w 437"/>
                <a:gd name="T21" fmla="*/ 37 h 470"/>
                <a:gd name="T22" fmla="*/ 155 w 437"/>
                <a:gd name="T23" fmla="*/ 50 h 470"/>
                <a:gd name="T24" fmla="*/ 140 w 437"/>
                <a:gd name="T25" fmla="*/ 140 h 470"/>
                <a:gd name="T26" fmla="*/ 142 w 437"/>
                <a:gd name="T27" fmla="*/ 179 h 470"/>
                <a:gd name="T28" fmla="*/ 150 w 437"/>
                <a:gd name="T29" fmla="*/ 195 h 470"/>
                <a:gd name="T30" fmla="*/ 153 w 437"/>
                <a:gd name="T31" fmla="*/ 202 h 470"/>
                <a:gd name="T32" fmla="*/ 155 w 437"/>
                <a:gd name="T33" fmla="*/ 201 h 470"/>
                <a:gd name="T34" fmla="*/ 178 w 437"/>
                <a:gd name="T35" fmla="*/ 239 h 470"/>
                <a:gd name="T36" fmla="*/ 159 w 437"/>
                <a:gd name="T37" fmla="*/ 256 h 470"/>
                <a:gd name="T38" fmla="*/ 129 w 437"/>
                <a:gd name="T39" fmla="*/ 291 h 470"/>
                <a:gd name="T40" fmla="*/ 48 w 437"/>
                <a:gd name="T41" fmla="*/ 335 h 470"/>
                <a:gd name="T42" fmla="*/ 21 w 437"/>
                <a:gd name="T43" fmla="*/ 364 h 470"/>
                <a:gd name="T44" fmla="*/ 0 w 437"/>
                <a:gd name="T45" fmla="*/ 451 h 470"/>
                <a:gd name="T46" fmla="*/ 0 w 437"/>
                <a:gd name="T47" fmla="*/ 470 h 470"/>
                <a:gd name="T48" fmla="*/ 437 w 437"/>
                <a:gd name="T49" fmla="*/ 470 h 470"/>
                <a:gd name="T50" fmla="*/ 437 w 437"/>
                <a:gd name="T51" fmla="*/ 451 h 470"/>
                <a:gd name="T52" fmla="*/ 415 w 437"/>
                <a:gd name="T53" fmla="*/ 364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37" h="470">
                  <a:moveTo>
                    <a:pt x="415" y="364"/>
                  </a:moveTo>
                  <a:cubicBezTo>
                    <a:pt x="415" y="364"/>
                    <a:pt x="422" y="351"/>
                    <a:pt x="388" y="335"/>
                  </a:cubicBezTo>
                  <a:cubicBezTo>
                    <a:pt x="307" y="291"/>
                    <a:pt x="307" y="291"/>
                    <a:pt x="307" y="291"/>
                  </a:cubicBezTo>
                  <a:cubicBezTo>
                    <a:pt x="273" y="257"/>
                    <a:pt x="273" y="257"/>
                    <a:pt x="273" y="257"/>
                  </a:cubicBezTo>
                  <a:cubicBezTo>
                    <a:pt x="256" y="248"/>
                    <a:pt x="246" y="251"/>
                    <a:pt x="262" y="240"/>
                  </a:cubicBezTo>
                  <a:cubicBezTo>
                    <a:pt x="274" y="230"/>
                    <a:pt x="282" y="216"/>
                    <a:pt x="288" y="199"/>
                  </a:cubicBezTo>
                  <a:cubicBezTo>
                    <a:pt x="289" y="198"/>
                    <a:pt x="292" y="194"/>
                    <a:pt x="294" y="185"/>
                  </a:cubicBezTo>
                  <a:cubicBezTo>
                    <a:pt x="294" y="185"/>
                    <a:pt x="325" y="148"/>
                    <a:pt x="298" y="147"/>
                  </a:cubicBezTo>
                  <a:cubicBezTo>
                    <a:pt x="298" y="147"/>
                    <a:pt x="326" y="96"/>
                    <a:pt x="285" y="57"/>
                  </a:cubicBezTo>
                  <a:cubicBezTo>
                    <a:pt x="285" y="57"/>
                    <a:pt x="283" y="55"/>
                    <a:pt x="280" y="52"/>
                  </a:cubicBezTo>
                  <a:cubicBezTo>
                    <a:pt x="271" y="42"/>
                    <a:pt x="262" y="37"/>
                    <a:pt x="262" y="37"/>
                  </a:cubicBezTo>
                  <a:cubicBezTo>
                    <a:pt x="203" y="0"/>
                    <a:pt x="155" y="50"/>
                    <a:pt x="155" y="50"/>
                  </a:cubicBezTo>
                  <a:cubicBezTo>
                    <a:pt x="113" y="88"/>
                    <a:pt x="140" y="140"/>
                    <a:pt x="140" y="140"/>
                  </a:cubicBezTo>
                  <a:cubicBezTo>
                    <a:pt x="112" y="140"/>
                    <a:pt x="142" y="179"/>
                    <a:pt x="142" y="179"/>
                  </a:cubicBezTo>
                  <a:cubicBezTo>
                    <a:pt x="146" y="197"/>
                    <a:pt x="150" y="195"/>
                    <a:pt x="150" y="195"/>
                  </a:cubicBezTo>
                  <a:cubicBezTo>
                    <a:pt x="152" y="195"/>
                    <a:pt x="152" y="198"/>
                    <a:pt x="153" y="202"/>
                  </a:cubicBezTo>
                  <a:cubicBezTo>
                    <a:pt x="154" y="201"/>
                    <a:pt x="154" y="201"/>
                    <a:pt x="155" y="201"/>
                  </a:cubicBezTo>
                  <a:cubicBezTo>
                    <a:pt x="160" y="216"/>
                    <a:pt x="168" y="229"/>
                    <a:pt x="178" y="239"/>
                  </a:cubicBezTo>
                  <a:cubicBezTo>
                    <a:pt x="187" y="251"/>
                    <a:pt x="163" y="251"/>
                    <a:pt x="159" y="256"/>
                  </a:cubicBezTo>
                  <a:cubicBezTo>
                    <a:pt x="157" y="259"/>
                    <a:pt x="129" y="291"/>
                    <a:pt x="129" y="291"/>
                  </a:cubicBezTo>
                  <a:cubicBezTo>
                    <a:pt x="48" y="335"/>
                    <a:pt x="48" y="335"/>
                    <a:pt x="48" y="335"/>
                  </a:cubicBezTo>
                  <a:cubicBezTo>
                    <a:pt x="15" y="351"/>
                    <a:pt x="21" y="364"/>
                    <a:pt x="21" y="364"/>
                  </a:cubicBezTo>
                  <a:cubicBezTo>
                    <a:pt x="0" y="451"/>
                    <a:pt x="0" y="451"/>
                    <a:pt x="0" y="451"/>
                  </a:cubicBezTo>
                  <a:cubicBezTo>
                    <a:pt x="0" y="470"/>
                    <a:pt x="0" y="470"/>
                    <a:pt x="0" y="470"/>
                  </a:cubicBezTo>
                  <a:cubicBezTo>
                    <a:pt x="437" y="470"/>
                    <a:pt x="437" y="470"/>
                    <a:pt x="437" y="470"/>
                  </a:cubicBezTo>
                  <a:cubicBezTo>
                    <a:pt x="437" y="451"/>
                    <a:pt x="437" y="451"/>
                    <a:pt x="437" y="451"/>
                  </a:cubicBezTo>
                  <a:lnTo>
                    <a:pt x="415" y="3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61"/>
            <p:cNvSpPr>
              <a:spLocks noEditPoints="1"/>
            </p:cNvSpPr>
            <p:nvPr/>
          </p:nvSpPr>
          <p:spPr bwMode="auto">
            <a:xfrm>
              <a:off x="8540751" y="2593975"/>
              <a:ext cx="849313" cy="739775"/>
            </a:xfrm>
            <a:custGeom>
              <a:avLst/>
              <a:gdLst>
                <a:gd name="T0" fmla="*/ 143 w 289"/>
                <a:gd name="T1" fmla="*/ 1 h 252"/>
                <a:gd name="T2" fmla="*/ 0 w 289"/>
                <a:gd name="T3" fmla="*/ 111 h 252"/>
                <a:gd name="T4" fmla="*/ 73 w 289"/>
                <a:gd name="T5" fmla="*/ 203 h 252"/>
                <a:gd name="T6" fmla="*/ 47 w 289"/>
                <a:gd name="T7" fmla="*/ 252 h 252"/>
                <a:gd name="T8" fmla="*/ 121 w 289"/>
                <a:gd name="T9" fmla="*/ 216 h 252"/>
                <a:gd name="T10" fmla="*/ 146 w 289"/>
                <a:gd name="T11" fmla="*/ 217 h 252"/>
                <a:gd name="T12" fmla="*/ 288 w 289"/>
                <a:gd name="T13" fmla="*/ 107 h 252"/>
                <a:gd name="T14" fmla="*/ 143 w 289"/>
                <a:gd name="T15" fmla="*/ 1 h 252"/>
                <a:gd name="T16" fmla="*/ 73 w 289"/>
                <a:gd name="T17" fmla="*/ 131 h 252"/>
                <a:gd name="T18" fmla="*/ 55 w 289"/>
                <a:gd name="T19" fmla="*/ 113 h 252"/>
                <a:gd name="T20" fmla="*/ 73 w 289"/>
                <a:gd name="T21" fmla="*/ 95 h 252"/>
                <a:gd name="T22" fmla="*/ 91 w 289"/>
                <a:gd name="T23" fmla="*/ 113 h 252"/>
                <a:gd name="T24" fmla="*/ 73 w 289"/>
                <a:gd name="T25" fmla="*/ 131 h 252"/>
                <a:gd name="T26" fmla="*/ 144 w 289"/>
                <a:gd name="T27" fmla="*/ 131 h 252"/>
                <a:gd name="T28" fmla="*/ 126 w 289"/>
                <a:gd name="T29" fmla="*/ 113 h 252"/>
                <a:gd name="T30" fmla="*/ 144 w 289"/>
                <a:gd name="T31" fmla="*/ 95 h 252"/>
                <a:gd name="T32" fmla="*/ 162 w 289"/>
                <a:gd name="T33" fmla="*/ 113 h 252"/>
                <a:gd name="T34" fmla="*/ 144 w 289"/>
                <a:gd name="T35" fmla="*/ 131 h 252"/>
                <a:gd name="T36" fmla="*/ 216 w 289"/>
                <a:gd name="T37" fmla="*/ 131 h 252"/>
                <a:gd name="T38" fmla="*/ 198 w 289"/>
                <a:gd name="T39" fmla="*/ 113 h 252"/>
                <a:gd name="T40" fmla="*/ 216 w 289"/>
                <a:gd name="T41" fmla="*/ 95 h 252"/>
                <a:gd name="T42" fmla="*/ 233 w 289"/>
                <a:gd name="T43" fmla="*/ 113 h 252"/>
                <a:gd name="T44" fmla="*/ 216 w 289"/>
                <a:gd name="T45" fmla="*/ 13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9" h="252">
                  <a:moveTo>
                    <a:pt x="143" y="1"/>
                  </a:moveTo>
                  <a:cubicBezTo>
                    <a:pt x="63" y="2"/>
                    <a:pt x="0" y="51"/>
                    <a:pt x="0" y="111"/>
                  </a:cubicBezTo>
                  <a:cubicBezTo>
                    <a:pt x="1" y="151"/>
                    <a:pt x="30" y="185"/>
                    <a:pt x="73" y="203"/>
                  </a:cubicBezTo>
                  <a:cubicBezTo>
                    <a:pt x="47" y="252"/>
                    <a:pt x="47" y="252"/>
                    <a:pt x="47" y="252"/>
                  </a:cubicBezTo>
                  <a:cubicBezTo>
                    <a:pt x="121" y="216"/>
                    <a:pt x="121" y="216"/>
                    <a:pt x="121" y="216"/>
                  </a:cubicBezTo>
                  <a:cubicBezTo>
                    <a:pt x="129" y="217"/>
                    <a:pt x="137" y="218"/>
                    <a:pt x="146" y="217"/>
                  </a:cubicBezTo>
                  <a:cubicBezTo>
                    <a:pt x="225" y="216"/>
                    <a:pt x="289" y="167"/>
                    <a:pt x="288" y="107"/>
                  </a:cubicBezTo>
                  <a:cubicBezTo>
                    <a:pt x="287" y="47"/>
                    <a:pt x="222" y="0"/>
                    <a:pt x="143" y="1"/>
                  </a:cubicBezTo>
                  <a:close/>
                  <a:moveTo>
                    <a:pt x="73" y="131"/>
                  </a:moveTo>
                  <a:cubicBezTo>
                    <a:pt x="63" y="131"/>
                    <a:pt x="55" y="123"/>
                    <a:pt x="55" y="113"/>
                  </a:cubicBezTo>
                  <a:cubicBezTo>
                    <a:pt x="55" y="103"/>
                    <a:pt x="63" y="95"/>
                    <a:pt x="73" y="95"/>
                  </a:cubicBezTo>
                  <a:cubicBezTo>
                    <a:pt x="83" y="95"/>
                    <a:pt x="91" y="103"/>
                    <a:pt x="91" y="113"/>
                  </a:cubicBezTo>
                  <a:cubicBezTo>
                    <a:pt x="91" y="123"/>
                    <a:pt x="83" y="131"/>
                    <a:pt x="73" y="131"/>
                  </a:cubicBezTo>
                  <a:close/>
                  <a:moveTo>
                    <a:pt x="144" y="131"/>
                  </a:moveTo>
                  <a:cubicBezTo>
                    <a:pt x="134" y="131"/>
                    <a:pt x="126" y="123"/>
                    <a:pt x="126" y="113"/>
                  </a:cubicBezTo>
                  <a:cubicBezTo>
                    <a:pt x="126" y="103"/>
                    <a:pt x="134" y="95"/>
                    <a:pt x="144" y="95"/>
                  </a:cubicBezTo>
                  <a:cubicBezTo>
                    <a:pt x="154" y="95"/>
                    <a:pt x="162" y="103"/>
                    <a:pt x="162" y="113"/>
                  </a:cubicBezTo>
                  <a:cubicBezTo>
                    <a:pt x="162" y="123"/>
                    <a:pt x="154" y="131"/>
                    <a:pt x="144" y="131"/>
                  </a:cubicBezTo>
                  <a:close/>
                  <a:moveTo>
                    <a:pt x="216" y="131"/>
                  </a:moveTo>
                  <a:cubicBezTo>
                    <a:pt x="206" y="131"/>
                    <a:pt x="198" y="123"/>
                    <a:pt x="198" y="113"/>
                  </a:cubicBezTo>
                  <a:cubicBezTo>
                    <a:pt x="198" y="103"/>
                    <a:pt x="206" y="95"/>
                    <a:pt x="216" y="95"/>
                  </a:cubicBezTo>
                  <a:cubicBezTo>
                    <a:pt x="225" y="95"/>
                    <a:pt x="233" y="103"/>
                    <a:pt x="233" y="113"/>
                  </a:cubicBezTo>
                  <a:cubicBezTo>
                    <a:pt x="233" y="123"/>
                    <a:pt x="225" y="131"/>
                    <a:pt x="216" y="1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05" name="矩形 104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E71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6" name="矩形 105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7" name="矩形 106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8" name="文本框 11"/>
          <p:cNvSpPr txBox="1"/>
          <p:nvPr/>
        </p:nvSpPr>
        <p:spPr>
          <a:xfrm>
            <a:off x="1125989" y="588449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9" name="组合 108"/>
          <p:cNvGrpSpPr/>
          <p:nvPr/>
        </p:nvGrpSpPr>
        <p:grpSpPr>
          <a:xfrm>
            <a:off x="2841772" y="541179"/>
            <a:ext cx="2219325" cy="93337"/>
            <a:chOff x="3276600" y="504825"/>
            <a:chExt cx="2219325" cy="93337"/>
          </a:xfrm>
          <a:solidFill>
            <a:srgbClr val="0698CB"/>
          </a:solidFill>
        </p:grpSpPr>
        <p:sp>
          <p:nvSpPr>
            <p:cNvPr id="110" name="椭圆 109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1" name="直接连接符 110"/>
            <p:cNvCxnSpPr>
              <a:stCxn id="110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组合 111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  <a:solidFill>
            <a:srgbClr val="0698CB"/>
          </a:solidFill>
        </p:grpSpPr>
        <p:sp>
          <p:nvSpPr>
            <p:cNvPr id="113" name="椭圆 112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4" name="直接连接符 113"/>
            <p:cNvCxnSpPr>
              <a:stCxn id="113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组合 114"/>
          <p:cNvGrpSpPr/>
          <p:nvPr/>
        </p:nvGrpSpPr>
        <p:grpSpPr>
          <a:xfrm>
            <a:off x="3394222" y="447842"/>
            <a:ext cx="1781175" cy="93337"/>
            <a:chOff x="3276600" y="504825"/>
            <a:chExt cx="1781175" cy="93337"/>
          </a:xfrm>
          <a:solidFill>
            <a:srgbClr val="0698CB"/>
          </a:solidFill>
        </p:grpSpPr>
        <p:sp>
          <p:nvSpPr>
            <p:cNvPr id="116" name="椭圆 115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7" name="直接连接符 116"/>
            <p:cNvCxnSpPr>
              <a:stCxn id="116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组合 117"/>
          <p:cNvGrpSpPr/>
          <p:nvPr/>
        </p:nvGrpSpPr>
        <p:grpSpPr>
          <a:xfrm>
            <a:off x="243976" y="400224"/>
            <a:ext cx="982377" cy="727200"/>
            <a:chOff x="6015819" y="1458664"/>
            <a:chExt cx="4542862" cy="3362835"/>
          </a:xfrm>
        </p:grpSpPr>
        <p:sp>
          <p:nvSpPr>
            <p:cNvPr id="119" name="图文框 118"/>
            <p:cNvSpPr/>
            <p:nvPr/>
          </p:nvSpPr>
          <p:spPr>
            <a:xfrm rot="16200000" flipH="1">
              <a:off x="6525241" y="1477614"/>
              <a:ext cx="3218448" cy="3180548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FBC221"/>
                </a:gs>
                <a:gs pos="61000">
                  <a:srgbClr val="E71B66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0" name="文本框 9"/>
            <p:cNvSpPr txBox="1"/>
            <p:nvPr/>
          </p:nvSpPr>
          <p:spPr>
            <a:xfrm flipH="1">
              <a:off x="6015819" y="1458664"/>
              <a:ext cx="4542862" cy="33628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/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4800" i="1" dirty="0" smtClean="0">
                  <a:solidFill>
                    <a:srgbClr val="0698C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4800" i="1" dirty="0">
                <a:solidFill>
                  <a:srgbClr val="0698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001572" y="1854656"/>
            <a:ext cx="72000" cy="720000"/>
          </a:xfrm>
          <a:prstGeom prst="rect">
            <a:avLst/>
          </a:prstGeom>
          <a:solidFill>
            <a:srgbClr val="65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3015260" y="3474203"/>
            <a:ext cx="72000" cy="720000"/>
          </a:xfrm>
          <a:prstGeom prst="rect">
            <a:avLst/>
          </a:prstGeom>
          <a:solidFill>
            <a:srgbClr val="E71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3049195" y="5193481"/>
            <a:ext cx="72000" cy="720000"/>
          </a:xfrm>
          <a:prstGeom prst="rect">
            <a:avLst/>
          </a:prstGeom>
          <a:solidFill>
            <a:srgbClr val="0698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矩形 120"/>
          <p:cNvSpPr/>
          <p:nvPr/>
        </p:nvSpPr>
        <p:spPr>
          <a:xfrm>
            <a:off x="9039873" y="1904246"/>
            <a:ext cx="72000" cy="720000"/>
          </a:xfrm>
          <a:prstGeom prst="rect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4C134"/>
              </a:solidFill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9039873" y="3465513"/>
            <a:ext cx="72000" cy="720000"/>
          </a:xfrm>
          <a:prstGeom prst="rect">
            <a:avLst/>
          </a:prstGeom>
          <a:solidFill>
            <a:srgbClr val="4C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122"/>
          <p:cNvSpPr/>
          <p:nvPr/>
        </p:nvSpPr>
        <p:spPr>
          <a:xfrm>
            <a:off x="9039873" y="5123494"/>
            <a:ext cx="72000" cy="720000"/>
          </a:xfrm>
          <a:prstGeom prst="rect">
            <a:avLst/>
          </a:prstGeom>
          <a:solidFill>
            <a:srgbClr val="8B6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4" name="组合 123"/>
          <p:cNvGrpSpPr/>
          <p:nvPr/>
        </p:nvGrpSpPr>
        <p:grpSpPr>
          <a:xfrm>
            <a:off x="-251521" y="3157434"/>
            <a:ext cx="3093293" cy="1157656"/>
            <a:chOff x="980198" y="886264"/>
            <a:chExt cx="3093293" cy="1157656"/>
          </a:xfrm>
        </p:grpSpPr>
        <p:sp>
          <p:nvSpPr>
            <p:cNvPr id="125" name="矩形 124"/>
            <p:cNvSpPr/>
            <p:nvPr/>
          </p:nvSpPr>
          <p:spPr>
            <a:xfrm>
              <a:off x="980198" y="886264"/>
              <a:ext cx="1411309" cy="70783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alpha val="24000"/>
                  </a:schemeClr>
                </a:gs>
                <a:gs pos="100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6" name="文本框 33"/>
            <p:cNvSpPr txBox="1"/>
            <p:nvPr/>
          </p:nvSpPr>
          <p:spPr>
            <a:xfrm>
              <a:off x="3249579" y="1061705"/>
              <a:ext cx="79380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E71B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06</a:t>
              </a:r>
              <a:endParaRPr lang="zh-CN" altLang="en-US" sz="4400" dirty="0">
                <a:solidFill>
                  <a:srgbClr val="E71B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127" name="文本框 34"/>
            <p:cNvSpPr txBox="1"/>
            <p:nvPr/>
          </p:nvSpPr>
          <p:spPr>
            <a:xfrm>
              <a:off x="3128104" y="1628422"/>
              <a:ext cx="945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E71B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OPTION</a:t>
              </a:r>
              <a:endParaRPr lang="zh-CN" altLang="en-US" b="1" dirty="0">
                <a:solidFill>
                  <a:srgbClr val="E71B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8" name="文本框 35"/>
            <p:cNvSpPr txBox="1"/>
            <p:nvPr/>
          </p:nvSpPr>
          <p:spPr>
            <a:xfrm>
              <a:off x="1650550" y="1212923"/>
              <a:ext cx="15990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 to add your word click to add your word</a:t>
              </a:r>
              <a:endPara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-204853" y="1537729"/>
            <a:ext cx="3093293" cy="1157656"/>
            <a:chOff x="980198" y="886264"/>
            <a:chExt cx="3093293" cy="1157656"/>
          </a:xfrm>
        </p:grpSpPr>
        <p:sp>
          <p:nvSpPr>
            <p:cNvPr id="130" name="矩形 129"/>
            <p:cNvSpPr/>
            <p:nvPr/>
          </p:nvSpPr>
          <p:spPr>
            <a:xfrm>
              <a:off x="980198" y="886264"/>
              <a:ext cx="1411309" cy="70783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alpha val="24000"/>
                  </a:schemeClr>
                </a:gs>
                <a:gs pos="100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1" name="文本框 33"/>
            <p:cNvSpPr txBox="1"/>
            <p:nvPr/>
          </p:nvSpPr>
          <p:spPr>
            <a:xfrm>
              <a:off x="3249579" y="1061705"/>
              <a:ext cx="70243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65C0A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01</a:t>
              </a:r>
              <a:endParaRPr lang="zh-CN" altLang="en-US" sz="4400" dirty="0">
                <a:solidFill>
                  <a:srgbClr val="65C0A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132" name="文本框 34"/>
            <p:cNvSpPr txBox="1"/>
            <p:nvPr/>
          </p:nvSpPr>
          <p:spPr>
            <a:xfrm>
              <a:off x="3128104" y="1628422"/>
              <a:ext cx="945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65C0A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OPTION</a:t>
              </a:r>
              <a:endParaRPr lang="zh-CN" altLang="en-US" b="1" dirty="0">
                <a:solidFill>
                  <a:srgbClr val="65C0A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3" name="文本框 35"/>
            <p:cNvSpPr txBox="1"/>
            <p:nvPr/>
          </p:nvSpPr>
          <p:spPr>
            <a:xfrm>
              <a:off x="1650550" y="1212923"/>
              <a:ext cx="15990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 to add your word click to add your word</a:t>
              </a:r>
              <a:endPara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4" name="组合 133"/>
          <p:cNvGrpSpPr/>
          <p:nvPr/>
        </p:nvGrpSpPr>
        <p:grpSpPr>
          <a:xfrm>
            <a:off x="-251521" y="4923684"/>
            <a:ext cx="3093293" cy="1157656"/>
            <a:chOff x="980198" y="886264"/>
            <a:chExt cx="3093293" cy="1157656"/>
          </a:xfrm>
        </p:grpSpPr>
        <p:sp>
          <p:nvSpPr>
            <p:cNvPr id="135" name="矩形 134"/>
            <p:cNvSpPr/>
            <p:nvPr/>
          </p:nvSpPr>
          <p:spPr>
            <a:xfrm>
              <a:off x="980198" y="886264"/>
              <a:ext cx="1411309" cy="70783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alpha val="24000"/>
                  </a:schemeClr>
                </a:gs>
                <a:gs pos="100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6" name="文本框 33"/>
            <p:cNvSpPr txBox="1"/>
            <p:nvPr/>
          </p:nvSpPr>
          <p:spPr>
            <a:xfrm>
              <a:off x="3249579" y="1061705"/>
              <a:ext cx="79060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0698C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05</a:t>
              </a:r>
              <a:endParaRPr lang="zh-CN" altLang="en-US" sz="4400" dirty="0">
                <a:solidFill>
                  <a:srgbClr val="0698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137" name="文本框 34"/>
            <p:cNvSpPr txBox="1"/>
            <p:nvPr/>
          </p:nvSpPr>
          <p:spPr>
            <a:xfrm>
              <a:off x="3128104" y="1628422"/>
              <a:ext cx="945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0698C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OPTION</a:t>
              </a:r>
              <a:endParaRPr lang="zh-CN" altLang="en-US" b="1" dirty="0">
                <a:solidFill>
                  <a:srgbClr val="0698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8" name="文本框 35"/>
            <p:cNvSpPr txBox="1"/>
            <p:nvPr/>
          </p:nvSpPr>
          <p:spPr>
            <a:xfrm>
              <a:off x="1650550" y="1212923"/>
              <a:ext cx="15990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 to add your word click to add your word</a:t>
              </a:r>
              <a:endPara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9107929" y="1821184"/>
            <a:ext cx="2617718" cy="932645"/>
            <a:chOff x="9107929" y="1876101"/>
            <a:chExt cx="2617718" cy="932645"/>
          </a:xfrm>
        </p:grpSpPr>
        <p:sp>
          <p:nvSpPr>
            <p:cNvPr id="141" name="文本框 33"/>
            <p:cNvSpPr txBox="1"/>
            <p:nvPr/>
          </p:nvSpPr>
          <p:spPr>
            <a:xfrm>
              <a:off x="9153674" y="1876101"/>
              <a:ext cx="77136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F4C1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4400" dirty="0">
                <a:solidFill>
                  <a:srgbClr val="F4C1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142" name="文本框 34"/>
            <p:cNvSpPr txBox="1"/>
            <p:nvPr/>
          </p:nvSpPr>
          <p:spPr>
            <a:xfrm>
              <a:off x="9107929" y="2427576"/>
              <a:ext cx="972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F4C1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OPTION</a:t>
              </a:r>
              <a:endParaRPr lang="zh-CN" altLang="en-US" b="1" dirty="0">
                <a:solidFill>
                  <a:srgbClr val="F4C1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3" name="文本框 35"/>
            <p:cNvSpPr txBox="1"/>
            <p:nvPr/>
          </p:nvSpPr>
          <p:spPr>
            <a:xfrm>
              <a:off x="10080971" y="1977749"/>
              <a:ext cx="16446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 to add your word click to add your word</a:t>
              </a:r>
              <a:endPara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9077608" y="3332875"/>
            <a:ext cx="2617718" cy="958919"/>
            <a:chOff x="9107929" y="1849827"/>
            <a:chExt cx="2617718" cy="958919"/>
          </a:xfrm>
        </p:grpSpPr>
        <p:sp>
          <p:nvSpPr>
            <p:cNvPr id="145" name="文本框 33"/>
            <p:cNvSpPr txBox="1"/>
            <p:nvPr/>
          </p:nvSpPr>
          <p:spPr>
            <a:xfrm>
              <a:off x="9183995" y="1849827"/>
              <a:ext cx="78739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4CC5F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03</a:t>
              </a:r>
              <a:endParaRPr lang="zh-CN" altLang="en-US" sz="4400" dirty="0">
                <a:solidFill>
                  <a:srgbClr val="4CC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146" name="文本框 34"/>
            <p:cNvSpPr txBox="1"/>
            <p:nvPr/>
          </p:nvSpPr>
          <p:spPr>
            <a:xfrm>
              <a:off x="9107929" y="2427576"/>
              <a:ext cx="972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4CC5F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OPTION</a:t>
              </a:r>
              <a:endParaRPr lang="zh-CN" altLang="en-US" b="1" dirty="0">
                <a:solidFill>
                  <a:srgbClr val="4CC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7" name="文本框 35"/>
            <p:cNvSpPr txBox="1"/>
            <p:nvPr/>
          </p:nvSpPr>
          <p:spPr>
            <a:xfrm>
              <a:off x="10080971" y="1977749"/>
              <a:ext cx="16446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 to add your word click to add your word</a:t>
              </a:r>
              <a:endPara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8" name="组合 147"/>
          <p:cNvGrpSpPr/>
          <p:nvPr/>
        </p:nvGrpSpPr>
        <p:grpSpPr>
          <a:xfrm>
            <a:off x="9111873" y="5023052"/>
            <a:ext cx="2617718" cy="958919"/>
            <a:chOff x="9107929" y="1849827"/>
            <a:chExt cx="2617718" cy="958919"/>
          </a:xfrm>
        </p:grpSpPr>
        <p:sp>
          <p:nvSpPr>
            <p:cNvPr id="149" name="文本框 33"/>
            <p:cNvSpPr txBox="1"/>
            <p:nvPr/>
          </p:nvSpPr>
          <p:spPr>
            <a:xfrm>
              <a:off x="9183995" y="1849827"/>
              <a:ext cx="76976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8B66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04</a:t>
              </a:r>
              <a:endParaRPr lang="zh-CN" altLang="en-US" sz="4400" dirty="0">
                <a:solidFill>
                  <a:srgbClr val="8B66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150" name="文本框 34"/>
            <p:cNvSpPr txBox="1"/>
            <p:nvPr/>
          </p:nvSpPr>
          <p:spPr>
            <a:xfrm>
              <a:off x="9107929" y="2427576"/>
              <a:ext cx="972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8B66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OPTION</a:t>
              </a:r>
              <a:endParaRPr lang="zh-CN" altLang="en-US" b="1" dirty="0">
                <a:solidFill>
                  <a:srgbClr val="8B66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1" name="文本框 35"/>
            <p:cNvSpPr txBox="1"/>
            <p:nvPr/>
          </p:nvSpPr>
          <p:spPr>
            <a:xfrm>
              <a:off x="10080971" y="1977749"/>
              <a:ext cx="16446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 to add your word click to add your word</a:t>
              </a:r>
              <a:endPara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833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E71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矩形 4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" name="矩形 5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" name="文本框 11"/>
          <p:cNvSpPr txBox="1"/>
          <p:nvPr/>
        </p:nvSpPr>
        <p:spPr>
          <a:xfrm>
            <a:off x="1125989" y="588449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841772" y="541179"/>
            <a:ext cx="2219325" cy="93337"/>
            <a:chOff x="3276600" y="504825"/>
            <a:chExt cx="2219325" cy="93337"/>
          </a:xfrm>
          <a:solidFill>
            <a:srgbClr val="0698CB"/>
          </a:solidFill>
        </p:grpSpPr>
        <p:sp>
          <p:nvSpPr>
            <p:cNvPr id="9" name="椭圆 8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9"/>
            <p:cNvCxnSpPr>
              <a:stCxn id="9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  <a:solidFill>
            <a:srgbClr val="0698CB"/>
          </a:solidFill>
        </p:grpSpPr>
        <p:sp>
          <p:nvSpPr>
            <p:cNvPr id="12" name="椭圆 11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>
              <a:stCxn id="12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3394222" y="447842"/>
            <a:ext cx="1781175" cy="93337"/>
            <a:chOff x="3276600" y="504825"/>
            <a:chExt cx="1781175" cy="93337"/>
          </a:xfrm>
          <a:solidFill>
            <a:srgbClr val="0698CB"/>
          </a:solidFill>
        </p:grpSpPr>
        <p:sp>
          <p:nvSpPr>
            <p:cNvPr id="15" name="椭圆 14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/>
            <p:cNvCxnSpPr>
              <a:stCxn id="15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243976" y="400224"/>
            <a:ext cx="982377" cy="727200"/>
            <a:chOff x="6015819" y="1458664"/>
            <a:chExt cx="4542862" cy="3362835"/>
          </a:xfrm>
        </p:grpSpPr>
        <p:sp>
          <p:nvSpPr>
            <p:cNvPr id="18" name="图文框 17"/>
            <p:cNvSpPr/>
            <p:nvPr/>
          </p:nvSpPr>
          <p:spPr>
            <a:xfrm rot="16200000" flipH="1">
              <a:off x="6525241" y="1477614"/>
              <a:ext cx="3218448" cy="3180548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FBC221"/>
                </a:gs>
                <a:gs pos="61000">
                  <a:srgbClr val="E71B66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文本框 9"/>
            <p:cNvSpPr txBox="1"/>
            <p:nvPr/>
          </p:nvSpPr>
          <p:spPr>
            <a:xfrm flipH="1">
              <a:off x="6015819" y="1458664"/>
              <a:ext cx="4542862" cy="33628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/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4800" i="1" dirty="0" smtClean="0">
                  <a:solidFill>
                    <a:srgbClr val="0698C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4800" i="1" dirty="0">
                <a:solidFill>
                  <a:srgbClr val="0698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358234" y="1381125"/>
            <a:ext cx="5676900" cy="2457450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6035134" y="3838575"/>
            <a:ext cx="5652041" cy="252888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035134" y="1381125"/>
            <a:ext cx="2518316" cy="2457450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516818" y="3838575"/>
            <a:ext cx="2518316" cy="2528888"/>
          </a:xfrm>
          <a:prstGeom prst="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4" name="图表 23"/>
          <p:cNvGraphicFramePr/>
          <p:nvPr>
            <p:extLst>
              <p:ext uri="{D42A27DB-BD31-4B8C-83A1-F6EECF244321}">
                <p14:modId xmlns:p14="http://schemas.microsoft.com/office/powerpoint/2010/main" val="597653850"/>
              </p:ext>
            </p:extLst>
          </p:nvPr>
        </p:nvGraphicFramePr>
        <p:xfrm>
          <a:off x="5969000" y="1447799"/>
          <a:ext cx="2650584" cy="2390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5" name="图表 24"/>
          <p:cNvGraphicFramePr/>
          <p:nvPr>
            <p:extLst>
              <p:ext uri="{D42A27DB-BD31-4B8C-83A1-F6EECF244321}">
                <p14:modId xmlns:p14="http://schemas.microsoft.com/office/powerpoint/2010/main" val="3324266476"/>
              </p:ext>
            </p:extLst>
          </p:nvPr>
        </p:nvGraphicFramePr>
        <p:xfrm>
          <a:off x="3487559" y="3838575"/>
          <a:ext cx="2463242" cy="2505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6" name="文本框 33"/>
          <p:cNvSpPr txBox="1"/>
          <p:nvPr/>
        </p:nvSpPr>
        <p:spPr>
          <a:xfrm>
            <a:off x="1936255" y="1464371"/>
            <a:ext cx="562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34"/>
          <p:cNvSpPr txBox="1"/>
          <p:nvPr/>
        </p:nvSpPr>
        <p:spPr>
          <a:xfrm>
            <a:off x="2621627" y="1464371"/>
            <a:ext cx="1446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OPTION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9"/>
          <p:cNvSpPr txBox="1"/>
          <p:nvPr/>
        </p:nvSpPr>
        <p:spPr>
          <a:xfrm>
            <a:off x="857250" y="2072024"/>
            <a:ext cx="45323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click to add your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word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33"/>
          <p:cNvSpPr txBox="1"/>
          <p:nvPr/>
        </p:nvSpPr>
        <p:spPr>
          <a:xfrm>
            <a:off x="7645052" y="4012645"/>
            <a:ext cx="562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4"/>
          <p:cNvSpPr txBox="1"/>
          <p:nvPr/>
        </p:nvSpPr>
        <p:spPr>
          <a:xfrm>
            <a:off x="8330424" y="4012645"/>
            <a:ext cx="1446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OPTION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29"/>
          <p:cNvSpPr txBox="1"/>
          <p:nvPr/>
        </p:nvSpPr>
        <p:spPr>
          <a:xfrm>
            <a:off x="6566047" y="4620298"/>
            <a:ext cx="45323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图文框 32"/>
          <p:cNvSpPr/>
          <p:nvPr/>
        </p:nvSpPr>
        <p:spPr>
          <a:xfrm rot="16200000" flipH="1">
            <a:off x="8886384" y="1037785"/>
            <a:ext cx="2457450" cy="3144132"/>
          </a:xfrm>
          <a:prstGeom prst="frame">
            <a:avLst>
              <a:gd name="adj1" fmla="val 8305"/>
            </a:avLst>
          </a:prstGeom>
          <a:solidFill>
            <a:srgbClr val="0698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图文框 33"/>
          <p:cNvSpPr/>
          <p:nvPr/>
        </p:nvSpPr>
        <p:spPr>
          <a:xfrm rot="16200000" flipH="1">
            <a:off x="680307" y="3530955"/>
            <a:ext cx="2528889" cy="3144132"/>
          </a:xfrm>
          <a:prstGeom prst="frame">
            <a:avLst>
              <a:gd name="adj1" fmla="val 8305"/>
            </a:avLst>
          </a:prstGeom>
          <a:solidFill>
            <a:srgbClr val="0698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943858" y="2409795"/>
            <a:ext cx="23425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blipFill dpi="0" rotWithShape="1"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TEXT</a:t>
            </a:r>
            <a:endParaRPr lang="zh-CN" altLang="en-US" sz="2000" b="1" dirty="0">
              <a:blipFill dpi="0"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9597302" y="2809905"/>
            <a:ext cx="1035613" cy="135802"/>
            <a:chOff x="542100" y="3471376"/>
            <a:chExt cx="1035613" cy="135802"/>
          </a:xfrm>
        </p:grpSpPr>
        <p:sp>
          <p:nvSpPr>
            <p:cNvPr id="37" name="椭圆 36"/>
            <p:cNvSpPr/>
            <p:nvPr/>
          </p:nvSpPr>
          <p:spPr>
            <a:xfrm>
              <a:off x="542100" y="3471376"/>
              <a:ext cx="135802" cy="135802"/>
            </a:xfrm>
            <a:prstGeom prst="ellipse">
              <a:avLst/>
            </a:prstGeom>
            <a:solidFill>
              <a:srgbClr val="BD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767053" y="3471376"/>
              <a:ext cx="135802" cy="135802"/>
            </a:xfrm>
            <a:prstGeom prst="ellipse">
              <a:avLst/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92006" y="3471376"/>
              <a:ext cx="135802" cy="135802"/>
            </a:xfrm>
            <a:prstGeom prst="ellipse">
              <a:avLst/>
            </a:prstGeom>
            <a:solidFill>
              <a:srgbClr val="0698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216959" y="3471376"/>
              <a:ext cx="135802" cy="135802"/>
            </a:xfrm>
            <a:prstGeom prst="ellipse">
              <a:avLst/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441911" y="3471376"/>
              <a:ext cx="135802" cy="135802"/>
            </a:xfrm>
            <a:prstGeom prst="ellipse">
              <a:avLst/>
            </a:prstGeom>
            <a:solidFill>
              <a:srgbClr val="FB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直角三角形 41"/>
          <p:cNvSpPr/>
          <p:nvPr/>
        </p:nvSpPr>
        <p:spPr>
          <a:xfrm>
            <a:off x="8680062" y="3182619"/>
            <a:ext cx="476250" cy="548800"/>
          </a:xfrm>
          <a:prstGeom prst="rtTriangle">
            <a:avLst/>
          </a:prstGeom>
          <a:solidFill>
            <a:srgbClr val="0698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直角三角形 42"/>
          <p:cNvSpPr/>
          <p:nvPr/>
        </p:nvSpPr>
        <p:spPr>
          <a:xfrm rot="5400000" flipV="1">
            <a:off x="11048234" y="1428096"/>
            <a:ext cx="476250" cy="548800"/>
          </a:xfrm>
          <a:prstGeom prst="rtTriangle">
            <a:avLst/>
          </a:prstGeom>
          <a:solidFill>
            <a:srgbClr val="0698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直角三角形 43"/>
          <p:cNvSpPr/>
          <p:nvPr/>
        </p:nvSpPr>
        <p:spPr>
          <a:xfrm>
            <a:off x="525578" y="5730893"/>
            <a:ext cx="476250" cy="548800"/>
          </a:xfrm>
          <a:prstGeom prst="rtTriangle">
            <a:avLst/>
          </a:prstGeom>
          <a:solidFill>
            <a:srgbClr val="0698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直角三角形 44"/>
          <p:cNvSpPr/>
          <p:nvPr/>
        </p:nvSpPr>
        <p:spPr>
          <a:xfrm rot="5400000" flipV="1">
            <a:off x="2893750" y="3976370"/>
            <a:ext cx="476250" cy="548800"/>
          </a:xfrm>
          <a:prstGeom prst="rtTriangle">
            <a:avLst/>
          </a:prstGeom>
          <a:solidFill>
            <a:srgbClr val="0698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857250" y="4902966"/>
            <a:ext cx="23425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blipFill dpi="0" rotWithShape="1"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TEXT</a:t>
            </a:r>
            <a:endParaRPr lang="zh-CN" altLang="en-US" sz="2000" b="1" dirty="0">
              <a:blipFill dpi="0"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510694" y="5303076"/>
            <a:ext cx="1035613" cy="135802"/>
            <a:chOff x="542100" y="3471376"/>
            <a:chExt cx="1035613" cy="135802"/>
          </a:xfrm>
        </p:grpSpPr>
        <p:sp>
          <p:nvSpPr>
            <p:cNvPr id="48" name="椭圆 47"/>
            <p:cNvSpPr/>
            <p:nvPr/>
          </p:nvSpPr>
          <p:spPr>
            <a:xfrm>
              <a:off x="542100" y="3471376"/>
              <a:ext cx="135802" cy="135802"/>
            </a:xfrm>
            <a:prstGeom prst="ellipse">
              <a:avLst/>
            </a:prstGeom>
            <a:solidFill>
              <a:srgbClr val="BD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767053" y="3471376"/>
              <a:ext cx="135802" cy="135802"/>
            </a:xfrm>
            <a:prstGeom prst="ellipse">
              <a:avLst/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992006" y="3471376"/>
              <a:ext cx="135802" cy="135802"/>
            </a:xfrm>
            <a:prstGeom prst="ellipse">
              <a:avLst/>
            </a:prstGeom>
            <a:solidFill>
              <a:srgbClr val="0698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1216959" y="3471376"/>
              <a:ext cx="135802" cy="135802"/>
            </a:xfrm>
            <a:prstGeom prst="ellipse">
              <a:avLst/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1441911" y="3471376"/>
              <a:ext cx="135802" cy="135802"/>
            </a:xfrm>
            <a:prstGeom prst="ellipse">
              <a:avLst/>
            </a:prstGeom>
            <a:solidFill>
              <a:srgbClr val="FB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777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7798" cy="6858000"/>
          </a:xfrm>
        </p:spPr>
      </p:pic>
      <p:grpSp>
        <p:nvGrpSpPr>
          <p:cNvPr id="3" name="组合 2"/>
          <p:cNvGrpSpPr/>
          <p:nvPr/>
        </p:nvGrpSpPr>
        <p:grpSpPr>
          <a:xfrm>
            <a:off x="6262612" y="1287213"/>
            <a:ext cx="3852000" cy="3744000"/>
            <a:chOff x="6262612" y="1287213"/>
            <a:chExt cx="3852000" cy="3744000"/>
          </a:xfrm>
        </p:grpSpPr>
        <p:sp>
          <p:nvSpPr>
            <p:cNvPr id="10" name="图文框 9"/>
            <p:cNvSpPr/>
            <p:nvPr/>
          </p:nvSpPr>
          <p:spPr>
            <a:xfrm rot="16200000" flipH="1">
              <a:off x="6525241" y="1477614"/>
              <a:ext cx="3218448" cy="3180548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65C0AE"/>
                </a:gs>
                <a:gs pos="61000">
                  <a:srgbClr val="BD298A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文本框 9"/>
            <p:cNvSpPr txBox="1"/>
            <p:nvPr/>
          </p:nvSpPr>
          <p:spPr>
            <a:xfrm flipH="1">
              <a:off x="6262612" y="1287213"/>
              <a:ext cx="3852000" cy="3744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/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23900" i="1" dirty="0" smtClean="0">
                  <a:latin typeface="Impact" panose="020B080603090205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23900" i="1" dirty="0"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054914" y="2587459"/>
            <a:ext cx="548799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</a:t>
            </a:r>
          </a:p>
          <a:p>
            <a:pPr algn="r"/>
            <a:r>
              <a:rPr lang="en-US" altLang="zh-CN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your text</a:t>
            </a:r>
            <a:endParaRPr lang="zh-CN" alt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453704" y="3970046"/>
            <a:ext cx="917204" cy="741071"/>
            <a:chOff x="4047721" y="1765421"/>
            <a:chExt cx="1093322" cy="1030280"/>
          </a:xfrm>
        </p:grpSpPr>
        <p:cxnSp>
          <p:nvCxnSpPr>
            <p:cNvPr id="14" name="直接连接符 13"/>
            <p:cNvCxnSpPr/>
            <p:nvPr/>
          </p:nvCxnSpPr>
          <p:spPr>
            <a:xfrm rot="286019" flipH="1">
              <a:off x="4047721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rot="286019" flipH="1">
              <a:off x="420937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rot="286019" flipH="1">
              <a:off x="437102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剪去对角的矩形 16"/>
          <p:cNvSpPr/>
          <p:nvPr/>
        </p:nvSpPr>
        <p:spPr>
          <a:xfrm flipH="1">
            <a:off x="1826415" y="1733328"/>
            <a:ext cx="2655276" cy="854131"/>
          </a:xfrm>
          <a:prstGeom prst="snip2DiagRect">
            <a:avLst>
              <a:gd name="adj1" fmla="val 0"/>
              <a:gd name="adj2" fmla="val 35909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4516385" y="1657199"/>
            <a:ext cx="1188000" cy="1030280"/>
            <a:chOff x="4047721" y="1765421"/>
            <a:chExt cx="1093322" cy="1030280"/>
          </a:xfrm>
        </p:grpSpPr>
        <p:cxnSp>
          <p:nvCxnSpPr>
            <p:cNvPr id="19" name="直接连接符 18"/>
            <p:cNvCxnSpPr/>
            <p:nvPr/>
          </p:nvCxnSpPr>
          <p:spPr>
            <a:xfrm rot="286019" flipH="1">
              <a:off x="4047721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rot="286019" flipH="1">
              <a:off x="420937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rot="286019" flipH="1">
              <a:off x="437102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5033249" y="1657199"/>
            <a:ext cx="1188000" cy="1030280"/>
            <a:chOff x="4047721" y="1765421"/>
            <a:chExt cx="1093322" cy="1030280"/>
          </a:xfrm>
        </p:grpSpPr>
        <p:cxnSp>
          <p:nvCxnSpPr>
            <p:cNvPr id="23" name="直接连接符 22"/>
            <p:cNvCxnSpPr/>
            <p:nvPr/>
          </p:nvCxnSpPr>
          <p:spPr>
            <a:xfrm rot="286019" flipH="1">
              <a:off x="4047721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rot="286019" flipH="1">
              <a:off x="420937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rot="286019" flipH="1">
              <a:off x="437102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2129362" y="1806450"/>
            <a:ext cx="2067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 </a:t>
            </a:r>
            <a:r>
              <a:rPr lang="en-US" altLang="zh-CN" sz="40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808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65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矩形 4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BD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" name="矩形 5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" name="文本框 11"/>
          <p:cNvSpPr txBox="1"/>
          <p:nvPr/>
        </p:nvSpPr>
        <p:spPr>
          <a:xfrm>
            <a:off x="1125989" y="588449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841772" y="541179"/>
            <a:ext cx="2219325" cy="93337"/>
            <a:chOff x="3276600" y="504825"/>
            <a:chExt cx="2219325" cy="93337"/>
          </a:xfrm>
          <a:solidFill>
            <a:srgbClr val="8B66AA"/>
          </a:solidFill>
        </p:grpSpPr>
        <p:sp>
          <p:nvSpPr>
            <p:cNvPr id="9" name="椭圆 8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9"/>
            <p:cNvCxnSpPr>
              <a:stCxn id="9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  <a:solidFill>
            <a:srgbClr val="8B66AA"/>
          </a:solidFill>
        </p:grpSpPr>
        <p:sp>
          <p:nvSpPr>
            <p:cNvPr id="12" name="椭圆 11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>
              <a:stCxn id="12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3394222" y="447842"/>
            <a:ext cx="1781175" cy="93337"/>
            <a:chOff x="3276600" y="504825"/>
            <a:chExt cx="1781175" cy="93337"/>
          </a:xfrm>
          <a:solidFill>
            <a:srgbClr val="8B66AA"/>
          </a:solidFill>
        </p:grpSpPr>
        <p:sp>
          <p:nvSpPr>
            <p:cNvPr id="15" name="椭圆 14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/>
            <p:cNvCxnSpPr>
              <a:stCxn id="15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图文框 17"/>
          <p:cNvSpPr/>
          <p:nvPr/>
        </p:nvSpPr>
        <p:spPr>
          <a:xfrm rot="16200000" flipH="1">
            <a:off x="354137" y="404322"/>
            <a:ext cx="695977" cy="687782"/>
          </a:xfrm>
          <a:prstGeom prst="frame">
            <a:avLst>
              <a:gd name="adj1" fmla="val 8305"/>
            </a:avLst>
          </a:prstGeom>
          <a:gradFill flip="none" rotWithShape="1">
            <a:gsLst>
              <a:gs pos="0">
                <a:srgbClr val="65C0AE"/>
              </a:gs>
              <a:gs pos="61000">
                <a:srgbClr val="BD298A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文本框 9"/>
          <p:cNvSpPr txBox="1"/>
          <p:nvPr/>
        </p:nvSpPr>
        <p:spPr>
          <a:xfrm flipH="1">
            <a:off x="243976" y="400224"/>
            <a:ext cx="982377" cy="72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4800" i="1" dirty="0" smtClean="0">
                <a:solidFill>
                  <a:srgbClr val="8B66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4800" i="1" dirty="0">
              <a:solidFill>
                <a:srgbClr val="8B66A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图文框 16"/>
          <p:cNvSpPr/>
          <p:nvPr/>
        </p:nvSpPr>
        <p:spPr>
          <a:xfrm rot="16200000" flipH="1">
            <a:off x="798605" y="2018114"/>
            <a:ext cx="3218448" cy="3180548"/>
          </a:xfrm>
          <a:custGeom>
            <a:avLst/>
            <a:gdLst/>
            <a:ahLst/>
            <a:cxnLst/>
            <a:rect l="l" t="t" r="r" b="b"/>
            <a:pathLst>
              <a:path w="3218448" h="3180548">
                <a:moveTo>
                  <a:pt x="0" y="0"/>
                </a:moveTo>
                <a:lnTo>
                  <a:pt x="0" y="3180548"/>
                </a:lnTo>
                <a:lnTo>
                  <a:pt x="951204" y="3180548"/>
                </a:lnTo>
                <a:lnTo>
                  <a:pt x="951204" y="2916403"/>
                </a:lnTo>
                <a:lnTo>
                  <a:pt x="264145" y="2916403"/>
                </a:lnTo>
                <a:lnTo>
                  <a:pt x="264145" y="264145"/>
                </a:lnTo>
                <a:lnTo>
                  <a:pt x="2954303" y="264145"/>
                </a:lnTo>
                <a:lnTo>
                  <a:pt x="2954303" y="2916403"/>
                </a:lnTo>
                <a:lnTo>
                  <a:pt x="2267241" y="2916403"/>
                </a:lnTo>
                <a:lnTo>
                  <a:pt x="2267241" y="3180548"/>
                </a:lnTo>
                <a:lnTo>
                  <a:pt x="3218448" y="3180548"/>
                </a:lnTo>
                <a:lnTo>
                  <a:pt x="3218448" y="0"/>
                </a:lnTo>
                <a:close/>
              </a:path>
            </a:pathLst>
          </a:custGeom>
          <a:gradFill flip="none" rotWithShape="1">
            <a:gsLst>
              <a:gs pos="0">
                <a:srgbClr val="65C0AE"/>
              </a:gs>
              <a:gs pos="61000">
                <a:srgbClr val="BD298A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48075" y="3009900"/>
            <a:ext cx="1323975" cy="1133475"/>
          </a:xfrm>
          <a:prstGeom prst="rect">
            <a:avLst/>
          </a:prstGeom>
          <a:solidFill>
            <a:srgbClr val="65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60"/>
          <p:cNvSpPr>
            <a:spLocks/>
          </p:cNvSpPr>
          <p:nvPr/>
        </p:nvSpPr>
        <p:spPr bwMode="auto">
          <a:xfrm>
            <a:off x="1555327" y="2620747"/>
            <a:ext cx="1838895" cy="1975279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8B66AA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3648075" y="3438137"/>
            <a:ext cx="1323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text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34"/>
          <p:cNvSpPr txBox="1"/>
          <p:nvPr/>
        </p:nvSpPr>
        <p:spPr>
          <a:xfrm>
            <a:off x="6321756" y="2290712"/>
            <a:ext cx="34848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8B66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</a:t>
            </a:r>
            <a:endParaRPr lang="zh-CN" altLang="en-US" sz="3200" b="1" dirty="0">
              <a:solidFill>
                <a:srgbClr val="8B66A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207456" y="2290712"/>
            <a:ext cx="114300" cy="1133475"/>
          </a:xfrm>
          <a:prstGeom prst="rect">
            <a:avLst/>
          </a:prstGeom>
          <a:solidFill>
            <a:srgbClr val="65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内容占位符 5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4"/>
          <a:stretch/>
        </p:blipFill>
        <p:spPr>
          <a:xfrm>
            <a:off x="4202" y="6191250"/>
            <a:ext cx="12187798" cy="666750"/>
          </a:xfrm>
        </p:spPr>
      </p:pic>
      <p:sp>
        <p:nvSpPr>
          <p:cNvPr id="29" name="椭圆 28"/>
          <p:cNvSpPr/>
          <p:nvPr/>
        </p:nvSpPr>
        <p:spPr>
          <a:xfrm rot="5400000">
            <a:off x="6241426" y="4297110"/>
            <a:ext cx="485775" cy="485775"/>
          </a:xfrm>
          <a:prstGeom prst="ellipse">
            <a:avLst/>
          </a:prstGeom>
          <a:solidFill>
            <a:srgbClr val="BD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5400000">
            <a:off x="6241426" y="4892415"/>
            <a:ext cx="485775" cy="485775"/>
          </a:xfrm>
          <a:prstGeom prst="ellipse">
            <a:avLst/>
          </a:prstGeom>
          <a:solidFill>
            <a:srgbClr val="FBC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5400000">
            <a:off x="6241426" y="5618124"/>
            <a:ext cx="485775" cy="485775"/>
          </a:xfrm>
          <a:prstGeom prst="ellipse">
            <a:avLst/>
          </a:prstGeom>
          <a:solidFill>
            <a:srgbClr val="0698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45"/>
          <p:cNvSpPr>
            <a:spLocks noChangeAspect="1" noEditPoints="1"/>
          </p:cNvSpPr>
          <p:nvPr/>
        </p:nvSpPr>
        <p:spPr bwMode="auto">
          <a:xfrm>
            <a:off x="6392800" y="4982579"/>
            <a:ext cx="183026" cy="305446"/>
          </a:xfrm>
          <a:custGeom>
            <a:avLst/>
            <a:gdLst>
              <a:gd name="T0" fmla="*/ 427 w 463"/>
              <a:gd name="T1" fmla="*/ 0 h 773"/>
              <a:gd name="T2" fmla="*/ 42 w 463"/>
              <a:gd name="T3" fmla="*/ 0 h 773"/>
              <a:gd name="T4" fmla="*/ 0 w 463"/>
              <a:gd name="T5" fmla="*/ 35 h 773"/>
              <a:gd name="T6" fmla="*/ 0 w 463"/>
              <a:gd name="T7" fmla="*/ 733 h 773"/>
              <a:gd name="T8" fmla="*/ 42 w 463"/>
              <a:gd name="T9" fmla="*/ 773 h 773"/>
              <a:gd name="T10" fmla="*/ 427 w 463"/>
              <a:gd name="T11" fmla="*/ 773 h 773"/>
              <a:gd name="T12" fmla="*/ 463 w 463"/>
              <a:gd name="T13" fmla="*/ 733 h 773"/>
              <a:gd name="T14" fmla="*/ 463 w 463"/>
              <a:gd name="T15" fmla="*/ 35 h 773"/>
              <a:gd name="T16" fmla="*/ 427 w 463"/>
              <a:gd name="T17" fmla="*/ 0 h 773"/>
              <a:gd name="T18" fmla="*/ 152 w 463"/>
              <a:gd name="T19" fmla="*/ 730 h 773"/>
              <a:gd name="T20" fmla="*/ 139 w 463"/>
              <a:gd name="T21" fmla="*/ 743 h 773"/>
              <a:gd name="T22" fmla="*/ 112 w 463"/>
              <a:gd name="T23" fmla="*/ 743 h 773"/>
              <a:gd name="T24" fmla="*/ 99 w 463"/>
              <a:gd name="T25" fmla="*/ 730 h 773"/>
              <a:gd name="T26" fmla="*/ 99 w 463"/>
              <a:gd name="T27" fmla="*/ 722 h 773"/>
              <a:gd name="T28" fmla="*/ 112 w 463"/>
              <a:gd name="T29" fmla="*/ 709 h 773"/>
              <a:gd name="T30" fmla="*/ 139 w 463"/>
              <a:gd name="T31" fmla="*/ 709 h 773"/>
              <a:gd name="T32" fmla="*/ 152 w 463"/>
              <a:gd name="T33" fmla="*/ 722 h 773"/>
              <a:gd name="T34" fmla="*/ 152 w 463"/>
              <a:gd name="T35" fmla="*/ 730 h 773"/>
              <a:gd name="T36" fmla="*/ 263 w 463"/>
              <a:gd name="T37" fmla="*/ 724 h 773"/>
              <a:gd name="T38" fmla="*/ 247 w 463"/>
              <a:gd name="T39" fmla="*/ 743 h 773"/>
              <a:gd name="T40" fmla="*/ 219 w 463"/>
              <a:gd name="T41" fmla="*/ 743 h 773"/>
              <a:gd name="T42" fmla="*/ 202 w 463"/>
              <a:gd name="T43" fmla="*/ 724 h 773"/>
              <a:gd name="T44" fmla="*/ 202 w 463"/>
              <a:gd name="T45" fmla="*/ 716 h 773"/>
              <a:gd name="T46" fmla="*/ 219 w 463"/>
              <a:gd name="T47" fmla="*/ 699 h 773"/>
              <a:gd name="T48" fmla="*/ 247 w 463"/>
              <a:gd name="T49" fmla="*/ 699 h 773"/>
              <a:gd name="T50" fmla="*/ 263 w 463"/>
              <a:gd name="T51" fmla="*/ 716 h 773"/>
              <a:gd name="T52" fmla="*/ 263 w 463"/>
              <a:gd name="T53" fmla="*/ 724 h 773"/>
              <a:gd name="T54" fmla="*/ 366 w 463"/>
              <a:gd name="T55" fmla="*/ 730 h 773"/>
              <a:gd name="T56" fmla="*/ 354 w 463"/>
              <a:gd name="T57" fmla="*/ 743 h 773"/>
              <a:gd name="T58" fmla="*/ 326 w 463"/>
              <a:gd name="T59" fmla="*/ 743 h 773"/>
              <a:gd name="T60" fmla="*/ 314 w 463"/>
              <a:gd name="T61" fmla="*/ 730 h 773"/>
              <a:gd name="T62" fmla="*/ 314 w 463"/>
              <a:gd name="T63" fmla="*/ 722 h 773"/>
              <a:gd name="T64" fmla="*/ 326 w 463"/>
              <a:gd name="T65" fmla="*/ 709 h 773"/>
              <a:gd name="T66" fmla="*/ 354 w 463"/>
              <a:gd name="T67" fmla="*/ 709 h 773"/>
              <a:gd name="T68" fmla="*/ 366 w 463"/>
              <a:gd name="T69" fmla="*/ 722 h 773"/>
              <a:gd name="T70" fmla="*/ 366 w 463"/>
              <a:gd name="T71" fmla="*/ 730 h 773"/>
              <a:gd name="T72" fmla="*/ 417 w 463"/>
              <a:gd name="T73" fmla="*/ 644 h 773"/>
              <a:gd name="T74" fmla="*/ 394 w 463"/>
              <a:gd name="T75" fmla="*/ 671 h 773"/>
              <a:gd name="T76" fmla="*/ 74 w 463"/>
              <a:gd name="T77" fmla="*/ 671 h 773"/>
              <a:gd name="T78" fmla="*/ 49 w 463"/>
              <a:gd name="T79" fmla="*/ 644 h 773"/>
              <a:gd name="T80" fmla="*/ 49 w 463"/>
              <a:gd name="T81" fmla="*/ 67 h 773"/>
              <a:gd name="T82" fmla="*/ 74 w 463"/>
              <a:gd name="T83" fmla="*/ 46 h 773"/>
              <a:gd name="T84" fmla="*/ 394 w 463"/>
              <a:gd name="T85" fmla="*/ 46 h 773"/>
              <a:gd name="T86" fmla="*/ 417 w 463"/>
              <a:gd name="T87" fmla="*/ 67 h 773"/>
              <a:gd name="T88" fmla="*/ 417 w 463"/>
              <a:gd name="T89" fmla="*/ 644 h 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63" h="773">
                <a:moveTo>
                  <a:pt x="427" y="0"/>
                </a:moveTo>
                <a:cubicBezTo>
                  <a:pt x="42" y="0"/>
                  <a:pt x="42" y="0"/>
                  <a:pt x="42" y="0"/>
                </a:cubicBezTo>
                <a:cubicBezTo>
                  <a:pt x="19" y="0"/>
                  <a:pt x="0" y="17"/>
                  <a:pt x="0" y="35"/>
                </a:cubicBezTo>
                <a:cubicBezTo>
                  <a:pt x="0" y="733"/>
                  <a:pt x="0" y="733"/>
                  <a:pt x="0" y="733"/>
                </a:cubicBezTo>
                <a:cubicBezTo>
                  <a:pt x="0" y="756"/>
                  <a:pt x="17" y="773"/>
                  <a:pt x="42" y="773"/>
                </a:cubicBezTo>
                <a:cubicBezTo>
                  <a:pt x="427" y="773"/>
                  <a:pt x="427" y="773"/>
                  <a:pt x="427" y="773"/>
                </a:cubicBezTo>
                <a:cubicBezTo>
                  <a:pt x="448" y="773"/>
                  <a:pt x="463" y="756"/>
                  <a:pt x="463" y="733"/>
                </a:cubicBezTo>
                <a:cubicBezTo>
                  <a:pt x="463" y="35"/>
                  <a:pt x="463" y="35"/>
                  <a:pt x="463" y="35"/>
                </a:cubicBezTo>
                <a:cubicBezTo>
                  <a:pt x="463" y="19"/>
                  <a:pt x="451" y="0"/>
                  <a:pt x="427" y="0"/>
                </a:cubicBezTo>
                <a:close/>
                <a:moveTo>
                  <a:pt x="152" y="730"/>
                </a:moveTo>
                <a:cubicBezTo>
                  <a:pt x="152" y="737"/>
                  <a:pt x="146" y="743"/>
                  <a:pt x="139" y="743"/>
                </a:cubicBezTo>
                <a:cubicBezTo>
                  <a:pt x="112" y="743"/>
                  <a:pt x="112" y="743"/>
                  <a:pt x="112" y="743"/>
                </a:cubicBezTo>
                <a:cubicBezTo>
                  <a:pt x="106" y="743"/>
                  <a:pt x="99" y="737"/>
                  <a:pt x="99" y="730"/>
                </a:cubicBezTo>
                <a:cubicBezTo>
                  <a:pt x="99" y="722"/>
                  <a:pt x="99" y="722"/>
                  <a:pt x="99" y="722"/>
                </a:cubicBezTo>
                <a:cubicBezTo>
                  <a:pt x="99" y="714"/>
                  <a:pt x="106" y="709"/>
                  <a:pt x="112" y="709"/>
                </a:cubicBezTo>
                <a:cubicBezTo>
                  <a:pt x="139" y="709"/>
                  <a:pt x="139" y="709"/>
                  <a:pt x="139" y="709"/>
                </a:cubicBezTo>
                <a:cubicBezTo>
                  <a:pt x="146" y="709"/>
                  <a:pt x="152" y="714"/>
                  <a:pt x="152" y="722"/>
                </a:cubicBezTo>
                <a:cubicBezTo>
                  <a:pt x="152" y="730"/>
                  <a:pt x="152" y="730"/>
                  <a:pt x="152" y="730"/>
                </a:cubicBezTo>
                <a:close/>
                <a:moveTo>
                  <a:pt x="263" y="724"/>
                </a:moveTo>
                <a:cubicBezTo>
                  <a:pt x="263" y="735"/>
                  <a:pt x="255" y="743"/>
                  <a:pt x="247" y="743"/>
                </a:cubicBezTo>
                <a:cubicBezTo>
                  <a:pt x="219" y="743"/>
                  <a:pt x="219" y="743"/>
                  <a:pt x="219" y="743"/>
                </a:cubicBezTo>
                <a:cubicBezTo>
                  <a:pt x="211" y="743"/>
                  <a:pt x="202" y="735"/>
                  <a:pt x="202" y="724"/>
                </a:cubicBezTo>
                <a:cubicBezTo>
                  <a:pt x="202" y="716"/>
                  <a:pt x="202" y="716"/>
                  <a:pt x="202" y="716"/>
                </a:cubicBezTo>
                <a:cubicBezTo>
                  <a:pt x="202" y="705"/>
                  <a:pt x="209" y="699"/>
                  <a:pt x="219" y="699"/>
                </a:cubicBezTo>
                <a:cubicBezTo>
                  <a:pt x="247" y="699"/>
                  <a:pt x="247" y="699"/>
                  <a:pt x="247" y="699"/>
                </a:cubicBezTo>
                <a:cubicBezTo>
                  <a:pt x="255" y="699"/>
                  <a:pt x="263" y="705"/>
                  <a:pt x="263" y="716"/>
                </a:cubicBezTo>
                <a:cubicBezTo>
                  <a:pt x="263" y="724"/>
                  <a:pt x="263" y="724"/>
                  <a:pt x="263" y="724"/>
                </a:cubicBezTo>
                <a:close/>
                <a:moveTo>
                  <a:pt x="366" y="730"/>
                </a:moveTo>
                <a:cubicBezTo>
                  <a:pt x="366" y="737"/>
                  <a:pt x="360" y="743"/>
                  <a:pt x="354" y="743"/>
                </a:cubicBezTo>
                <a:cubicBezTo>
                  <a:pt x="326" y="743"/>
                  <a:pt x="326" y="743"/>
                  <a:pt x="326" y="743"/>
                </a:cubicBezTo>
                <a:cubicBezTo>
                  <a:pt x="320" y="743"/>
                  <a:pt x="314" y="737"/>
                  <a:pt x="314" y="730"/>
                </a:cubicBezTo>
                <a:cubicBezTo>
                  <a:pt x="314" y="722"/>
                  <a:pt x="314" y="722"/>
                  <a:pt x="314" y="722"/>
                </a:cubicBezTo>
                <a:cubicBezTo>
                  <a:pt x="314" y="714"/>
                  <a:pt x="320" y="709"/>
                  <a:pt x="326" y="709"/>
                </a:cubicBezTo>
                <a:cubicBezTo>
                  <a:pt x="354" y="709"/>
                  <a:pt x="354" y="709"/>
                  <a:pt x="354" y="709"/>
                </a:cubicBezTo>
                <a:cubicBezTo>
                  <a:pt x="360" y="709"/>
                  <a:pt x="366" y="714"/>
                  <a:pt x="366" y="722"/>
                </a:cubicBezTo>
                <a:cubicBezTo>
                  <a:pt x="366" y="730"/>
                  <a:pt x="366" y="730"/>
                  <a:pt x="366" y="730"/>
                </a:cubicBezTo>
                <a:close/>
                <a:moveTo>
                  <a:pt x="417" y="644"/>
                </a:moveTo>
                <a:cubicBezTo>
                  <a:pt x="417" y="657"/>
                  <a:pt x="409" y="671"/>
                  <a:pt x="394" y="671"/>
                </a:cubicBezTo>
                <a:cubicBezTo>
                  <a:pt x="74" y="671"/>
                  <a:pt x="74" y="671"/>
                  <a:pt x="74" y="671"/>
                </a:cubicBezTo>
                <a:cubicBezTo>
                  <a:pt x="59" y="671"/>
                  <a:pt x="49" y="659"/>
                  <a:pt x="49" y="644"/>
                </a:cubicBezTo>
                <a:cubicBezTo>
                  <a:pt x="49" y="67"/>
                  <a:pt x="49" y="67"/>
                  <a:pt x="49" y="67"/>
                </a:cubicBezTo>
                <a:cubicBezTo>
                  <a:pt x="49" y="50"/>
                  <a:pt x="61" y="46"/>
                  <a:pt x="74" y="46"/>
                </a:cubicBezTo>
                <a:cubicBezTo>
                  <a:pt x="394" y="46"/>
                  <a:pt x="394" y="46"/>
                  <a:pt x="394" y="46"/>
                </a:cubicBezTo>
                <a:cubicBezTo>
                  <a:pt x="404" y="46"/>
                  <a:pt x="417" y="48"/>
                  <a:pt x="417" y="67"/>
                </a:cubicBezTo>
                <a:cubicBezTo>
                  <a:pt x="417" y="644"/>
                  <a:pt x="417" y="644"/>
                  <a:pt x="417" y="6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3256" tIns="46627" rIns="93256" bIns="46627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kern="0" dirty="0">
              <a:solidFill>
                <a:srgbClr val="FFFFFF"/>
              </a:solidFill>
            </a:endParaRPr>
          </a:p>
        </p:txBody>
      </p:sp>
      <p:sp>
        <p:nvSpPr>
          <p:cNvPr id="33" name="Freeform 10"/>
          <p:cNvSpPr>
            <a:spLocks noEditPoints="1"/>
          </p:cNvSpPr>
          <p:nvPr/>
        </p:nvSpPr>
        <p:spPr bwMode="auto">
          <a:xfrm>
            <a:off x="6264566" y="4401089"/>
            <a:ext cx="439495" cy="277820"/>
          </a:xfrm>
          <a:custGeom>
            <a:avLst/>
            <a:gdLst>
              <a:gd name="T0" fmla="*/ 87 w 782"/>
              <a:gd name="T1" fmla="*/ 232 h 493"/>
              <a:gd name="T2" fmla="*/ 195 w 782"/>
              <a:gd name="T3" fmla="*/ 0 h 493"/>
              <a:gd name="T4" fmla="*/ 724 w 782"/>
              <a:gd name="T5" fmla="*/ 467 h 493"/>
              <a:gd name="T6" fmla="*/ 612 w 782"/>
              <a:gd name="T7" fmla="*/ 369 h 493"/>
              <a:gd name="T8" fmla="*/ 565 w 782"/>
              <a:gd name="T9" fmla="*/ 349 h 493"/>
              <a:gd name="T10" fmla="*/ 605 w 782"/>
              <a:gd name="T11" fmla="*/ 354 h 493"/>
              <a:gd name="T12" fmla="*/ 366 w 782"/>
              <a:gd name="T13" fmla="*/ 366 h 493"/>
              <a:gd name="T14" fmla="*/ 372 w 782"/>
              <a:gd name="T15" fmla="*/ 348 h 493"/>
              <a:gd name="T16" fmla="*/ 410 w 782"/>
              <a:gd name="T17" fmla="*/ 351 h 493"/>
              <a:gd name="T18" fmla="*/ 409 w 782"/>
              <a:gd name="T19" fmla="*/ 406 h 493"/>
              <a:gd name="T20" fmla="*/ 362 w 782"/>
              <a:gd name="T21" fmla="*/ 405 h 493"/>
              <a:gd name="T22" fmla="*/ 288 w 782"/>
              <a:gd name="T23" fmla="*/ 400 h 493"/>
              <a:gd name="T24" fmla="*/ 339 w 782"/>
              <a:gd name="T25" fmla="*/ 389 h 493"/>
              <a:gd name="T26" fmla="*/ 322 w 782"/>
              <a:gd name="T27" fmla="*/ 409 h 493"/>
              <a:gd name="T28" fmla="*/ 302 w 782"/>
              <a:gd name="T29" fmla="*/ 353 h 493"/>
              <a:gd name="T30" fmla="*/ 345 w 782"/>
              <a:gd name="T31" fmla="*/ 351 h 493"/>
              <a:gd name="T32" fmla="*/ 213 w 782"/>
              <a:gd name="T33" fmla="*/ 402 h 493"/>
              <a:gd name="T34" fmla="*/ 267 w 782"/>
              <a:gd name="T35" fmla="*/ 387 h 493"/>
              <a:gd name="T36" fmla="*/ 213 w 782"/>
              <a:gd name="T37" fmla="*/ 406 h 493"/>
              <a:gd name="T38" fmla="*/ 199 w 782"/>
              <a:gd name="T39" fmla="*/ 369 h 493"/>
              <a:gd name="T40" fmla="*/ 214 w 782"/>
              <a:gd name="T41" fmla="*/ 348 h 493"/>
              <a:gd name="T42" fmla="*/ 233 w 782"/>
              <a:gd name="T43" fmla="*/ 361 h 493"/>
              <a:gd name="T44" fmla="*/ 280 w 782"/>
              <a:gd name="T45" fmla="*/ 350 h 493"/>
              <a:gd name="T46" fmla="*/ 273 w 782"/>
              <a:gd name="T47" fmla="*/ 367 h 493"/>
              <a:gd name="T48" fmla="*/ 159 w 782"/>
              <a:gd name="T49" fmla="*/ 452 h 493"/>
              <a:gd name="T50" fmla="*/ 107 w 782"/>
              <a:gd name="T51" fmla="*/ 448 h 493"/>
              <a:gd name="T52" fmla="*/ 137 w 782"/>
              <a:gd name="T53" fmla="*/ 424 h 493"/>
              <a:gd name="T54" fmla="*/ 188 w 782"/>
              <a:gd name="T55" fmla="*/ 402 h 493"/>
              <a:gd name="T56" fmla="*/ 142 w 782"/>
              <a:gd name="T57" fmla="*/ 409 h 493"/>
              <a:gd name="T58" fmla="*/ 153 w 782"/>
              <a:gd name="T59" fmla="*/ 385 h 493"/>
              <a:gd name="T60" fmla="*/ 196 w 782"/>
              <a:gd name="T61" fmla="*/ 389 h 493"/>
              <a:gd name="T62" fmla="*/ 407 w 782"/>
              <a:gd name="T63" fmla="*/ 455 h 493"/>
              <a:gd name="T64" fmla="*/ 200 w 782"/>
              <a:gd name="T65" fmla="*/ 458 h 493"/>
              <a:gd name="T66" fmla="*/ 203 w 782"/>
              <a:gd name="T67" fmla="*/ 427 h 493"/>
              <a:gd name="T68" fmla="*/ 402 w 782"/>
              <a:gd name="T69" fmla="*/ 423 h 493"/>
              <a:gd name="T70" fmla="*/ 411 w 782"/>
              <a:gd name="T71" fmla="*/ 448 h 493"/>
              <a:gd name="T72" fmla="*/ 438 w 782"/>
              <a:gd name="T73" fmla="*/ 347 h 493"/>
              <a:gd name="T74" fmla="*/ 471 w 782"/>
              <a:gd name="T75" fmla="*/ 369 h 493"/>
              <a:gd name="T76" fmla="*/ 434 w 782"/>
              <a:gd name="T77" fmla="*/ 366 h 493"/>
              <a:gd name="T78" fmla="*/ 484 w 782"/>
              <a:gd name="T79" fmla="*/ 395 h 493"/>
              <a:gd name="T80" fmla="*/ 473 w 782"/>
              <a:gd name="T81" fmla="*/ 409 h 493"/>
              <a:gd name="T82" fmla="*/ 437 w 782"/>
              <a:gd name="T83" fmla="*/ 404 h 493"/>
              <a:gd name="T84" fmla="*/ 440 w 782"/>
              <a:gd name="T85" fmla="*/ 451 h 493"/>
              <a:gd name="T86" fmla="*/ 438 w 782"/>
              <a:gd name="T87" fmla="*/ 428 h 493"/>
              <a:gd name="T88" fmla="*/ 447 w 782"/>
              <a:gd name="T89" fmla="*/ 423 h 493"/>
              <a:gd name="T90" fmla="*/ 483 w 782"/>
              <a:gd name="T91" fmla="*/ 424 h 493"/>
              <a:gd name="T92" fmla="*/ 502 w 782"/>
              <a:gd name="T93" fmla="*/ 363 h 493"/>
              <a:gd name="T94" fmla="*/ 536 w 782"/>
              <a:gd name="T95" fmla="*/ 350 h 493"/>
              <a:gd name="T96" fmla="*/ 547 w 782"/>
              <a:gd name="T97" fmla="*/ 366 h 493"/>
              <a:gd name="T98" fmla="*/ 519 w 782"/>
              <a:gd name="T99" fmla="*/ 405 h 493"/>
              <a:gd name="T100" fmla="*/ 559 w 782"/>
              <a:gd name="T101" fmla="*/ 389 h 493"/>
              <a:gd name="T102" fmla="*/ 564 w 782"/>
              <a:gd name="T103" fmla="*/ 408 h 493"/>
              <a:gd name="T104" fmla="*/ 588 w 782"/>
              <a:gd name="T105" fmla="*/ 453 h 493"/>
              <a:gd name="T106" fmla="*/ 548 w 782"/>
              <a:gd name="T107" fmla="*/ 457 h 493"/>
              <a:gd name="T108" fmla="*/ 536 w 782"/>
              <a:gd name="T109" fmla="*/ 423 h 493"/>
              <a:gd name="T110" fmla="*/ 588 w 782"/>
              <a:gd name="T111" fmla="*/ 448 h 493"/>
              <a:gd name="T112" fmla="*/ 591 w 782"/>
              <a:gd name="T113" fmla="*/ 382 h 493"/>
              <a:gd name="T114" fmla="*/ 635 w 782"/>
              <a:gd name="T115" fmla="*/ 409 h 493"/>
              <a:gd name="T116" fmla="*/ 616 w 782"/>
              <a:gd name="T117" fmla="*/ 449 h 493"/>
              <a:gd name="T118" fmla="*/ 639 w 782"/>
              <a:gd name="T119" fmla="*/ 423 h 493"/>
              <a:gd name="T120" fmla="*/ 670 w 782"/>
              <a:gd name="T121" fmla="*/ 449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82" h="493">
                <a:moveTo>
                  <a:pt x="111" y="206"/>
                </a:moveTo>
                <a:cubicBezTo>
                  <a:pt x="91" y="187"/>
                  <a:pt x="91" y="152"/>
                  <a:pt x="111" y="134"/>
                </a:cubicBezTo>
                <a:cubicBezTo>
                  <a:pt x="97" y="136"/>
                  <a:pt x="84" y="151"/>
                  <a:pt x="84" y="170"/>
                </a:cubicBezTo>
                <a:cubicBezTo>
                  <a:pt x="84" y="188"/>
                  <a:pt x="97" y="203"/>
                  <a:pt x="111" y="206"/>
                </a:cubicBezTo>
                <a:close/>
                <a:moveTo>
                  <a:pt x="698" y="170"/>
                </a:moveTo>
                <a:cubicBezTo>
                  <a:pt x="698" y="151"/>
                  <a:pt x="685" y="136"/>
                  <a:pt x="671" y="134"/>
                </a:cubicBezTo>
                <a:cubicBezTo>
                  <a:pt x="691" y="152"/>
                  <a:pt x="691" y="187"/>
                  <a:pt x="671" y="206"/>
                </a:cubicBezTo>
                <a:cubicBezTo>
                  <a:pt x="685" y="203"/>
                  <a:pt x="698" y="188"/>
                  <a:pt x="698" y="170"/>
                </a:cubicBezTo>
                <a:close/>
                <a:moveTo>
                  <a:pt x="696" y="232"/>
                </a:moveTo>
                <a:cubicBezTo>
                  <a:pt x="716" y="224"/>
                  <a:pt x="737" y="200"/>
                  <a:pt x="737" y="170"/>
                </a:cubicBezTo>
                <a:cubicBezTo>
                  <a:pt x="737" y="139"/>
                  <a:pt x="716" y="115"/>
                  <a:pt x="696" y="108"/>
                </a:cubicBezTo>
                <a:cubicBezTo>
                  <a:pt x="712" y="124"/>
                  <a:pt x="723" y="147"/>
                  <a:pt x="723" y="170"/>
                </a:cubicBezTo>
                <a:cubicBezTo>
                  <a:pt x="723" y="193"/>
                  <a:pt x="712" y="215"/>
                  <a:pt x="696" y="232"/>
                </a:cubicBezTo>
                <a:close/>
                <a:moveTo>
                  <a:pt x="87" y="232"/>
                </a:moveTo>
                <a:cubicBezTo>
                  <a:pt x="70" y="215"/>
                  <a:pt x="59" y="193"/>
                  <a:pt x="59" y="170"/>
                </a:cubicBezTo>
                <a:cubicBezTo>
                  <a:pt x="59" y="147"/>
                  <a:pt x="70" y="124"/>
                  <a:pt x="87" y="108"/>
                </a:cubicBezTo>
                <a:cubicBezTo>
                  <a:pt x="66" y="115"/>
                  <a:pt x="45" y="139"/>
                  <a:pt x="46" y="170"/>
                </a:cubicBezTo>
                <a:cubicBezTo>
                  <a:pt x="45" y="200"/>
                  <a:pt x="66" y="224"/>
                  <a:pt x="87" y="232"/>
                </a:cubicBezTo>
                <a:close/>
                <a:moveTo>
                  <a:pt x="714" y="448"/>
                </a:moveTo>
                <a:cubicBezTo>
                  <a:pt x="706" y="438"/>
                  <a:pt x="697" y="428"/>
                  <a:pt x="689" y="419"/>
                </a:cubicBezTo>
                <a:cubicBezTo>
                  <a:pt x="671" y="397"/>
                  <a:pt x="653" y="376"/>
                  <a:pt x="635" y="355"/>
                </a:cubicBezTo>
                <a:cubicBezTo>
                  <a:pt x="634" y="354"/>
                  <a:pt x="633" y="353"/>
                  <a:pt x="632" y="352"/>
                </a:cubicBezTo>
                <a:cubicBezTo>
                  <a:pt x="629" y="347"/>
                  <a:pt x="623" y="345"/>
                  <a:pt x="617" y="343"/>
                </a:cubicBezTo>
                <a:cubicBezTo>
                  <a:pt x="612" y="341"/>
                  <a:pt x="606" y="339"/>
                  <a:pt x="599" y="339"/>
                </a:cubicBezTo>
                <a:cubicBezTo>
                  <a:pt x="621" y="333"/>
                  <a:pt x="637" y="314"/>
                  <a:pt x="637" y="291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22"/>
                  <a:pt x="614" y="0"/>
                  <a:pt x="587" y="0"/>
                </a:cubicBezTo>
                <a:cubicBezTo>
                  <a:pt x="195" y="0"/>
                  <a:pt x="195" y="0"/>
                  <a:pt x="195" y="0"/>
                </a:cubicBezTo>
                <a:cubicBezTo>
                  <a:pt x="168" y="0"/>
                  <a:pt x="145" y="22"/>
                  <a:pt x="145" y="50"/>
                </a:cubicBezTo>
                <a:cubicBezTo>
                  <a:pt x="145" y="291"/>
                  <a:pt x="145" y="291"/>
                  <a:pt x="145" y="291"/>
                </a:cubicBezTo>
                <a:cubicBezTo>
                  <a:pt x="145" y="314"/>
                  <a:pt x="161" y="334"/>
                  <a:pt x="183" y="339"/>
                </a:cubicBezTo>
                <a:cubicBezTo>
                  <a:pt x="171" y="340"/>
                  <a:pt x="157" y="344"/>
                  <a:pt x="149" y="354"/>
                </a:cubicBezTo>
                <a:cubicBezTo>
                  <a:pt x="143" y="361"/>
                  <a:pt x="136" y="369"/>
                  <a:pt x="130" y="377"/>
                </a:cubicBezTo>
                <a:cubicBezTo>
                  <a:pt x="111" y="399"/>
                  <a:pt x="91" y="422"/>
                  <a:pt x="72" y="446"/>
                </a:cubicBezTo>
                <a:cubicBezTo>
                  <a:pt x="67" y="451"/>
                  <a:pt x="58" y="459"/>
                  <a:pt x="58" y="467"/>
                </a:cubicBezTo>
                <a:cubicBezTo>
                  <a:pt x="58" y="489"/>
                  <a:pt x="58" y="478"/>
                  <a:pt x="58" y="478"/>
                </a:cubicBezTo>
                <a:cubicBezTo>
                  <a:pt x="58" y="481"/>
                  <a:pt x="59" y="483"/>
                  <a:pt x="60" y="485"/>
                </a:cubicBezTo>
                <a:cubicBezTo>
                  <a:pt x="65" y="492"/>
                  <a:pt x="75" y="493"/>
                  <a:pt x="83" y="493"/>
                </a:cubicBezTo>
                <a:cubicBezTo>
                  <a:pt x="94" y="493"/>
                  <a:pt x="667" y="493"/>
                  <a:pt x="684" y="493"/>
                </a:cubicBezTo>
                <a:cubicBezTo>
                  <a:pt x="693" y="493"/>
                  <a:pt x="702" y="492"/>
                  <a:pt x="711" y="490"/>
                </a:cubicBezTo>
                <a:cubicBezTo>
                  <a:pt x="716" y="489"/>
                  <a:pt x="723" y="486"/>
                  <a:pt x="724" y="479"/>
                </a:cubicBezTo>
                <a:cubicBezTo>
                  <a:pt x="724" y="456"/>
                  <a:pt x="724" y="467"/>
                  <a:pt x="724" y="467"/>
                </a:cubicBezTo>
                <a:cubicBezTo>
                  <a:pt x="725" y="462"/>
                  <a:pt x="722" y="457"/>
                  <a:pt x="718" y="453"/>
                </a:cubicBezTo>
                <a:cubicBezTo>
                  <a:pt x="717" y="451"/>
                  <a:pt x="715" y="449"/>
                  <a:pt x="714" y="448"/>
                </a:cubicBezTo>
                <a:close/>
                <a:moveTo>
                  <a:pt x="164" y="299"/>
                </a:moveTo>
                <a:cubicBezTo>
                  <a:pt x="164" y="64"/>
                  <a:pt x="164" y="53"/>
                  <a:pt x="164" y="53"/>
                </a:cubicBezTo>
                <a:cubicBezTo>
                  <a:pt x="164" y="39"/>
                  <a:pt x="175" y="16"/>
                  <a:pt x="189" y="16"/>
                </a:cubicBezTo>
                <a:cubicBezTo>
                  <a:pt x="570" y="16"/>
                  <a:pt x="593" y="16"/>
                  <a:pt x="593" y="16"/>
                </a:cubicBezTo>
                <a:cubicBezTo>
                  <a:pt x="607" y="16"/>
                  <a:pt x="618" y="39"/>
                  <a:pt x="618" y="53"/>
                </a:cubicBezTo>
                <a:cubicBezTo>
                  <a:pt x="618" y="268"/>
                  <a:pt x="618" y="299"/>
                  <a:pt x="618" y="299"/>
                </a:cubicBezTo>
                <a:cubicBezTo>
                  <a:pt x="618" y="313"/>
                  <a:pt x="607" y="325"/>
                  <a:pt x="593" y="325"/>
                </a:cubicBezTo>
                <a:cubicBezTo>
                  <a:pt x="212" y="325"/>
                  <a:pt x="189" y="325"/>
                  <a:pt x="189" y="325"/>
                </a:cubicBezTo>
                <a:cubicBezTo>
                  <a:pt x="175" y="325"/>
                  <a:pt x="164" y="302"/>
                  <a:pt x="164" y="287"/>
                </a:cubicBezTo>
                <a:lnTo>
                  <a:pt x="164" y="299"/>
                </a:lnTo>
                <a:close/>
                <a:moveTo>
                  <a:pt x="613" y="367"/>
                </a:moveTo>
                <a:cubicBezTo>
                  <a:pt x="613" y="367"/>
                  <a:pt x="613" y="368"/>
                  <a:pt x="612" y="369"/>
                </a:cubicBezTo>
                <a:cubicBezTo>
                  <a:pt x="612" y="369"/>
                  <a:pt x="612" y="369"/>
                  <a:pt x="612" y="369"/>
                </a:cubicBezTo>
                <a:cubicBezTo>
                  <a:pt x="612" y="369"/>
                  <a:pt x="612" y="369"/>
                  <a:pt x="612" y="369"/>
                </a:cubicBezTo>
                <a:cubicBezTo>
                  <a:pt x="612" y="369"/>
                  <a:pt x="612" y="369"/>
                  <a:pt x="612" y="369"/>
                </a:cubicBezTo>
                <a:cubicBezTo>
                  <a:pt x="612" y="369"/>
                  <a:pt x="612" y="369"/>
                  <a:pt x="611" y="369"/>
                </a:cubicBezTo>
                <a:cubicBezTo>
                  <a:pt x="611" y="369"/>
                  <a:pt x="611" y="369"/>
                  <a:pt x="611" y="369"/>
                </a:cubicBezTo>
                <a:cubicBezTo>
                  <a:pt x="611" y="369"/>
                  <a:pt x="611" y="369"/>
                  <a:pt x="610" y="369"/>
                </a:cubicBezTo>
                <a:cubicBezTo>
                  <a:pt x="608" y="371"/>
                  <a:pt x="604" y="371"/>
                  <a:pt x="600" y="371"/>
                </a:cubicBezTo>
                <a:cubicBezTo>
                  <a:pt x="584" y="371"/>
                  <a:pt x="584" y="371"/>
                  <a:pt x="584" y="371"/>
                </a:cubicBezTo>
                <a:cubicBezTo>
                  <a:pt x="580" y="371"/>
                  <a:pt x="577" y="370"/>
                  <a:pt x="574" y="369"/>
                </a:cubicBezTo>
                <a:cubicBezTo>
                  <a:pt x="573" y="368"/>
                  <a:pt x="572" y="367"/>
                  <a:pt x="571" y="367"/>
                </a:cubicBezTo>
                <a:cubicBezTo>
                  <a:pt x="570" y="366"/>
                  <a:pt x="569" y="365"/>
                  <a:pt x="569" y="365"/>
                </a:cubicBezTo>
                <a:cubicBezTo>
                  <a:pt x="568" y="363"/>
                  <a:pt x="568" y="363"/>
                  <a:pt x="568" y="363"/>
                </a:cubicBezTo>
                <a:cubicBezTo>
                  <a:pt x="566" y="360"/>
                  <a:pt x="564" y="357"/>
                  <a:pt x="563" y="354"/>
                </a:cubicBezTo>
                <a:cubicBezTo>
                  <a:pt x="561" y="351"/>
                  <a:pt x="563" y="350"/>
                  <a:pt x="565" y="349"/>
                </a:cubicBezTo>
                <a:cubicBezTo>
                  <a:pt x="565" y="349"/>
                  <a:pt x="566" y="349"/>
                  <a:pt x="566" y="349"/>
                </a:cubicBezTo>
                <a:cubicBezTo>
                  <a:pt x="567" y="348"/>
                  <a:pt x="569" y="348"/>
                  <a:pt x="570" y="348"/>
                </a:cubicBezTo>
                <a:cubicBezTo>
                  <a:pt x="573" y="348"/>
                  <a:pt x="573" y="348"/>
                  <a:pt x="573" y="348"/>
                </a:cubicBezTo>
                <a:cubicBezTo>
                  <a:pt x="573" y="348"/>
                  <a:pt x="573" y="348"/>
                  <a:pt x="573" y="348"/>
                </a:cubicBezTo>
                <a:cubicBezTo>
                  <a:pt x="577" y="348"/>
                  <a:pt x="581" y="348"/>
                  <a:pt x="586" y="348"/>
                </a:cubicBezTo>
                <a:cubicBezTo>
                  <a:pt x="586" y="348"/>
                  <a:pt x="586" y="348"/>
                  <a:pt x="586" y="348"/>
                </a:cubicBezTo>
                <a:cubicBezTo>
                  <a:pt x="590" y="348"/>
                  <a:pt x="590" y="348"/>
                  <a:pt x="590" y="348"/>
                </a:cubicBezTo>
                <a:cubicBezTo>
                  <a:pt x="592" y="348"/>
                  <a:pt x="594" y="348"/>
                  <a:pt x="595" y="348"/>
                </a:cubicBezTo>
                <a:cubicBezTo>
                  <a:pt x="596" y="349"/>
                  <a:pt x="597" y="349"/>
                  <a:pt x="598" y="349"/>
                </a:cubicBezTo>
                <a:cubicBezTo>
                  <a:pt x="598" y="349"/>
                  <a:pt x="598" y="349"/>
                  <a:pt x="598" y="349"/>
                </a:cubicBezTo>
                <a:cubicBezTo>
                  <a:pt x="598" y="350"/>
                  <a:pt x="598" y="350"/>
                  <a:pt x="599" y="350"/>
                </a:cubicBezTo>
                <a:cubicBezTo>
                  <a:pt x="599" y="350"/>
                  <a:pt x="599" y="350"/>
                  <a:pt x="599" y="350"/>
                </a:cubicBezTo>
                <a:cubicBezTo>
                  <a:pt x="600" y="350"/>
                  <a:pt x="602" y="351"/>
                  <a:pt x="603" y="351"/>
                </a:cubicBezTo>
                <a:cubicBezTo>
                  <a:pt x="604" y="352"/>
                  <a:pt x="604" y="353"/>
                  <a:pt x="605" y="354"/>
                </a:cubicBezTo>
                <a:cubicBezTo>
                  <a:pt x="608" y="359"/>
                  <a:pt x="608" y="359"/>
                  <a:pt x="608" y="359"/>
                </a:cubicBezTo>
                <a:cubicBezTo>
                  <a:pt x="609" y="360"/>
                  <a:pt x="611" y="362"/>
                  <a:pt x="612" y="364"/>
                </a:cubicBezTo>
                <a:cubicBezTo>
                  <a:pt x="612" y="364"/>
                  <a:pt x="612" y="364"/>
                  <a:pt x="612" y="364"/>
                </a:cubicBezTo>
                <a:cubicBezTo>
                  <a:pt x="613" y="365"/>
                  <a:pt x="613" y="366"/>
                  <a:pt x="613" y="367"/>
                </a:cubicBezTo>
                <a:close/>
                <a:moveTo>
                  <a:pt x="410" y="363"/>
                </a:moveTo>
                <a:cubicBezTo>
                  <a:pt x="410" y="364"/>
                  <a:pt x="410" y="364"/>
                  <a:pt x="410" y="365"/>
                </a:cubicBezTo>
                <a:cubicBezTo>
                  <a:pt x="406" y="371"/>
                  <a:pt x="392" y="369"/>
                  <a:pt x="386" y="369"/>
                </a:cubicBezTo>
                <a:cubicBezTo>
                  <a:pt x="383" y="369"/>
                  <a:pt x="380" y="369"/>
                  <a:pt x="377" y="369"/>
                </a:cubicBezTo>
                <a:cubicBezTo>
                  <a:pt x="374" y="369"/>
                  <a:pt x="370" y="369"/>
                  <a:pt x="367" y="367"/>
                </a:cubicBezTo>
                <a:cubicBezTo>
                  <a:pt x="367" y="367"/>
                  <a:pt x="367" y="367"/>
                  <a:pt x="367" y="367"/>
                </a:cubicBezTo>
                <a:cubicBezTo>
                  <a:pt x="367" y="366"/>
                  <a:pt x="367" y="366"/>
                  <a:pt x="367" y="366"/>
                </a:cubicBezTo>
                <a:cubicBezTo>
                  <a:pt x="366" y="366"/>
                  <a:pt x="366" y="366"/>
                  <a:pt x="366" y="366"/>
                </a:cubicBezTo>
                <a:cubicBezTo>
                  <a:pt x="366" y="366"/>
                  <a:pt x="366" y="366"/>
                  <a:pt x="366" y="366"/>
                </a:cubicBezTo>
                <a:cubicBezTo>
                  <a:pt x="366" y="366"/>
                  <a:pt x="366" y="366"/>
                  <a:pt x="366" y="366"/>
                </a:cubicBezTo>
                <a:cubicBezTo>
                  <a:pt x="366" y="365"/>
                  <a:pt x="366" y="365"/>
                  <a:pt x="366" y="365"/>
                </a:cubicBezTo>
                <a:cubicBezTo>
                  <a:pt x="366" y="364"/>
                  <a:pt x="366" y="364"/>
                  <a:pt x="366" y="363"/>
                </a:cubicBezTo>
                <a:cubicBezTo>
                  <a:pt x="366" y="363"/>
                  <a:pt x="366" y="363"/>
                  <a:pt x="366" y="363"/>
                </a:cubicBezTo>
                <a:cubicBezTo>
                  <a:pt x="366" y="362"/>
                  <a:pt x="366" y="361"/>
                  <a:pt x="366" y="361"/>
                </a:cubicBezTo>
                <a:cubicBezTo>
                  <a:pt x="366" y="360"/>
                  <a:pt x="366" y="360"/>
                  <a:pt x="366" y="360"/>
                </a:cubicBezTo>
                <a:cubicBezTo>
                  <a:pt x="366" y="358"/>
                  <a:pt x="366" y="355"/>
                  <a:pt x="367" y="353"/>
                </a:cubicBezTo>
                <a:cubicBezTo>
                  <a:pt x="367" y="352"/>
                  <a:pt x="367" y="352"/>
                  <a:pt x="367" y="352"/>
                </a:cubicBezTo>
                <a:cubicBezTo>
                  <a:pt x="367" y="352"/>
                  <a:pt x="367" y="351"/>
                  <a:pt x="368" y="350"/>
                </a:cubicBezTo>
                <a:cubicBezTo>
                  <a:pt x="369" y="350"/>
                  <a:pt x="369" y="349"/>
                  <a:pt x="370" y="349"/>
                </a:cubicBezTo>
                <a:cubicBezTo>
                  <a:pt x="370" y="349"/>
                  <a:pt x="370" y="349"/>
                  <a:pt x="370" y="349"/>
                </a:cubicBezTo>
                <a:cubicBezTo>
                  <a:pt x="370" y="349"/>
                  <a:pt x="370" y="348"/>
                  <a:pt x="370" y="348"/>
                </a:cubicBezTo>
                <a:cubicBezTo>
                  <a:pt x="370" y="348"/>
                  <a:pt x="371" y="348"/>
                  <a:pt x="371" y="348"/>
                </a:cubicBezTo>
                <a:cubicBezTo>
                  <a:pt x="371" y="348"/>
                  <a:pt x="371" y="348"/>
                  <a:pt x="371" y="348"/>
                </a:cubicBezTo>
                <a:cubicBezTo>
                  <a:pt x="371" y="348"/>
                  <a:pt x="372" y="348"/>
                  <a:pt x="372" y="348"/>
                </a:cubicBezTo>
                <a:cubicBezTo>
                  <a:pt x="372" y="348"/>
                  <a:pt x="372" y="348"/>
                  <a:pt x="373" y="348"/>
                </a:cubicBezTo>
                <a:cubicBezTo>
                  <a:pt x="373" y="347"/>
                  <a:pt x="373" y="347"/>
                  <a:pt x="374" y="347"/>
                </a:cubicBezTo>
                <a:cubicBezTo>
                  <a:pt x="374" y="347"/>
                  <a:pt x="374" y="347"/>
                  <a:pt x="374" y="347"/>
                </a:cubicBezTo>
                <a:cubicBezTo>
                  <a:pt x="374" y="347"/>
                  <a:pt x="374" y="347"/>
                  <a:pt x="374" y="347"/>
                </a:cubicBezTo>
                <a:cubicBezTo>
                  <a:pt x="375" y="347"/>
                  <a:pt x="375" y="347"/>
                  <a:pt x="375" y="347"/>
                </a:cubicBezTo>
                <a:cubicBezTo>
                  <a:pt x="376" y="347"/>
                  <a:pt x="377" y="347"/>
                  <a:pt x="378" y="347"/>
                </a:cubicBezTo>
                <a:cubicBezTo>
                  <a:pt x="379" y="347"/>
                  <a:pt x="379" y="347"/>
                  <a:pt x="379" y="347"/>
                </a:cubicBezTo>
                <a:cubicBezTo>
                  <a:pt x="380" y="347"/>
                  <a:pt x="382" y="347"/>
                  <a:pt x="383" y="347"/>
                </a:cubicBezTo>
                <a:cubicBezTo>
                  <a:pt x="399" y="347"/>
                  <a:pt x="399" y="347"/>
                  <a:pt x="399" y="347"/>
                </a:cubicBezTo>
                <a:cubicBezTo>
                  <a:pt x="399" y="347"/>
                  <a:pt x="399" y="347"/>
                  <a:pt x="400" y="347"/>
                </a:cubicBezTo>
                <a:cubicBezTo>
                  <a:pt x="400" y="347"/>
                  <a:pt x="400" y="347"/>
                  <a:pt x="400" y="347"/>
                </a:cubicBezTo>
                <a:cubicBezTo>
                  <a:pt x="401" y="347"/>
                  <a:pt x="401" y="347"/>
                  <a:pt x="402" y="347"/>
                </a:cubicBezTo>
                <a:cubicBezTo>
                  <a:pt x="405" y="347"/>
                  <a:pt x="408" y="348"/>
                  <a:pt x="409" y="351"/>
                </a:cubicBezTo>
                <a:cubicBezTo>
                  <a:pt x="410" y="351"/>
                  <a:pt x="410" y="351"/>
                  <a:pt x="410" y="351"/>
                </a:cubicBezTo>
                <a:cubicBezTo>
                  <a:pt x="410" y="351"/>
                  <a:pt x="410" y="351"/>
                  <a:pt x="410" y="351"/>
                </a:cubicBezTo>
                <a:cubicBezTo>
                  <a:pt x="411" y="355"/>
                  <a:pt x="410" y="359"/>
                  <a:pt x="410" y="362"/>
                </a:cubicBezTo>
                <a:cubicBezTo>
                  <a:pt x="410" y="363"/>
                  <a:pt x="410" y="363"/>
                  <a:pt x="410" y="363"/>
                </a:cubicBezTo>
                <a:cubicBezTo>
                  <a:pt x="410" y="363"/>
                  <a:pt x="410" y="363"/>
                  <a:pt x="410" y="363"/>
                </a:cubicBezTo>
                <a:close/>
                <a:moveTo>
                  <a:pt x="387" y="381"/>
                </a:moveTo>
                <a:cubicBezTo>
                  <a:pt x="393" y="381"/>
                  <a:pt x="407" y="380"/>
                  <a:pt x="410" y="386"/>
                </a:cubicBezTo>
                <a:cubicBezTo>
                  <a:pt x="410" y="387"/>
                  <a:pt x="411" y="387"/>
                  <a:pt x="411" y="388"/>
                </a:cubicBezTo>
                <a:cubicBezTo>
                  <a:pt x="411" y="395"/>
                  <a:pt x="411" y="395"/>
                  <a:pt x="411" y="395"/>
                </a:cubicBezTo>
                <a:cubicBezTo>
                  <a:pt x="411" y="397"/>
                  <a:pt x="411" y="399"/>
                  <a:pt x="411" y="401"/>
                </a:cubicBezTo>
                <a:cubicBezTo>
                  <a:pt x="411" y="401"/>
                  <a:pt x="411" y="401"/>
                  <a:pt x="411" y="401"/>
                </a:cubicBezTo>
                <a:cubicBezTo>
                  <a:pt x="411" y="402"/>
                  <a:pt x="411" y="402"/>
                  <a:pt x="411" y="402"/>
                </a:cubicBezTo>
                <a:cubicBezTo>
                  <a:pt x="411" y="402"/>
                  <a:pt x="410" y="404"/>
                  <a:pt x="410" y="404"/>
                </a:cubicBezTo>
                <a:cubicBezTo>
                  <a:pt x="409" y="405"/>
                  <a:pt x="409" y="405"/>
                  <a:pt x="409" y="405"/>
                </a:cubicBezTo>
                <a:cubicBezTo>
                  <a:pt x="409" y="405"/>
                  <a:pt x="409" y="405"/>
                  <a:pt x="409" y="406"/>
                </a:cubicBezTo>
                <a:cubicBezTo>
                  <a:pt x="409" y="406"/>
                  <a:pt x="409" y="406"/>
                  <a:pt x="409" y="406"/>
                </a:cubicBezTo>
                <a:cubicBezTo>
                  <a:pt x="407" y="407"/>
                  <a:pt x="405" y="408"/>
                  <a:pt x="403" y="409"/>
                </a:cubicBezTo>
                <a:cubicBezTo>
                  <a:pt x="403" y="409"/>
                  <a:pt x="403" y="409"/>
                  <a:pt x="403" y="409"/>
                </a:cubicBezTo>
                <a:cubicBezTo>
                  <a:pt x="403" y="409"/>
                  <a:pt x="403" y="409"/>
                  <a:pt x="403" y="409"/>
                </a:cubicBezTo>
                <a:cubicBezTo>
                  <a:pt x="402" y="409"/>
                  <a:pt x="401" y="409"/>
                  <a:pt x="401" y="409"/>
                </a:cubicBezTo>
                <a:cubicBezTo>
                  <a:pt x="400" y="409"/>
                  <a:pt x="400" y="409"/>
                  <a:pt x="400" y="409"/>
                </a:cubicBezTo>
                <a:cubicBezTo>
                  <a:pt x="399" y="409"/>
                  <a:pt x="398" y="409"/>
                  <a:pt x="398" y="409"/>
                </a:cubicBezTo>
                <a:cubicBezTo>
                  <a:pt x="398" y="409"/>
                  <a:pt x="398" y="409"/>
                  <a:pt x="398" y="409"/>
                </a:cubicBezTo>
                <a:cubicBezTo>
                  <a:pt x="373" y="409"/>
                  <a:pt x="373" y="409"/>
                  <a:pt x="373" y="409"/>
                </a:cubicBezTo>
                <a:cubicBezTo>
                  <a:pt x="371" y="409"/>
                  <a:pt x="367" y="409"/>
                  <a:pt x="364" y="407"/>
                </a:cubicBezTo>
                <a:cubicBezTo>
                  <a:pt x="364" y="407"/>
                  <a:pt x="364" y="407"/>
                  <a:pt x="364" y="407"/>
                </a:cubicBezTo>
                <a:cubicBezTo>
                  <a:pt x="364" y="407"/>
                  <a:pt x="364" y="407"/>
                  <a:pt x="364" y="407"/>
                </a:cubicBezTo>
                <a:cubicBezTo>
                  <a:pt x="364" y="407"/>
                  <a:pt x="364" y="406"/>
                  <a:pt x="363" y="406"/>
                </a:cubicBezTo>
                <a:cubicBezTo>
                  <a:pt x="363" y="406"/>
                  <a:pt x="362" y="405"/>
                  <a:pt x="362" y="405"/>
                </a:cubicBezTo>
                <a:cubicBezTo>
                  <a:pt x="362" y="405"/>
                  <a:pt x="362" y="405"/>
                  <a:pt x="362" y="404"/>
                </a:cubicBezTo>
                <a:cubicBezTo>
                  <a:pt x="362" y="404"/>
                  <a:pt x="361" y="403"/>
                  <a:pt x="361" y="402"/>
                </a:cubicBezTo>
                <a:cubicBezTo>
                  <a:pt x="362" y="400"/>
                  <a:pt x="362" y="400"/>
                  <a:pt x="362" y="400"/>
                </a:cubicBezTo>
                <a:cubicBezTo>
                  <a:pt x="362" y="400"/>
                  <a:pt x="362" y="400"/>
                  <a:pt x="362" y="400"/>
                </a:cubicBezTo>
                <a:cubicBezTo>
                  <a:pt x="362" y="396"/>
                  <a:pt x="362" y="392"/>
                  <a:pt x="363" y="388"/>
                </a:cubicBezTo>
                <a:cubicBezTo>
                  <a:pt x="363" y="388"/>
                  <a:pt x="363" y="388"/>
                  <a:pt x="363" y="388"/>
                </a:cubicBezTo>
                <a:cubicBezTo>
                  <a:pt x="363" y="388"/>
                  <a:pt x="363" y="388"/>
                  <a:pt x="363" y="388"/>
                </a:cubicBezTo>
                <a:cubicBezTo>
                  <a:pt x="364" y="379"/>
                  <a:pt x="381" y="381"/>
                  <a:pt x="387" y="381"/>
                </a:cubicBezTo>
                <a:close/>
                <a:moveTo>
                  <a:pt x="289" y="407"/>
                </a:moveTo>
                <a:cubicBezTo>
                  <a:pt x="289" y="407"/>
                  <a:pt x="289" y="407"/>
                  <a:pt x="288" y="406"/>
                </a:cubicBezTo>
                <a:cubicBezTo>
                  <a:pt x="288" y="406"/>
                  <a:pt x="288" y="405"/>
                  <a:pt x="287" y="405"/>
                </a:cubicBezTo>
                <a:cubicBezTo>
                  <a:pt x="287" y="405"/>
                  <a:pt x="287" y="405"/>
                  <a:pt x="287" y="405"/>
                </a:cubicBezTo>
                <a:cubicBezTo>
                  <a:pt x="287" y="404"/>
                  <a:pt x="287" y="403"/>
                  <a:pt x="287" y="402"/>
                </a:cubicBezTo>
                <a:cubicBezTo>
                  <a:pt x="288" y="400"/>
                  <a:pt x="288" y="400"/>
                  <a:pt x="288" y="400"/>
                </a:cubicBezTo>
                <a:cubicBezTo>
                  <a:pt x="288" y="400"/>
                  <a:pt x="288" y="400"/>
                  <a:pt x="288" y="400"/>
                </a:cubicBezTo>
                <a:cubicBezTo>
                  <a:pt x="288" y="400"/>
                  <a:pt x="288" y="399"/>
                  <a:pt x="288" y="399"/>
                </a:cubicBezTo>
                <a:cubicBezTo>
                  <a:pt x="291" y="388"/>
                  <a:pt x="291" y="388"/>
                  <a:pt x="291" y="388"/>
                </a:cubicBezTo>
                <a:cubicBezTo>
                  <a:pt x="291" y="388"/>
                  <a:pt x="291" y="388"/>
                  <a:pt x="292" y="388"/>
                </a:cubicBezTo>
                <a:cubicBezTo>
                  <a:pt x="295" y="380"/>
                  <a:pt x="310" y="381"/>
                  <a:pt x="317" y="381"/>
                </a:cubicBezTo>
                <a:cubicBezTo>
                  <a:pt x="320" y="381"/>
                  <a:pt x="325" y="381"/>
                  <a:pt x="330" y="381"/>
                </a:cubicBezTo>
                <a:cubicBezTo>
                  <a:pt x="331" y="382"/>
                  <a:pt x="332" y="382"/>
                  <a:pt x="333" y="382"/>
                </a:cubicBezTo>
                <a:cubicBezTo>
                  <a:pt x="333" y="382"/>
                  <a:pt x="333" y="382"/>
                  <a:pt x="333" y="382"/>
                </a:cubicBezTo>
                <a:cubicBezTo>
                  <a:pt x="335" y="383"/>
                  <a:pt x="337" y="384"/>
                  <a:pt x="338" y="385"/>
                </a:cubicBezTo>
                <a:cubicBezTo>
                  <a:pt x="338" y="385"/>
                  <a:pt x="338" y="385"/>
                  <a:pt x="338" y="385"/>
                </a:cubicBezTo>
                <a:cubicBezTo>
                  <a:pt x="338" y="386"/>
                  <a:pt x="338" y="386"/>
                  <a:pt x="338" y="386"/>
                </a:cubicBezTo>
                <a:cubicBezTo>
                  <a:pt x="338" y="386"/>
                  <a:pt x="338" y="386"/>
                  <a:pt x="338" y="386"/>
                </a:cubicBezTo>
                <a:cubicBezTo>
                  <a:pt x="339" y="387"/>
                  <a:pt x="339" y="388"/>
                  <a:pt x="339" y="388"/>
                </a:cubicBezTo>
                <a:cubicBezTo>
                  <a:pt x="339" y="389"/>
                  <a:pt x="339" y="389"/>
                  <a:pt x="339" y="389"/>
                </a:cubicBezTo>
                <a:cubicBezTo>
                  <a:pt x="339" y="389"/>
                  <a:pt x="339" y="389"/>
                  <a:pt x="339" y="389"/>
                </a:cubicBezTo>
                <a:cubicBezTo>
                  <a:pt x="338" y="391"/>
                  <a:pt x="338" y="393"/>
                  <a:pt x="338" y="395"/>
                </a:cubicBezTo>
                <a:cubicBezTo>
                  <a:pt x="336" y="402"/>
                  <a:pt x="336" y="402"/>
                  <a:pt x="336" y="402"/>
                </a:cubicBezTo>
                <a:cubicBezTo>
                  <a:pt x="336" y="403"/>
                  <a:pt x="336" y="404"/>
                  <a:pt x="335" y="404"/>
                </a:cubicBezTo>
                <a:cubicBezTo>
                  <a:pt x="335" y="405"/>
                  <a:pt x="335" y="405"/>
                  <a:pt x="335" y="405"/>
                </a:cubicBezTo>
                <a:cubicBezTo>
                  <a:pt x="335" y="405"/>
                  <a:pt x="334" y="405"/>
                  <a:pt x="334" y="405"/>
                </a:cubicBezTo>
                <a:cubicBezTo>
                  <a:pt x="334" y="405"/>
                  <a:pt x="334" y="406"/>
                  <a:pt x="334" y="406"/>
                </a:cubicBezTo>
                <a:cubicBezTo>
                  <a:pt x="332" y="407"/>
                  <a:pt x="329" y="408"/>
                  <a:pt x="327" y="409"/>
                </a:cubicBezTo>
                <a:cubicBezTo>
                  <a:pt x="327" y="409"/>
                  <a:pt x="327" y="409"/>
                  <a:pt x="327" y="409"/>
                </a:cubicBezTo>
                <a:cubicBezTo>
                  <a:pt x="327" y="409"/>
                  <a:pt x="327" y="409"/>
                  <a:pt x="327" y="409"/>
                </a:cubicBezTo>
                <a:cubicBezTo>
                  <a:pt x="327" y="409"/>
                  <a:pt x="326" y="409"/>
                  <a:pt x="325" y="409"/>
                </a:cubicBezTo>
                <a:cubicBezTo>
                  <a:pt x="325" y="409"/>
                  <a:pt x="325" y="409"/>
                  <a:pt x="324" y="409"/>
                </a:cubicBezTo>
                <a:cubicBezTo>
                  <a:pt x="324" y="409"/>
                  <a:pt x="323" y="409"/>
                  <a:pt x="322" y="409"/>
                </a:cubicBezTo>
                <a:cubicBezTo>
                  <a:pt x="322" y="409"/>
                  <a:pt x="322" y="409"/>
                  <a:pt x="322" y="409"/>
                </a:cubicBezTo>
                <a:cubicBezTo>
                  <a:pt x="298" y="409"/>
                  <a:pt x="298" y="409"/>
                  <a:pt x="298" y="409"/>
                </a:cubicBezTo>
                <a:cubicBezTo>
                  <a:pt x="295" y="409"/>
                  <a:pt x="292" y="409"/>
                  <a:pt x="289" y="407"/>
                </a:cubicBezTo>
                <a:cubicBezTo>
                  <a:pt x="289" y="407"/>
                  <a:pt x="289" y="407"/>
                  <a:pt x="289" y="407"/>
                </a:cubicBezTo>
                <a:close/>
                <a:moveTo>
                  <a:pt x="320" y="369"/>
                </a:moveTo>
                <a:cubicBezTo>
                  <a:pt x="316" y="369"/>
                  <a:pt x="312" y="369"/>
                  <a:pt x="309" y="369"/>
                </a:cubicBezTo>
                <a:cubicBezTo>
                  <a:pt x="306" y="369"/>
                  <a:pt x="301" y="369"/>
                  <a:pt x="299" y="366"/>
                </a:cubicBezTo>
                <a:cubicBezTo>
                  <a:pt x="299" y="365"/>
                  <a:pt x="299" y="365"/>
                  <a:pt x="299" y="365"/>
                </a:cubicBezTo>
                <a:cubicBezTo>
                  <a:pt x="299" y="365"/>
                  <a:pt x="299" y="364"/>
                  <a:pt x="299" y="364"/>
                </a:cubicBezTo>
                <a:cubicBezTo>
                  <a:pt x="299" y="364"/>
                  <a:pt x="299" y="364"/>
                  <a:pt x="299" y="363"/>
                </a:cubicBezTo>
                <a:cubicBezTo>
                  <a:pt x="299" y="363"/>
                  <a:pt x="299" y="363"/>
                  <a:pt x="299" y="363"/>
                </a:cubicBezTo>
                <a:cubicBezTo>
                  <a:pt x="299" y="363"/>
                  <a:pt x="299" y="363"/>
                  <a:pt x="299" y="363"/>
                </a:cubicBezTo>
                <a:cubicBezTo>
                  <a:pt x="299" y="362"/>
                  <a:pt x="299" y="361"/>
                  <a:pt x="300" y="361"/>
                </a:cubicBezTo>
                <a:cubicBezTo>
                  <a:pt x="300" y="358"/>
                  <a:pt x="301" y="355"/>
                  <a:pt x="302" y="353"/>
                </a:cubicBezTo>
                <a:cubicBezTo>
                  <a:pt x="302" y="353"/>
                  <a:pt x="302" y="353"/>
                  <a:pt x="302" y="353"/>
                </a:cubicBezTo>
                <a:cubicBezTo>
                  <a:pt x="302" y="352"/>
                  <a:pt x="303" y="351"/>
                  <a:pt x="303" y="350"/>
                </a:cubicBezTo>
                <a:cubicBezTo>
                  <a:pt x="304" y="350"/>
                  <a:pt x="304" y="350"/>
                  <a:pt x="305" y="349"/>
                </a:cubicBezTo>
                <a:cubicBezTo>
                  <a:pt x="306" y="348"/>
                  <a:pt x="308" y="348"/>
                  <a:pt x="310" y="347"/>
                </a:cubicBezTo>
                <a:cubicBezTo>
                  <a:pt x="310" y="347"/>
                  <a:pt x="310" y="347"/>
                  <a:pt x="310" y="347"/>
                </a:cubicBezTo>
                <a:cubicBezTo>
                  <a:pt x="312" y="347"/>
                  <a:pt x="313" y="347"/>
                  <a:pt x="315" y="347"/>
                </a:cubicBezTo>
                <a:cubicBezTo>
                  <a:pt x="317" y="347"/>
                  <a:pt x="317" y="347"/>
                  <a:pt x="317" y="347"/>
                </a:cubicBezTo>
                <a:cubicBezTo>
                  <a:pt x="317" y="347"/>
                  <a:pt x="318" y="347"/>
                  <a:pt x="319" y="347"/>
                </a:cubicBezTo>
                <a:cubicBezTo>
                  <a:pt x="323" y="347"/>
                  <a:pt x="328" y="347"/>
                  <a:pt x="332" y="347"/>
                </a:cubicBezTo>
                <a:cubicBezTo>
                  <a:pt x="333" y="347"/>
                  <a:pt x="334" y="347"/>
                  <a:pt x="334" y="347"/>
                </a:cubicBezTo>
                <a:cubicBezTo>
                  <a:pt x="335" y="347"/>
                  <a:pt x="335" y="347"/>
                  <a:pt x="335" y="347"/>
                </a:cubicBezTo>
                <a:cubicBezTo>
                  <a:pt x="335" y="347"/>
                  <a:pt x="335" y="347"/>
                  <a:pt x="336" y="347"/>
                </a:cubicBezTo>
                <a:cubicBezTo>
                  <a:pt x="336" y="347"/>
                  <a:pt x="337" y="347"/>
                  <a:pt x="337" y="347"/>
                </a:cubicBezTo>
                <a:cubicBezTo>
                  <a:pt x="337" y="347"/>
                  <a:pt x="337" y="347"/>
                  <a:pt x="337" y="347"/>
                </a:cubicBezTo>
                <a:cubicBezTo>
                  <a:pt x="341" y="347"/>
                  <a:pt x="345" y="348"/>
                  <a:pt x="345" y="351"/>
                </a:cubicBezTo>
                <a:cubicBezTo>
                  <a:pt x="345" y="351"/>
                  <a:pt x="345" y="351"/>
                  <a:pt x="345" y="351"/>
                </a:cubicBezTo>
                <a:cubicBezTo>
                  <a:pt x="345" y="351"/>
                  <a:pt x="345" y="351"/>
                  <a:pt x="345" y="352"/>
                </a:cubicBezTo>
                <a:cubicBezTo>
                  <a:pt x="345" y="355"/>
                  <a:pt x="344" y="359"/>
                  <a:pt x="343" y="362"/>
                </a:cubicBezTo>
                <a:cubicBezTo>
                  <a:pt x="343" y="362"/>
                  <a:pt x="343" y="362"/>
                  <a:pt x="343" y="362"/>
                </a:cubicBezTo>
                <a:cubicBezTo>
                  <a:pt x="343" y="363"/>
                  <a:pt x="343" y="363"/>
                  <a:pt x="343" y="363"/>
                </a:cubicBezTo>
                <a:cubicBezTo>
                  <a:pt x="343" y="364"/>
                  <a:pt x="343" y="364"/>
                  <a:pt x="342" y="365"/>
                </a:cubicBezTo>
                <a:cubicBezTo>
                  <a:pt x="342" y="365"/>
                  <a:pt x="342" y="365"/>
                  <a:pt x="342" y="366"/>
                </a:cubicBezTo>
                <a:cubicBezTo>
                  <a:pt x="342" y="366"/>
                  <a:pt x="342" y="366"/>
                  <a:pt x="342" y="366"/>
                </a:cubicBezTo>
                <a:cubicBezTo>
                  <a:pt x="342" y="366"/>
                  <a:pt x="342" y="366"/>
                  <a:pt x="342" y="366"/>
                </a:cubicBezTo>
                <a:cubicBezTo>
                  <a:pt x="337" y="371"/>
                  <a:pt x="325" y="369"/>
                  <a:pt x="320" y="369"/>
                </a:cubicBezTo>
                <a:close/>
                <a:moveTo>
                  <a:pt x="212" y="404"/>
                </a:moveTo>
                <a:cubicBezTo>
                  <a:pt x="212" y="404"/>
                  <a:pt x="212" y="403"/>
                  <a:pt x="212" y="403"/>
                </a:cubicBezTo>
                <a:cubicBezTo>
                  <a:pt x="213" y="403"/>
                  <a:pt x="213" y="402"/>
                  <a:pt x="213" y="402"/>
                </a:cubicBezTo>
                <a:cubicBezTo>
                  <a:pt x="213" y="402"/>
                  <a:pt x="213" y="402"/>
                  <a:pt x="213" y="402"/>
                </a:cubicBezTo>
                <a:cubicBezTo>
                  <a:pt x="213" y="402"/>
                  <a:pt x="213" y="402"/>
                  <a:pt x="213" y="402"/>
                </a:cubicBezTo>
                <a:cubicBezTo>
                  <a:pt x="213" y="401"/>
                  <a:pt x="214" y="401"/>
                  <a:pt x="214" y="400"/>
                </a:cubicBezTo>
                <a:cubicBezTo>
                  <a:pt x="216" y="396"/>
                  <a:pt x="217" y="393"/>
                  <a:pt x="219" y="389"/>
                </a:cubicBezTo>
                <a:cubicBezTo>
                  <a:pt x="219" y="389"/>
                  <a:pt x="219" y="389"/>
                  <a:pt x="219" y="389"/>
                </a:cubicBezTo>
                <a:cubicBezTo>
                  <a:pt x="219" y="389"/>
                  <a:pt x="219" y="389"/>
                  <a:pt x="219" y="389"/>
                </a:cubicBezTo>
                <a:cubicBezTo>
                  <a:pt x="220" y="388"/>
                  <a:pt x="220" y="388"/>
                  <a:pt x="220" y="388"/>
                </a:cubicBezTo>
                <a:cubicBezTo>
                  <a:pt x="220" y="388"/>
                  <a:pt x="220" y="388"/>
                  <a:pt x="220" y="387"/>
                </a:cubicBezTo>
                <a:cubicBezTo>
                  <a:pt x="220" y="387"/>
                  <a:pt x="220" y="387"/>
                  <a:pt x="221" y="387"/>
                </a:cubicBezTo>
                <a:cubicBezTo>
                  <a:pt x="226" y="380"/>
                  <a:pt x="238" y="382"/>
                  <a:pt x="245" y="382"/>
                </a:cubicBezTo>
                <a:cubicBezTo>
                  <a:pt x="245" y="382"/>
                  <a:pt x="245" y="382"/>
                  <a:pt x="245" y="382"/>
                </a:cubicBezTo>
                <a:cubicBezTo>
                  <a:pt x="247" y="382"/>
                  <a:pt x="253" y="381"/>
                  <a:pt x="258" y="382"/>
                </a:cubicBezTo>
                <a:cubicBezTo>
                  <a:pt x="259" y="382"/>
                  <a:pt x="261" y="382"/>
                  <a:pt x="262" y="382"/>
                </a:cubicBezTo>
                <a:cubicBezTo>
                  <a:pt x="263" y="382"/>
                  <a:pt x="264" y="383"/>
                  <a:pt x="264" y="383"/>
                </a:cubicBezTo>
                <a:cubicBezTo>
                  <a:pt x="266" y="384"/>
                  <a:pt x="267" y="385"/>
                  <a:pt x="267" y="387"/>
                </a:cubicBezTo>
                <a:cubicBezTo>
                  <a:pt x="267" y="387"/>
                  <a:pt x="267" y="387"/>
                  <a:pt x="267" y="387"/>
                </a:cubicBezTo>
                <a:cubicBezTo>
                  <a:pt x="267" y="387"/>
                  <a:pt x="267" y="387"/>
                  <a:pt x="267" y="388"/>
                </a:cubicBezTo>
                <a:cubicBezTo>
                  <a:pt x="267" y="388"/>
                  <a:pt x="267" y="388"/>
                  <a:pt x="267" y="388"/>
                </a:cubicBezTo>
                <a:cubicBezTo>
                  <a:pt x="262" y="402"/>
                  <a:pt x="262" y="402"/>
                  <a:pt x="262" y="402"/>
                </a:cubicBezTo>
                <a:cubicBezTo>
                  <a:pt x="262" y="403"/>
                  <a:pt x="261" y="404"/>
                  <a:pt x="260" y="405"/>
                </a:cubicBezTo>
                <a:cubicBezTo>
                  <a:pt x="259" y="406"/>
                  <a:pt x="258" y="407"/>
                  <a:pt x="256" y="407"/>
                </a:cubicBezTo>
                <a:cubicBezTo>
                  <a:pt x="256" y="407"/>
                  <a:pt x="256" y="407"/>
                  <a:pt x="256" y="407"/>
                </a:cubicBezTo>
                <a:cubicBezTo>
                  <a:pt x="254" y="408"/>
                  <a:pt x="252" y="409"/>
                  <a:pt x="250" y="409"/>
                </a:cubicBezTo>
                <a:cubicBezTo>
                  <a:pt x="249" y="409"/>
                  <a:pt x="249" y="409"/>
                  <a:pt x="249" y="409"/>
                </a:cubicBezTo>
                <a:cubicBezTo>
                  <a:pt x="249" y="409"/>
                  <a:pt x="249" y="409"/>
                  <a:pt x="248" y="409"/>
                </a:cubicBezTo>
                <a:cubicBezTo>
                  <a:pt x="244" y="410"/>
                  <a:pt x="240" y="409"/>
                  <a:pt x="235" y="409"/>
                </a:cubicBezTo>
                <a:cubicBezTo>
                  <a:pt x="231" y="409"/>
                  <a:pt x="227" y="410"/>
                  <a:pt x="222" y="410"/>
                </a:cubicBezTo>
                <a:cubicBezTo>
                  <a:pt x="219" y="410"/>
                  <a:pt x="215" y="409"/>
                  <a:pt x="213" y="406"/>
                </a:cubicBezTo>
                <a:cubicBezTo>
                  <a:pt x="213" y="406"/>
                  <a:pt x="213" y="406"/>
                  <a:pt x="213" y="406"/>
                </a:cubicBezTo>
                <a:cubicBezTo>
                  <a:pt x="213" y="406"/>
                  <a:pt x="213" y="406"/>
                  <a:pt x="213" y="406"/>
                </a:cubicBezTo>
                <a:cubicBezTo>
                  <a:pt x="213" y="405"/>
                  <a:pt x="213" y="405"/>
                  <a:pt x="212" y="405"/>
                </a:cubicBezTo>
                <a:cubicBezTo>
                  <a:pt x="212" y="405"/>
                  <a:pt x="212" y="405"/>
                  <a:pt x="212" y="405"/>
                </a:cubicBezTo>
                <a:cubicBezTo>
                  <a:pt x="212" y="405"/>
                  <a:pt x="212" y="405"/>
                  <a:pt x="212" y="405"/>
                </a:cubicBezTo>
                <a:cubicBezTo>
                  <a:pt x="212" y="404"/>
                  <a:pt x="212" y="404"/>
                  <a:pt x="212" y="404"/>
                </a:cubicBezTo>
                <a:close/>
                <a:moveTo>
                  <a:pt x="212" y="359"/>
                </a:moveTo>
                <a:cubicBezTo>
                  <a:pt x="212" y="359"/>
                  <a:pt x="212" y="359"/>
                  <a:pt x="212" y="359"/>
                </a:cubicBezTo>
                <a:cubicBezTo>
                  <a:pt x="209" y="364"/>
                  <a:pt x="209" y="364"/>
                  <a:pt x="209" y="364"/>
                </a:cubicBezTo>
                <a:cubicBezTo>
                  <a:pt x="209" y="364"/>
                  <a:pt x="208" y="365"/>
                  <a:pt x="207" y="366"/>
                </a:cubicBezTo>
                <a:cubicBezTo>
                  <a:pt x="206" y="367"/>
                  <a:pt x="205" y="367"/>
                  <a:pt x="203" y="368"/>
                </a:cubicBezTo>
                <a:cubicBezTo>
                  <a:pt x="203" y="368"/>
                  <a:pt x="203" y="368"/>
                  <a:pt x="202" y="368"/>
                </a:cubicBezTo>
                <a:cubicBezTo>
                  <a:pt x="202" y="369"/>
                  <a:pt x="202" y="369"/>
                  <a:pt x="202" y="369"/>
                </a:cubicBezTo>
                <a:cubicBezTo>
                  <a:pt x="202" y="369"/>
                  <a:pt x="202" y="369"/>
                  <a:pt x="202" y="369"/>
                </a:cubicBezTo>
                <a:cubicBezTo>
                  <a:pt x="201" y="369"/>
                  <a:pt x="200" y="369"/>
                  <a:pt x="199" y="369"/>
                </a:cubicBezTo>
                <a:cubicBezTo>
                  <a:pt x="197" y="370"/>
                  <a:pt x="196" y="370"/>
                  <a:pt x="194" y="370"/>
                </a:cubicBezTo>
                <a:cubicBezTo>
                  <a:pt x="189" y="370"/>
                  <a:pt x="189" y="370"/>
                  <a:pt x="189" y="370"/>
                </a:cubicBezTo>
                <a:cubicBezTo>
                  <a:pt x="189" y="370"/>
                  <a:pt x="189" y="370"/>
                  <a:pt x="189" y="370"/>
                </a:cubicBezTo>
                <a:cubicBezTo>
                  <a:pt x="184" y="370"/>
                  <a:pt x="178" y="370"/>
                  <a:pt x="172" y="370"/>
                </a:cubicBezTo>
                <a:cubicBezTo>
                  <a:pt x="170" y="370"/>
                  <a:pt x="165" y="369"/>
                  <a:pt x="164" y="366"/>
                </a:cubicBezTo>
                <a:cubicBezTo>
                  <a:pt x="164" y="366"/>
                  <a:pt x="164" y="365"/>
                  <a:pt x="164" y="365"/>
                </a:cubicBezTo>
                <a:cubicBezTo>
                  <a:pt x="165" y="364"/>
                  <a:pt x="166" y="362"/>
                  <a:pt x="166" y="362"/>
                </a:cubicBezTo>
                <a:cubicBezTo>
                  <a:pt x="168" y="358"/>
                  <a:pt x="170" y="355"/>
                  <a:pt x="173" y="352"/>
                </a:cubicBezTo>
                <a:cubicBezTo>
                  <a:pt x="173" y="352"/>
                  <a:pt x="173" y="352"/>
                  <a:pt x="173" y="352"/>
                </a:cubicBezTo>
                <a:cubicBezTo>
                  <a:pt x="173" y="352"/>
                  <a:pt x="173" y="352"/>
                  <a:pt x="173" y="352"/>
                </a:cubicBezTo>
                <a:cubicBezTo>
                  <a:pt x="180" y="345"/>
                  <a:pt x="193" y="347"/>
                  <a:pt x="201" y="347"/>
                </a:cubicBezTo>
                <a:cubicBezTo>
                  <a:pt x="205" y="347"/>
                  <a:pt x="210" y="346"/>
                  <a:pt x="213" y="348"/>
                </a:cubicBezTo>
                <a:cubicBezTo>
                  <a:pt x="213" y="348"/>
                  <a:pt x="213" y="348"/>
                  <a:pt x="213" y="348"/>
                </a:cubicBezTo>
                <a:cubicBezTo>
                  <a:pt x="214" y="348"/>
                  <a:pt x="214" y="348"/>
                  <a:pt x="214" y="348"/>
                </a:cubicBezTo>
                <a:cubicBezTo>
                  <a:pt x="214" y="348"/>
                  <a:pt x="214" y="349"/>
                  <a:pt x="214" y="349"/>
                </a:cubicBezTo>
                <a:cubicBezTo>
                  <a:pt x="215" y="349"/>
                  <a:pt x="216" y="350"/>
                  <a:pt x="216" y="350"/>
                </a:cubicBezTo>
                <a:cubicBezTo>
                  <a:pt x="216" y="351"/>
                  <a:pt x="216" y="352"/>
                  <a:pt x="215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4" y="355"/>
                  <a:pt x="213" y="357"/>
                  <a:pt x="212" y="359"/>
                </a:cubicBezTo>
                <a:close/>
                <a:moveTo>
                  <a:pt x="266" y="369"/>
                </a:moveTo>
                <a:cubicBezTo>
                  <a:pt x="266" y="369"/>
                  <a:pt x="265" y="369"/>
                  <a:pt x="264" y="369"/>
                </a:cubicBezTo>
                <a:cubicBezTo>
                  <a:pt x="264" y="369"/>
                  <a:pt x="264" y="370"/>
                  <a:pt x="264" y="370"/>
                </a:cubicBezTo>
                <a:cubicBezTo>
                  <a:pt x="261" y="370"/>
                  <a:pt x="258" y="370"/>
                  <a:pt x="254" y="370"/>
                </a:cubicBezTo>
                <a:cubicBezTo>
                  <a:pt x="240" y="370"/>
                  <a:pt x="240" y="370"/>
                  <a:pt x="240" y="370"/>
                </a:cubicBezTo>
                <a:cubicBezTo>
                  <a:pt x="238" y="370"/>
                  <a:pt x="233" y="369"/>
                  <a:pt x="231" y="366"/>
                </a:cubicBezTo>
                <a:cubicBezTo>
                  <a:pt x="231" y="366"/>
                  <a:pt x="231" y="365"/>
                  <a:pt x="231" y="365"/>
                </a:cubicBezTo>
                <a:cubicBezTo>
                  <a:pt x="231" y="365"/>
                  <a:pt x="231" y="365"/>
                  <a:pt x="231" y="364"/>
                </a:cubicBezTo>
                <a:cubicBezTo>
                  <a:pt x="232" y="363"/>
                  <a:pt x="233" y="362"/>
                  <a:pt x="233" y="361"/>
                </a:cubicBezTo>
                <a:cubicBezTo>
                  <a:pt x="234" y="358"/>
                  <a:pt x="235" y="354"/>
                  <a:pt x="238" y="352"/>
                </a:cubicBezTo>
                <a:cubicBezTo>
                  <a:pt x="238" y="351"/>
                  <a:pt x="238" y="351"/>
                  <a:pt x="238" y="351"/>
                </a:cubicBezTo>
                <a:cubicBezTo>
                  <a:pt x="238" y="351"/>
                  <a:pt x="238" y="351"/>
                  <a:pt x="238" y="351"/>
                </a:cubicBezTo>
                <a:cubicBezTo>
                  <a:pt x="239" y="351"/>
                  <a:pt x="239" y="351"/>
                  <a:pt x="239" y="351"/>
                </a:cubicBezTo>
                <a:cubicBezTo>
                  <a:pt x="239" y="350"/>
                  <a:pt x="239" y="350"/>
                  <a:pt x="239" y="350"/>
                </a:cubicBezTo>
                <a:cubicBezTo>
                  <a:pt x="239" y="350"/>
                  <a:pt x="239" y="350"/>
                  <a:pt x="239" y="350"/>
                </a:cubicBezTo>
                <a:cubicBezTo>
                  <a:pt x="241" y="349"/>
                  <a:pt x="244" y="348"/>
                  <a:pt x="246" y="348"/>
                </a:cubicBezTo>
                <a:cubicBezTo>
                  <a:pt x="246" y="348"/>
                  <a:pt x="246" y="347"/>
                  <a:pt x="247" y="347"/>
                </a:cubicBezTo>
                <a:cubicBezTo>
                  <a:pt x="248" y="347"/>
                  <a:pt x="249" y="347"/>
                  <a:pt x="251" y="347"/>
                </a:cubicBezTo>
                <a:cubicBezTo>
                  <a:pt x="259" y="347"/>
                  <a:pt x="259" y="347"/>
                  <a:pt x="259" y="347"/>
                </a:cubicBezTo>
                <a:cubicBezTo>
                  <a:pt x="262" y="347"/>
                  <a:pt x="265" y="347"/>
                  <a:pt x="267" y="347"/>
                </a:cubicBezTo>
                <a:cubicBezTo>
                  <a:pt x="271" y="347"/>
                  <a:pt x="276" y="346"/>
                  <a:pt x="279" y="349"/>
                </a:cubicBezTo>
                <a:cubicBezTo>
                  <a:pt x="279" y="349"/>
                  <a:pt x="280" y="349"/>
                  <a:pt x="280" y="350"/>
                </a:cubicBezTo>
                <a:cubicBezTo>
                  <a:pt x="280" y="350"/>
                  <a:pt x="280" y="350"/>
                  <a:pt x="280" y="350"/>
                </a:cubicBezTo>
                <a:cubicBezTo>
                  <a:pt x="280" y="350"/>
                  <a:pt x="280" y="350"/>
                  <a:pt x="280" y="350"/>
                </a:cubicBezTo>
                <a:cubicBezTo>
                  <a:pt x="280" y="350"/>
                  <a:pt x="280" y="350"/>
                  <a:pt x="280" y="350"/>
                </a:cubicBezTo>
                <a:cubicBezTo>
                  <a:pt x="280" y="351"/>
                  <a:pt x="280" y="351"/>
                  <a:pt x="280" y="352"/>
                </a:cubicBezTo>
                <a:cubicBezTo>
                  <a:pt x="280" y="355"/>
                  <a:pt x="278" y="359"/>
                  <a:pt x="277" y="361"/>
                </a:cubicBezTo>
                <a:cubicBezTo>
                  <a:pt x="277" y="361"/>
                  <a:pt x="277" y="361"/>
                  <a:pt x="277" y="361"/>
                </a:cubicBezTo>
                <a:cubicBezTo>
                  <a:pt x="277" y="362"/>
                  <a:pt x="277" y="362"/>
                  <a:pt x="276" y="363"/>
                </a:cubicBezTo>
                <a:cubicBezTo>
                  <a:pt x="276" y="363"/>
                  <a:pt x="276" y="363"/>
                  <a:pt x="276" y="363"/>
                </a:cubicBezTo>
                <a:cubicBezTo>
                  <a:pt x="276" y="364"/>
                  <a:pt x="276" y="364"/>
                  <a:pt x="276" y="364"/>
                </a:cubicBezTo>
                <a:cubicBezTo>
                  <a:pt x="276" y="364"/>
                  <a:pt x="276" y="364"/>
                  <a:pt x="276" y="364"/>
                </a:cubicBezTo>
                <a:cubicBezTo>
                  <a:pt x="276" y="364"/>
                  <a:pt x="275" y="365"/>
                  <a:pt x="275" y="365"/>
                </a:cubicBezTo>
                <a:cubicBezTo>
                  <a:pt x="275" y="365"/>
                  <a:pt x="275" y="365"/>
                  <a:pt x="275" y="365"/>
                </a:cubicBezTo>
                <a:cubicBezTo>
                  <a:pt x="275" y="365"/>
                  <a:pt x="275" y="365"/>
                  <a:pt x="275" y="365"/>
                </a:cubicBezTo>
                <a:cubicBezTo>
                  <a:pt x="275" y="366"/>
                  <a:pt x="275" y="366"/>
                  <a:pt x="275" y="366"/>
                </a:cubicBezTo>
                <a:cubicBezTo>
                  <a:pt x="274" y="366"/>
                  <a:pt x="274" y="367"/>
                  <a:pt x="273" y="367"/>
                </a:cubicBezTo>
                <a:cubicBezTo>
                  <a:pt x="273" y="367"/>
                  <a:pt x="272" y="367"/>
                  <a:pt x="272" y="368"/>
                </a:cubicBezTo>
                <a:cubicBezTo>
                  <a:pt x="271" y="368"/>
                  <a:pt x="271" y="368"/>
                  <a:pt x="271" y="368"/>
                </a:cubicBezTo>
                <a:cubicBezTo>
                  <a:pt x="271" y="368"/>
                  <a:pt x="271" y="368"/>
                  <a:pt x="271" y="368"/>
                </a:cubicBezTo>
                <a:cubicBezTo>
                  <a:pt x="269" y="369"/>
                  <a:pt x="268" y="369"/>
                  <a:pt x="266" y="369"/>
                </a:cubicBezTo>
                <a:close/>
                <a:moveTo>
                  <a:pt x="172" y="430"/>
                </a:moveTo>
                <a:cubicBezTo>
                  <a:pt x="172" y="430"/>
                  <a:pt x="172" y="430"/>
                  <a:pt x="172" y="430"/>
                </a:cubicBezTo>
                <a:cubicBezTo>
                  <a:pt x="172" y="433"/>
                  <a:pt x="169" y="437"/>
                  <a:pt x="167" y="439"/>
                </a:cubicBezTo>
                <a:cubicBezTo>
                  <a:pt x="167" y="439"/>
                  <a:pt x="167" y="439"/>
                  <a:pt x="167" y="439"/>
                </a:cubicBezTo>
                <a:cubicBezTo>
                  <a:pt x="165" y="443"/>
                  <a:pt x="164" y="447"/>
                  <a:pt x="161" y="450"/>
                </a:cubicBezTo>
                <a:cubicBezTo>
                  <a:pt x="161" y="450"/>
                  <a:pt x="161" y="450"/>
                  <a:pt x="161" y="451"/>
                </a:cubicBezTo>
                <a:cubicBezTo>
                  <a:pt x="160" y="451"/>
                  <a:pt x="160" y="451"/>
                  <a:pt x="160" y="451"/>
                </a:cubicBezTo>
                <a:cubicBezTo>
                  <a:pt x="160" y="451"/>
                  <a:pt x="160" y="451"/>
                  <a:pt x="160" y="452"/>
                </a:cubicBezTo>
                <a:cubicBezTo>
                  <a:pt x="159" y="452"/>
                  <a:pt x="159" y="452"/>
                  <a:pt x="159" y="452"/>
                </a:cubicBezTo>
                <a:cubicBezTo>
                  <a:pt x="159" y="452"/>
                  <a:pt x="159" y="452"/>
                  <a:pt x="159" y="452"/>
                </a:cubicBezTo>
                <a:cubicBezTo>
                  <a:pt x="156" y="455"/>
                  <a:pt x="153" y="456"/>
                  <a:pt x="150" y="457"/>
                </a:cubicBezTo>
                <a:cubicBezTo>
                  <a:pt x="149" y="457"/>
                  <a:pt x="149" y="457"/>
                  <a:pt x="149" y="458"/>
                </a:cubicBezTo>
                <a:cubicBezTo>
                  <a:pt x="146" y="458"/>
                  <a:pt x="144" y="458"/>
                  <a:pt x="142" y="458"/>
                </a:cubicBezTo>
                <a:cubicBezTo>
                  <a:pt x="141" y="458"/>
                  <a:pt x="141" y="458"/>
                  <a:pt x="141" y="458"/>
                </a:cubicBezTo>
                <a:cubicBezTo>
                  <a:pt x="141" y="458"/>
                  <a:pt x="141" y="458"/>
                  <a:pt x="141" y="458"/>
                </a:cubicBezTo>
                <a:cubicBezTo>
                  <a:pt x="132" y="458"/>
                  <a:pt x="124" y="458"/>
                  <a:pt x="115" y="458"/>
                </a:cubicBezTo>
                <a:cubicBezTo>
                  <a:pt x="114" y="458"/>
                  <a:pt x="114" y="458"/>
                  <a:pt x="113" y="458"/>
                </a:cubicBezTo>
                <a:cubicBezTo>
                  <a:pt x="112" y="458"/>
                  <a:pt x="111" y="458"/>
                  <a:pt x="110" y="458"/>
                </a:cubicBezTo>
                <a:cubicBezTo>
                  <a:pt x="109" y="457"/>
                  <a:pt x="107" y="456"/>
                  <a:pt x="107" y="456"/>
                </a:cubicBezTo>
                <a:cubicBezTo>
                  <a:pt x="106" y="455"/>
                  <a:pt x="106" y="453"/>
                  <a:pt x="106" y="452"/>
                </a:cubicBezTo>
                <a:cubicBezTo>
                  <a:pt x="106" y="451"/>
                  <a:pt x="106" y="451"/>
                  <a:pt x="107" y="450"/>
                </a:cubicBezTo>
                <a:cubicBezTo>
                  <a:pt x="107" y="449"/>
                  <a:pt x="107" y="449"/>
                  <a:pt x="107" y="449"/>
                </a:cubicBezTo>
                <a:cubicBezTo>
                  <a:pt x="107" y="449"/>
                  <a:pt x="107" y="449"/>
                  <a:pt x="107" y="449"/>
                </a:cubicBezTo>
                <a:cubicBezTo>
                  <a:pt x="107" y="448"/>
                  <a:pt x="107" y="448"/>
                  <a:pt x="107" y="448"/>
                </a:cubicBezTo>
                <a:cubicBezTo>
                  <a:pt x="107" y="448"/>
                  <a:pt x="107" y="448"/>
                  <a:pt x="107" y="448"/>
                </a:cubicBezTo>
                <a:cubicBezTo>
                  <a:pt x="109" y="445"/>
                  <a:pt x="112" y="442"/>
                  <a:pt x="114" y="439"/>
                </a:cubicBezTo>
                <a:cubicBezTo>
                  <a:pt x="116" y="436"/>
                  <a:pt x="117" y="433"/>
                  <a:pt x="119" y="431"/>
                </a:cubicBezTo>
                <a:cubicBezTo>
                  <a:pt x="120" y="431"/>
                  <a:pt x="120" y="430"/>
                  <a:pt x="120" y="430"/>
                </a:cubicBezTo>
                <a:cubicBezTo>
                  <a:pt x="120" y="430"/>
                  <a:pt x="120" y="430"/>
                  <a:pt x="120" y="430"/>
                </a:cubicBezTo>
                <a:cubicBezTo>
                  <a:pt x="121" y="430"/>
                  <a:pt x="121" y="429"/>
                  <a:pt x="122" y="429"/>
                </a:cubicBezTo>
                <a:cubicBezTo>
                  <a:pt x="122" y="429"/>
                  <a:pt x="122" y="429"/>
                  <a:pt x="122" y="429"/>
                </a:cubicBezTo>
                <a:cubicBezTo>
                  <a:pt x="122" y="429"/>
                  <a:pt x="122" y="429"/>
                  <a:pt x="122" y="429"/>
                </a:cubicBezTo>
                <a:cubicBezTo>
                  <a:pt x="125" y="426"/>
                  <a:pt x="128" y="425"/>
                  <a:pt x="132" y="424"/>
                </a:cubicBezTo>
                <a:cubicBezTo>
                  <a:pt x="132" y="424"/>
                  <a:pt x="132" y="424"/>
                  <a:pt x="132" y="424"/>
                </a:cubicBezTo>
                <a:cubicBezTo>
                  <a:pt x="132" y="424"/>
                  <a:pt x="132" y="424"/>
                  <a:pt x="132" y="424"/>
                </a:cubicBezTo>
                <a:cubicBezTo>
                  <a:pt x="133" y="424"/>
                  <a:pt x="133" y="424"/>
                  <a:pt x="134" y="424"/>
                </a:cubicBezTo>
                <a:cubicBezTo>
                  <a:pt x="135" y="424"/>
                  <a:pt x="135" y="424"/>
                  <a:pt x="135" y="424"/>
                </a:cubicBezTo>
                <a:cubicBezTo>
                  <a:pt x="136" y="424"/>
                  <a:pt x="136" y="424"/>
                  <a:pt x="137" y="424"/>
                </a:cubicBezTo>
                <a:cubicBezTo>
                  <a:pt x="137" y="423"/>
                  <a:pt x="137" y="423"/>
                  <a:pt x="138" y="423"/>
                </a:cubicBezTo>
                <a:cubicBezTo>
                  <a:pt x="138" y="423"/>
                  <a:pt x="138" y="423"/>
                  <a:pt x="138" y="423"/>
                </a:cubicBezTo>
                <a:cubicBezTo>
                  <a:pt x="138" y="423"/>
                  <a:pt x="138" y="423"/>
                  <a:pt x="138" y="423"/>
                </a:cubicBezTo>
                <a:cubicBezTo>
                  <a:pt x="146" y="423"/>
                  <a:pt x="153" y="423"/>
                  <a:pt x="161" y="423"/>
                </a:cubicBezTo>
                <a:cubicBezTo>
                  <a:pt x="161" y="423"/>
                  <a:pt x="161" y="423"/>
                  <a:pt x="161" y="423"/>
                </a:cubicBezTo>
                <a:cubicBezTo>
                  <a:pt x="163" y="423"/>
                  <a:pt x="163" y="423"/>
                  <a:pt x="163" y="423"/>
                </a:cubicBezTo>
                <a:cubicBezTo>
                  <a:pt x="165" y="423"/>
                  <a:pt x="166" y="424"/>
                  <a:pt x="167" y="424"/>
                </a:cubicBezTo>
                <a:cubicBezTo>
                  <a:pt x="168" y="424"/>
                  <a:pt x="168" y="424"/>
                  <a:pt x="169" y="425"/>
                </a:cubicBezTo>
                <a:cubicBezTo>
                  <a:pt x="169" y="425"/>
                  <a:pt x="169" y="425"/>
                  <a:pt x="169" y="425"/>
                </a:cubicBezTo>
                <a:cubicBezTo>
                  <a:pt x="169" y="425"/>
                  <a:pt x="169" y="425"/>
                  <a:pt x="170" y="425"/>
                </a:cubicBezTo>
                <a:cubicBezTo>
                  <a:pt x="172" y="426"/>
                  <a:pt x="173" y="428"/>
                  <a:pt x="172" y="430"/>
                </a:cubicBezTo>
                <a:close/>
                <a:moveTo>
                  <a:pt x="188" y="402"/>
                </a:moveTo>
                <a:cubicBezTo>
                  <a:pt x="188" y="402"/>
                  <a:pt x="188" y="402"/>
                  <a:pt x="188" y="402"/>
                </a:cubicBezTo>
                <a:cubicBezTo>
                  <a:pt x="188" y="402"/>
                  <a:pt x="188" y="402"/>
                  <a:pt x="188" y="402"/>
                </a:cubicBezTo>
                <a:cubicBezTo>
                  <a:pt x="188" y="403"/>
                  <a:pt x="187" y="403"/>
                  <a:pt x="187" y="404"/>
                </a:cubicBezTo>
                <a:cubicBezTo>
                  <a:pt x="187" y="404"/>
                  <a:pt x="187" y="404"/>
                  <a:pt x="187" y="404"/>
                </a:cubicBezTo>
                <a:cubicBezTo>
                  <a:pt x="185" y="406"/>
                  <a:pt x="182" y="407"/>
                  <a:pt x="179" y="408"/>
                </a:cubicBezTo>
                <a:cubicBezTo>
                  <a:pt x="179" y="408"/>
                  <a:pt x="179" y="408"/>
                  <a:pt x="179" y="408"/>
                </a:cubicBezTo>
                <a:cubicBezTo>
                  <a:pt x="179" y="409"/>
                  <a:pt x="178" y="409"/>
                  <a:pt x="178" y="409"/>
                </a:cubicBezTo>
                <a:cubicBezTo>
                  <a:pt x="177" y="409"/>
                  <a:pt x="177" y="409"/>
                  <a:pt x="177" y="409"/>
                </a:cubicBezTo>
                <a:cubicBezTo>
                  <a:pt x="177" y="409"/>
                  <a:pt x="177" y="409"/>
                  <a:pt x="176" y="409"/>
                </a:cubicBezTo>
                <a:cubicBezTo>
                  <a:pt x="174" y="409"/>
                  <a:pt x="172" y="410"/>
                  <a:pt x="171" y="410"/>
                </a:cubicBezTo>
                <a:cubicBezTo>
                  <a:pt x="170" y="410"/>
                  <a:pt x="170" y="410"/>
                  <a:pt x="170" y="410"/>
                </a:cubicBezTo>
                <a:cubicBezTo>
                  <a:pt x="167" y="410"/>
                  <a:pt x="164" y="410"/>
                  <a:pt x="161" y="410"/>
                </a:cubicBezTo>
                <a:cubicBezTo>
                  <a:pt x="156" y="410"/>
                  <a:pt x="151" y="410"/>
                  <a:pt x="146" y="410"/>
                </a:cubicBezTo>
                <a:cubicBezTo>
                  <a:pt x="146" y="410"/>
                  <a:pt x="145" y="410"/>
                  <a:pt x="144" y="410"/>
                </a:cubicBezTo>
                <a:cubicBezTo>
                  <a:pt x="144" y="410"/>
                  <a:pt x="144" y="410"/>
                  <a:pt x="144" y="410"/>
                </a:cubicBezTo>
                <a:cubicBezTo>
                  <a:pt x="143" y="409"/>
                  <a:pt x="143" y="409"/>
                  <a:pt x="142" y="409"/>
                </a:cubicBezTo>
                <a:cubicBezTo>
                  <a:pt x="142" y="409"/>
                  <a:pt x="142" y="409"/>
                  <a:pt x="142" y="409"/>
                </a:cubicBezTo>
                <a:cubicBezTo>
                  <a:pt x="142" y="409"/>
                  <a:pt x="142" y="409"/>
                  <a:pt x="142" y="409"/>
                </a:cubicBezTo>
                <a:cubicBezTo>
                  <a:pt x="140" y="409"/>
                  <a:pt x="138" y="407"/>
                  <a:pt x="138" y="405"/>
                </a:cubicBezTo>
                <a:cubicBezTo>
                  <a:pt x="138" y="405"/>
                  <a:pt x="138" y="404"/>
                  <a:pt x="138" y="404"/>
                </a:cubicBezTo>
                <a:cubicBezTo>
                  <a:pt x="138" y="404"/>
                  <a:pt x="138" y="404"/>
                  <a:pt x="138" y="403"/>
                </a:cubicBezTo>
                <a:cubicBezTo>
                  <a:pt x="138" y="403"/>
                  <a:pt x="138" y="403"/>
                  <a:pt x="139" y="402"/>
                </a:cubicBezTo>
                <a:cubicBezTo>
                  <a:pt x="139" y="402"/>
                  <a:pt x="139" y="402"/>
                  <a:pt x="139" y="402"/>
                </a:cubicBezTo>
                <a:cubicBezTo>
                  <a:pt x="139" y="402"/>
                  <a:pt x="139" y="402"/>
                  <a:pt x="139" y="402"/>
                </a:cubicBezTo>
                <a:cubicBezTo>
                  <a:pt x="139" y="402"/>
                  <a:pt x="139" y="401"/>
                  <a:pt x="140" y="401"/>
                </a:cubicBezTo>
                <a:cubicBezTo>
                  <a:pt x="142" y="397"/>
                  <a:pt x="144" y="394"/>
                  <a:pt x="147" y="390"/>
                </a:cubicBezTo>
                <a:cubicBezTo>
                  <a:pt x="147" y="390"/>
                  <a:pt x="147" y="390"/>
                  <a:pt x="147" y="390"/>
                </a:cubicBezTo>
                <a:cubicBezTo>
                  <a:pt x="148" y="389"/>
                  <a:pt x="148" y="389"/>
                  <a:pt x="148" y="389"/>
                </a:cubicBezTo>
                <a:cubicBezTo>
                  <a:pt x="149" y="388"/>
                  <a:pt x="149" y="387"/>
                  <a:pt x="151" y="386"/>
                </a:cubicBezTo>
                <a:cubicBezTo>
                  <a:pt x="151" y="385"/>
                  <a:pt x="152" y="385"/>
                  <a:pt x="153" y="385"/>
                </a:cubicBezTo>
                <a:cubicBezTo>
                  <a:pt x="153" y="384"/>
                  <a:pt x="154" y="384"/>
                  <a:pt x="154" y="384"/>
                </a:cubicBezTo>
                <a:cubicBezTo>
                  <a:pt x="154" y="384"/>
                  <a:pt x="154" y="384"/>
                  <a:pt x="155" y="384"/>
                </a:cubicBezTo>
                <a:cubicBezTo>
                  <a:pt x="155" y="384"/>
                  <a:pt x="155" y="384"/>
                  <a:pt x="155" y="384"/>
                </a:cubicBezTo>
                <a:cubicBezTo>
                  <a:pt x="155" y="384"/>
                  <a:pt x="155" y="384"/>
                  <a:pt x="156" y="383"/>
                </a:cubicBezTo>
                <a:cubicBezTo>
                  <a:pt x="157" y="383"/>
                  <a:pt x="158" y="383"/>
                  <a:pt x="160" y="382"/>
                </a:cubicBezTo>
                <a:cubicBezTo>
                  <a:pt x="161" y="382"/>
                  <a:pt x="163" y="382"/>
                  <a:pt x="165" y="382"/>
                </a:cubicBezTo>
                <a:cubicBezTo>
                  <a:pt x="169" y="382"/>
                  <a:pt x="169" y="382"/>
                  <a:pt x="169" y="382"/>
                </a:cubicBezTo>
                <a:cubicBezTo>
                  <a:pt x="170" y="382"/>
                  <a:pt x="171" y="382"/>
                  <a:pt x="172" y="382"/>
                </a:cubicBezTo>
                <a:cubicBezTo>
                  <a:pt x="177" y="382"/>
                  <a:pt x="181" y="382"/>
                  <a:pt x="185" y="382"/>
                </a:cubicBezTo>
                <a:cubicBezTo>
                  <a:pt x="185" y="382"/>
                  <a:pt x="185" y="382"/>
                  <a:pt x="185" y="382"/>
                </a:cubicBezTo>
                <a:cubicBezTo>
                  <a:pt x="187" y="382"/>
                  <a:pt x="187" y="382"/>
                  <a:pt x="187" y="382"/>
                </a:cubicBezTo>
                <a:cubicBezTo>
                  <a:pt x="189" y="382"/>
                  <a:pt x="190" y="382"/>
                  <a:pt x="191" y="382"/>
                </a:cubicBezTo>
                <a:cubicBezTo>
                  <a:pt x="193" y="383"/>
                  <a:pt x="193" y="383"/>
                  <a:pt x="194" y="383"/>
                </a:cubicBezTo>
                <a:cubicBezTo>
                  <a:pt x="196" y="384"/>
                  <a:pt x="197" y="386"/>
                  <a:pt x="196" y="389"/>
                </a:cubicBezTo>
                <a:cubicBezTo>
                  <a:pt x="194" y="392"/>
                  <a:pt x="192" y="395"/>
                  <a:pt x="190" y="398"/>
                </a:cubicBezTo>
                <a:cubicBezTo>
                  <a:pt x="188" y="402"/>
                  <a:pt x="188" y="402"/>
                  <a:pt x="188" y="402"/>
                </a:cubicBezTo>
                <a:cubicBezTo>
                  <a:pt x="188" y="402"/>
                  <a:pt x="188" y="402"/>
                  <a:pt x="188" y="402"/>
                </a:cubicBezTo>
                <a:close/>
                <a:moveTo>
                  <a:pt x="411" y="448"/>
                </a:moveTo>
                <a:cubicBezTo>
                  <a:pt x="411" y="449"/>
                  <a:pt x="411" y="449"/>
                  <a:pt x="411" y="450"/>
                </a:cubicBezTo>
                <a:cubicBezTo>
                  <a:pt x="411" y="450"/>
                  <a:pt x="411" y="450"/>
                  <a:pt x="411" y="450"/>
                </a:cubicBezTo>
                <a:cubicBezTo>
                  <a:pt x="411" y="451"/>
                  <a:pt x="411" y="451"/>
                  <a:pt x="410" y="451"/>
                </a:cubicBezTo>
                <a:cubicBezTo>
                  <a:pt x="410" y="451"/>
                  <a:pt x="410" y="451"/>
                  <a:pt x="410" y="452"/>
                </a:cubicBezTo>
                <a:cubicBezTo>
                  <a:pt x="410" y="452"/>
                  <a:pt x="410" y="452"/>
                  <a:pt x="410" y="452"/>
                </a:cubicBezTo>
                <a:cubicBezTo>
                  <a:pt x="410" y="452"/>
                  <a:pt x="409" y="453"/>
                  <a:pt x="409" y="453"/>
                </a:cubicBezTo>
                <a:cubicBezTo>
                  <a:pt x="409" y="453"/>
                  <a:pt x="409" y="453"/>
                  <a:pt x="409" y="453"/>
                </a:cubicBezTo>
                <a:cubicBezTo>
                  <a:pt x="408" y="454"/>
                  <a:pt x="408" y="454"/>
                  <a:pt x="407" y="455"/>
                </a:cubicBezTo>
                <a:cubicBezTo>
                  <a:pt x="407" y="455"/>
                  <a:pt x="407" y="455"/>
                  <a:pt x="407" y="455"/>
                </a:cubicBezTo>
                <a:cubicBezTo>
                  <a:pt x="407" y="455"/>
                  <a:pt x="407" y="455"/>
                  <a:pt x="407" y="455"/>
                </a:cubicBezTo>
                <a:cubicBezTo>
                  <a:pt x="406" y="455"/>
                  <a:pt x="406" y="456"/>
                  <a:pt x="405" y="456"/>
                </a:cubicBezTo>
                <a:cubicBezTo>
                  <a:pt x="405" y="456"/>
                  <a:pt x="405" y="456"/>
                  <a:pt x="405" y="456"/>
                </a:cubicBezTo>
                <a:cubicBezTo>
                  <a:pt x="404" y="456"/>
                  <a:pt x="404" y="456"/>
                  <a:pt x="404" y="456"/>
                </a:cubicBezTo>
                <a:cubicBezTo>
                  <a:pt x="403" y="456"/>
                  <a:pt x="403" y="457"/>
                  <a:pt x="403" y="457"/>
                </a:cubicBezTo>
                <a:cubicBezTo>
                  <a:pt x="403" y="457"/>
                  <a:pt x="403" y="457"/>
                  <a:pt x="402" y="457"/>
                </a:cubicBezTo>
                <a:cubicBezTo>
                  <a:pt x="402" y="457"/>
                  <a:pt x="402" y="457"/>
                  <a:pt x="402" y="457"/>
                </a:cubicBezTo>
                <a:cubicBezTo>
                  <a:pt x="402" y="457"/>
                  <a:pt x="401" y="457"/>
                  <a:pt x="400" y="457"/>
                </a:cubicBezTo>
                <a:cubicBezTo>
                  <a:pt x="400" y="457"/>
                  <a:pt x="399" y="457"/>
                  <a:pt x="399" y="457"/>
                </a:cubicBezTo>
                <a:cubicBezTo>
                  <a:pt x="398" y="458"/>
                  <a:pt x="398" y="458"/>
                  <a:pt x="397" y="458"/>
                </a:cubicBezTo>
                <a:cubicBezTo>
                  <a:pt x="397" y="458"/>
                  <a:pt x="397" y="458"/>
                  <a:pt x="397" y="458"/>
                </a:cubicBezTo>
                <a:cubicBezTo>
                  <a:pt x="396" y="458"/>
                  <a:pt x="396" y="458"/>
                  <a:pt x="396" y="458"/>
                </a:cubicBezTo>
                <a:cubicBezTo>
                  <a:pt x="396" y="458"/>
                  <a:pt x="396" y="458"/>
                  <a:pt x="396" y="458"/>
                </a:cubicBezTo>
                <a:cubicBezTo>
                  <a:pt x="393" y="458"/>
                  <a:pt x="390" y="458"/>
                  <a:pt x="387" y="458"/>
                </a:cubicBezTo>
                <a:cubicBezTo>
                  <a:pt x="373" y="458"/>
                  <a:pt x="212" y="458"/>
                  <a:pt x="200" y="458"/>
                </a:cubicBezTo>
                <a:cubicBezTo>
                  <a:pt x="199" y="458"/>
                  <a:pt x="198" y="458"/>
                  <a:pt x="198" y="458"/>
                </a:cubicBezTo>
                <a:cubicBezTo>
                  <a:pt x="197" y="458"/>
                  <a:pt x="196" y="458"/>
                  <a:pt x="195" y="457"/>
                </a:cubicBezTo>
                <a:cubicBezTo>
                  <a:pt x="193" y="457"/>
                  <a:pt x="192" y="456"/>
                  <a:pt x="191" y="455"/>
                </a:cubicBezTo>
                <a:cubicBezTo>
                  <a:pt x="190" y="454"/>
                  <a:pt x="190" y="453"/>
                  <a:pt x="189" y="452"/>
                </a:cubicBezTo>
                <a:cubicBezTo>
                  <a:pt x="189" y="451"/>
                  <a:pt x="189" y="450"/>
                  <a:pt x="190" y="449"/>
                </a:cubicBezTo>
                <a:cubicBezTo>
                  <a:pt x="191" y="448"/>
                  <a:pt x="191" y="448"/>
                  <a:pt x="191" y="448"/>
                </a:cubicBezTo>
                <a:cubicBezTo>
                  <a:pt x="191" y="448"/>
                  <a:pt x="191" y="448"/>
                  <a:pt x="191" y="448"/>
                </a:cubicBezTo>
                <a:cubicBezTo>
                  <a:pt x="192" y="444"/>
                  <a:pt x="194" y="440"/>
                  <a:pt x="196" y="437"/>
                </a:cubicBezTo>
                <a:cubicBezTo>
                  <a:pt x="196" y="436"/>
                  <a:pt x="197" y="435"/>
                  <a:pt x="197" y="435"/>
                </a:cubicBezTo>
                <a:cubicBezTo>
                  <a:pt x="198" y="432"/>
                  <a:pt x="198" y="432"/>
                  <a:pt x="198" y="432"/>
                </a:cubicBezTo>
                <a:cubicBezTo>
                  <a:pt x="199" y="431"/>
                  <a:pt x="200" y="430"/>
                  <a:pt x="201" y="428"/>
                </a:cubicBezTo>
                <a:cubicBezTo>
                  <a:pt x="201" y="428"/>
                  <a:pt x="202" y="428"/>
                  <a:pt x="202" y="428"/>
                </a:cubicBezTo>
                <a:cubicBezTo>
                  <a:pt x="202" y="428"/>
                  <a:pt x="202" y="428"/>
                  <a:pt x="203" y="428"/>
                </a:cubicBezTo>
                <a:cubicBezTo>
                  <a:pt x="203" y="427"/>
                  <a:pt x="203" y="427"/>
                  <a:pt x="203" y="427"/>
                </a:cubicBezTo>
                <a:cubicBezTo>
                  <a:pt x="203" y="427"/>
                  <a:pt x="203" y="427"/>
                  <a:pt x="203" y="427"/>
                </a:cubicBezTo>
                <a:cubicBezTo>
                  <a:pt x="204" y="427"/>
                  <a:pt x="204" y="427"/>
                  <a:pt x="204" y="427"/>
                </a:cubicBezTo>
                <a:cubicBezTo>
                  <a:pt x="204" y="426"/>
                  <a:pt x="205" y="426"/>
                  <a:pt x="205" y="426"/>
                </a:cubicBezTo>
                <a:cubicBezTo>
                  <a:pt x="205" y="426"/>
                  <a:pt x="206" y="426"/>
                  <a:pt x="206" y="425"/>
                </a:cubicBezTo>
                <a:cubicBezTo>
                  <a:pt x="206" y="425"/>
                  <a:pt x="207" y="425"/>
                  <a:pt x="207" y="425"/>
                </a:cubicBezTo>
                <a:cubicBezTo>
                  <a:pt x="208" y="425"/>
                  <a:pt x="208" y="425"/>
                  <a:pt x="209" y="424"/>
                </a:cubicBezTo>
                <a:cubicBezTo>
                  <a:pt x="209" y="424"/>
                  <a:pt x="210" y="424"/>
                  <a:pt x="210" y="424"/>
                </a:cubicBezTo>
                <a:cubicBezTo>
                  <a:pt x="210" y="424"/>
                  <a:pt x="210" y="424"/>
                  <a:pt x="210" y="424"/>
                </a:cubicBezTo>
                <a:cubicBezTo>
                  <a:pt x="212" y="423"/>
                  <a:pt x="214" y="423"/>
                  <a:pt x="216" y="423"/>
                </a:cubicBezTo>
                <a:cubicBezTo>
                  <a:pt x="216" y="423"/>
                  <a:pt x="385" y="423"/>
                  <a:pt x="392" y="423"/>
                </a:cubicBezTo>
                <a:cubicBezTo>
                  <a:pt x="393" y="423"/>
                  <a:pt x="395" y="423"/>
                  <a:pt x="397" y="423"/>
                </a:cubicBezTo>
                <a:cubicBezTo>
                  <a:pt x="398" y="423"/>
                  <a:pt x="399" y="423"/>
                  <a:pt x="400" y="423"/>
                </a:cubicBezTo>
                <a:cubicBezTo>
                  <a:pt x="400" y="423"/>
                  <a:pt x="400" y="423"/>
                  <a:pt x="400" y="423"/>
                </a:cubicBezTo>
                <a:cubicBezTo>
                  <a:pt x="401" y="423"/>
                  <a:pt x="402" y="423"/>
                  <a:pt x="402" y="423"/>
                </a:cubicBezTo>
                <a:cubicBezTo>
                  <a:pt x="403" y="423"/>
                  <a:pt x="403" y="423"/>
                  <a:pt x="403" y="423"/>
                </a:cubicBezTo>
                <a:cubicBezTo>
                  <a:pt x="403" y="423"/>
                  <a:pt x="403" y="423"/>
                  <a:pt x="403" y="423"/>
                </a:cubicBezTo>
                <a:cubicBezTo>
                  <a:pt x="404" y="424"/>
                  <a:pt x="404" y="424"/>
                  <a:pt x="405" y="424"/>
                </a:cubicBezTo>
                <a:cubicBezTo>
                  <a:pt x="405" y="424"/>
                  <a:pt x="405" y="424"/>
                  <a:pt x="405" y="424"/>
                </a:cubicBezTo>
                <a:cubicBezTo>
                  <a:pt x="406" y="425"/>
                  <a:pt x="406" y="425"/>
                  <a:pt x="407" y="425"/>
                </a:cubicBezTo>
                <a:cubicBezTo>
                  <a:pt x="407" y="425"/>
                  <a:pt x="407" y="425"/>
                  <a:pt x="407" y="425"/>
                </a:cubicBezTo>
                <a:cubicBezTo>
                  <a:pt x="407" y="425"/>
                  <a:pt x="407" y="425"/>
                  <a:pt x="407" y="425"/>
                </a:cubicBezTo>
                <a:cubicBezTo>
                  <a:pt x="408" y="426"/>
                  <a:pt x="408" y="426"/>
                  <a:pt x="408" y="426"/>
                </a:cubicBezTo>
                <a:cubicBezTo>
                  <a:pt x="409" y="427"/>
                  <a:pt x="409" y="427"/>
                  <a:pt x="410" y="428"/>
                </a:cubicBezTo>
                <a:cubicBezTo>
                  <a:pt x="411" y="429"/>
                  <a:pt x="411" y="430"/>
                  <a:pt x="411" y="431"/>
                </a:cubicBezTo>
                <a:cubicBezTo>
                  <a:pt x="411" y="432"/>
                  <a:pt x="411" y="432"/>
                  <a:pt x="411" y="432"/>
                </a:cubicBezTo>
                <a:cubicBezTo>
                  <a:pt x="411" y="432"/>
                  <a:pt x="411" y="432"/>
                  <a:pt x="411" y="432"/>
                </a:cubicBezTo>
                <a:cubicBezTo>
                  <a:pt x="411" y="436"/>
                  <a:pt x="411" y="441"/>
                  <a:pt x="411" y="445"/>
                </a:cubicBezTo>
                <a:cubicBezTo>
                  <a:pt x="411" y="446"/>
                  <a:pt x="411" y="447"/>
                  <a:pt x="411" y="448"/>
                </a:cubicBezTo>
                <a:close/>
                <a:moveTo>
                  <a:pt x="434" y="366"/>
                </a:moveTo>
                <a:cubicBezTo>
                  <a:pt x="434" y="366"/>
                  <a:pt x="434" y="366"/>
                  <a:pt x="434" y="366"/>
                </a:cubicBezTo>
                <a:cubicBezTo>
                  <a:pt x="434" y="366"/>
                  <a:pt x="434" y="366"/>
                  <a:pt x="434" y="365"/>
                </a:cubicBezTo>
                <a:cubicBezTo>
                  <a:pt x="433" y="365"/>
                  <a:pt x="433" y="364"/>
                  <a:pt x="432" y="363"/>
                </a:cubicBezTo>
                <a:cubicBezTo>
                  <a:pt x="432" y="362"/>
                  <a:pt x="432" y="362"/>
                  <a:pt x="432" y="362"/>
                </a:cubicBezTo>
                <a:cubicBezTo>
                  <a:pt x="432" y="362"/>
                  <a:pt x="432" y="361"/>
                  <a:pt x="432" y="360"/>
                </a:cubicBezTo>
                <a:cubicBezTo>
                  <a:pt x="432" y="360"/>
                  <a:pt x="432" y="360"/>
                  <a:pt x="432" y="360"/>
                </a:cubicBezTo>
                <a:cubicBezTo>
                  <a:pt x="432" y="358"/>
                  <a:pt x="432" y="355"/>
                  <a:pt x="432" y="353"/>
                </a:cubicBezTo>
                <a:cubicBezTo>
                  <a:pt x="432" y="352"/>
                  <a:pt x="432" y="352"/>
                  <a:pt x="432" y="352"/>
                </a:cubicBezTo>
                <a:cubicBezTo>
                  <a:pt x="432" y="351"/>
                  <a:pt x="432" y="350"/>
                  <a:pt x="432" y="350"/>
                </a:cubicBezTo>
                <a:cubicBezTo>
                  <a:pt x="433" y="349"/>
                  <a:pt x="434" y="349"/>
                  <a:pt x="435" y="348"/>
                </a:cubicBezTo>
                <a:cubicBezTo>
                  <a:pt x="436" y="348"/>
                  <a:pt x="437" y="347"/>
                  <a:pt x="438" y="347"/>
                </a:cubicBezTo>
                <a:cubicBezTo>
                  <a:pt x="438" y="347"/>
                  <a:pt x="438" y="347"/>
                  <a:pt x="438" y="347"/>
                </a:cubicBezTo>
                <a:cubicBezTo>
                  <a:pt x="438" y="347"/>
                  <a:pt x="438" y="347"/>
                  <a:pt x="438" y="347"/>
                </a:cubicBezTo>
                <a:cubicBezTo>
                  <a:pt x="439" y="347"/>
                  <a:pt x="439" y="347"/>
                  <a:pt x="440" y="347"/>
                </a:cubicBezTo>
                <a:cubicBezTo>
                  <a:pt x="440" y="347"/>
                  <a:pt x="440" y="347"/>
                  <a:pt x="441" y="347"/>
                </a:cubicBezTo>
                <a:cubicBezTo>
                  <a:pt x="443" y="346"/>
                  <a:pt x="445" y="346"/>
                  <a:pt x="447" y="346"/>
                </a:cubicBezTo>
                <a:cubicBezTo>
                  <a:pt x="463" y="346"/>
                  <a:pt x="463" y="346"/>
                  <a:pt x="463" y="346"/>
                </a:cubicBezTo>
                <a:cubicBezTo>
                  <a:pt x="464" y="346"/>
                  <a:pt x="465" y="346"/>
                  <a:pt x="465" y="347"/>
                </a:cubicBezTo>
                <a:cubicBezTo>
                  <a:pt x="469" y="347"/>
                  <a:pt x="474" y="348"/>
                  <a:pt x="475" y="352"/>
                </a:cubicBezTo>
                <a:cubicBezTo>
                  <a:pt x="476" y="355"/>
                  <a:pt x="476" y="359"/>
                  <a:pt x="477" y="362"/>
                </a:cubicBezTo>
                <a:cubicBezTo>
                  <a:pt x="477" y="363"/>
                  <a:pt x="477" y="363"/>
                  <a:pt x="477" y="363"/>
                </a:cubicBezTo>
                <a:cubicBezTo>
                  <a:pt x="477" y="364"/>
                  <a:pt x="477" y="364"/>
                  <a:pt x="477" y="365"/>
                </a:cubicBezTo>
                <a:cubicBezTo>
                  <a:pt x="477" y="365"/>
                  <a:pt x="477" y="365"/>
                  <a:pt x="477" y="365"/>
                </a:cubicBezTo>
                <a:cubicBezTo>
                  <a:pt x="477" y="365"/>
                  <a:pt x="477" y="365"/>
                  <a:pt x="477" y="365"/>
                </a:cubicBezTo>
                <a:cubicBezTo>
                  <a:pt x="477" y="365"/>
                  <a:pt x="477" y="365"/>
                  <a:pt x="477" y="365"/>
                </a:cubicBezTo>
                <a:cubicBezTo>
                  <a:pt x="476" y="367"/>
                  <a:pt x="474" y="368"/>
                  <a:pt x="472" y="369"/>
                </a:cubicBezTo>
                <a:cubicBezTo>
                  <a:pt x="471" y="369"/>
                  <a:pt x="471" y="369"/>
                  <a:pt x="471" y="369"/>
                </a:cubicBezTo>
                <a:cubicBezTo>
                  <a:pt x="471" y="369"/>
                  <a:pt x="471" y="369"/>
                  <a:pt x="470" y="369"/>
                </a:cubicBezTo>
                <a:cubicBezTo>
                  <a:pt x="470" y="369"/>
                  <a:pt x="470" y="369"/>
                  <a:pt x="470" y="369"/>
                </a:cubicBezTo>
                <a:cubicBezTo>
                  <a:pt x="469" y="369"/>
                  <a:pt x="469" y="369"/>
                  <a:pt x="469" y="369"/>
                </a:cubicBezTo>
                <a:cubicBezTo>
                  <a:pt x="463" y="370"/>
                  <a:pt x="457" y="369"/>
                  <a:pt x="455" y="369"/>
                </a:cubicBezTo>
                <a:cubicBezTo>
                  <a:pt x="445" y="369"/>
                  <a:pt x="445" y="369"/>
                  <a:pt x="445" y="369"/>
                </a:cubicBezTo>
                <a:cubicBezTo>
                  <a:pt x="444" y="369"/>
                  <a:pt x="443" y="369"/>
                  <a:pt x="442" y="369"/>
                </a:cubicBezTo>
                <a:cubicBezTo>
                  <a:pt x="442" y="369"/>
                  <a:pt x="441" y="369"/>
                  <a:pt x="441" y="369"/>
                </a:cubicBezTo>
                <a:cubicBezTo>
                  <a:pt x="440" y="369"/>
                  <a:pt x="440" y="369"/>
                  <a:pt x="440" y="369"/>
                </a:cubicBezTo>
                <a:cubicBezTo>
                  <a:pt x="440" y="369"/>
                  <a:pt x="440" y="369"/>
                  <a:pt x="440" y="369"/>
                </a:cubicBezTo>
                <a:cubicBezTo>
                  <a:pt x="439" y="369"/>
                  <a:pt x="439" y="369"/>
                  <a:pt x="438" y="368"/>
                </a:cubicBezTo>
                <a:cubicBezTo>
                  <a:pt x="438" y="368"/>
                  <a:pt x="438" y="368"/>
                  <a:pt x="438" y="368"/>
                </a:cubicBezTo>
                <a:cubicBezTo>
                  <a:pt x="437" y="368"/>
                  <a:pt x="437" y="368"/>
                  <a:pt x="436" y="367"/>
                </a:cubicBezTo>
                <a:cubicBezTo>
                  <a:pt x="436" y="367"/>
                  <a:pt x="435" y="367"/>
                  <a:pt x="434" y="366"/>
                </a:cubicBezTo>
                <a:cubicBezTo>
                  <a:pt x="434" y="366"/>
                  <a:pt x="434" y="366"/>
                  <a:pt x="434" y="366"/>
                </a:cubicBezTo>
                <a:close/>
                <a:moveTo>
                  <a:pt x="437" y="404"/>
                </a:moveTo>
                <a:cubicBezTo>
                  <a:pt x="436" y="403"/>
                  <a:pt x="436" y="402"/>
                  <a:pt x="435" y="402"/>
                </a:cubicBezTo>
                <a:cubicBezTo>
                  <a:pt x="435" y="400"/>
                  <a:pt x="435" y="400"/>
                  <a:pt x="435" y="400"/>
                </a:cubicBezTo>
                <a:cubicBezTo>
                  <a:pt x="435" y="400"/>
                  <a:pt x="435" y="400"/>
                  <a:pt x="435" y="400"/>
                </a:cubicBezTo>
                <a:cubicBezTo>
                  <a:pt x="435" y="396"/>
                  <a:pt x="435" y="392"/>
                  <a:pt x="434" y="388"/>
                </a:cubicBezTo>
                <a:cubicBezTo>
                  <a:pt x="434" y="388"/>
                  <a:pt x="434" y="388"/>
                  <a:pt x="434" y="388"/>
                </a:cubicBezTo>
                <a:cubicBezTo>
                  <a:pt x="434" y="388"/>
                  <a:pt x="434" y="388"/>
                  <a:pt x="434" y="388"/>
                </a:cubicBezTo>
                <a:cubicBezTo>
                  <a:pt x="434" y="388"/>
                  <a:pt x="434" y="388"/>
                  <a:pt x="434" y="387"/>
                </a:cubicBezTo>
                <a:cubicBezTo>
                  <a:pt x="435" y="379"/>
                  <a:pt x="453" y="381"/>
                  <a:pt x="458" y="381"/>
                </a:cubicBezTo>
                <a:cubicBezTo>
                  <a:pt x="465" y="381"/>
                  <a:pt x="477" y="380"/>
                  <a:pt x="481" y="386"/>
                </a:cubicBezTo>
                <a:cubicBezTo>
                  <a:pt x="481" y="387"/>
                  <a:pt x="482" y="387"/>
                  <a:pt x="482" y="388"/>
                </a:cubicBezTo>
                <a:cubicBezTo>
                  <a:pt x="482" y="389"/>
                  <a:pt x="482" y="389"/>
                  <a:pt x="482" y="389"/>
                </a:cubicBezTo>
                <a:cubicBezTo>
                  <a:pt x="482" y="389"/>
                  <a:pt x="482" y="389"/>
                  <a:pt x="482" y="389"/>
                </a:cubicBezTo>
                <a:cubicBezTo>
                  <a:pt x="483" y="391"/>
                  <a:pt x="483" y="392"/>
                  <a:pt x="484" y="395"/>
                </a:cubicBezTo>
                <a:cubicBezTo>
                  <a:pt x="485" y="401"/>
                  <a:pt x="485" y="401"/>
                  <a:pt x="485" y="401"/>
                </a:cubicBezTo>
                <a:cubicBezTo>
                  <a:pt x="485" y="402"/>
                  <a:pt x="485" y="403"/>
                  <a:pt x="484" y="404"/>
                </a:cubicBezTo>
                <a:cubicBezTo>
                  <a:pt x="484" y="405"/>
                  <a:pt x="484" y="405"/>
                  <a:pt x="483" y="406"/>
                </a:cubicBezTo>
                <a:cubicBezTo>
                  <a:pt x="483" y="406"/>
                  <a:pt x="483" y="406"/>
                  <a:pt x="482" y="407"/>
                </a:cubicBezTo>
                <a:cubicBezTo>
                  <a:pt x="482" y="407"/>
                  <a:pt x="482" y="407"/>
                  <a:pt x="482" y="407"/>
                </a:cubicBezTo>
                <a:cubicBezTo>
                  <a:pt x="482" y="407"/>
                  <a:pt x="482" y="407"/>
                  <a:pt x="482" y="407"/>
                </a:cubicBezTo>
                <a:cubicBezTo>
                  <a:pt x="481" y="407"/>
                  <a:pt x="481" y="407"/>
                  <a:pt x="481" y="407"/>
                </a:cubicBezTo>
                <a:cubicBezTo>
                  <a:pt x="480" y="408"/>
                  <a:pt x="480" y="408"/>
                  <a:pt x="480" y="408"/>
                </a:cubicBezTo>
                <a:cubicBezTo>
                  <a:pt x="479" y="408"/>
                  <a:pt x="479" y="408"/>
                  <a:pt x="479" y="408"/>
                </a:cubicBezTo>
                <a:cubicBezTo>
                  <a:pt x="479" y="408"/>
                  <a:pt x="479" y="408"/>
                  <a:pt x="478" y="408"/>
                </a:cubicBezTo>
                <a:cubicBezTo>
                  <a:pt x="478" y="408"/>
                  <a:pt x="478" y="409"/>
                  <a:pt x="477" y="409"/>
                </a:cubicBezTo>
                <a:cubicBezTo>
                  <a:pt x="477" y="409"/>
                  <a:pt x="477" y="409"/>
                  <a:pt x="477" y="409"/>
                </a:cubicBezTo>
                <a:cubicBezTo>
                  <a:pt x="477" y="409"/>
                  <a:pt x="476" y="409"/>
                  <a:pt x="475" y="409"/>
                </a:cubicBezTo>
                <a:cubicBezTo>
                  <a:pt x="474" y="409"/>
                  <a:pt x="474" y="409"/>
                  <a:pt x="473" y="409"/>
                </a:cubicBezTo>
                <a:cubicBezTo>
                  <a:pt x="473" y="409"/>
                  <a:pt x="473" y="409"/>
                  <a:pt x="473" y="409"/>
                </a:cubicBezTo>
                <a:cubicBezTo>
                  <a:pt x="473" y="409"/>
                  <a:pt x="473" y="409"/>
                  <a:pt x="473" y="409"/>
                </a:cubicBezTo>
                <a:cubicBezTo>
                  <a:pt x="473" y="409"/>
                  <a:pt x="473" y="409"/>
                  <a:pt x="473" y="409"/>
                </a:cubicBezTo>
                <a:cubicBezTo>
                  <a:pt x="465" y="409"/>
                  <a:pt x="457" y="409"/>
                  <a:pt x="449" y="409"/>
                </a:cubicBezTo>
                <a:cubicBezTo>
                  <a:pt x="448" y="409"/>
                  <a:pt x="447" y="409"/>
                  <a:pt x="447" y="409"/>
                </a:cubicBezTo>
                <a:cubicBezTo>
                  <a:pt x="446" y="409"/>
                  <a:pt x="446" y="409"/>
                  <a:pt x="446" y="409"/>
                </a:cubicBezTo>
                <a:cubicBezTo>
                  <a:pt x="445" y="409"/>
                  <a:pt x="445" y="409"/>
                  <a:pt x="444" y="409"/>
                </a:cubicBezTo>
                <a:cubicBezTo>
                  <a:pt x="444" y="409"/>
                  <a:pt x="444" y="409"/>
                  <a:pt x="444" y="409"/>
                </a:cubicBezTo>
                <a:cubicBezTo>
                  <a:pt x="444" y="408"/>
                  <a:pt x="444" y="408"/>
                  <a:pt x="444" y="408"/>
                </a:cubicBezTo>
                <a:cubicBezTo>
                  <a:pt x="443" y="408"/>
                  <a:pt x="442" y="408"/>
                  <a:pt x="442" y="408"/>
                </a:cubicBezTo>
                <a:cubicBezTo>
                  <a:pt x="441" y="408"/>
                  <a:pt x="441" y="407"/>
                  <a:pt x="441" y="407"/>
                </a:cubicBezTo>
                <a:cubicBezTo>
                  <a:pt x="441" y="407"/>
                  <a:pt x="440" y="407"/>
                  <a:pt x="440" y="407"/>
                </a:cubicBezTo>
                <a:cubicBezTo>
                  <a:pt x="440" y="407"/>
                  <a:pt x="440" y="407"/>
                  <a:pt x="440" y="407"/>
                </a:cubicBezTo>
                <a:cubicBezTo>
                  <a:pt x="439" y="406"/>
                  <a:pt x="437" y="405"/>
                  <a:pt x="437" y="404"/>
                </a:cubicBezTo>
                <a:close/>
                <a:moveTo>
                  <a:pt x="494" y="451"/>
                </a:moveTo>
                <a:cubicBezTo>
                  <a:pt x="493" y="453"/>
                  <a:pt x="492" y="453"/>
                  <a:pt x="491" y="454"/>
                </a:cubicBezTo>
                <a:cubicBezTo>
                  <a:pt x="490" y="455"/>
                  <a:pt x="489" y="456"/>
                  <a:pt x="487" y="456"/>
                </a:cubicBezTo>
                <a:cubicBezTo>
                  <a:pt x="485" y="457"/>
                  <a:pt x="484" y="457"/>
                  <a:pt x="481" y="457"/>
                </a:cubicBezTo>
                <a:cubicBezTo>
                  <a:pt x="476" y="457"/>
                  <a:pt x="476" y="457"/>
                  <a:pt x="476" y="457"/>
                </a:cubicBezTo>
                <a:cubicBezTo>
                  <a:pt x="476" y="457"/>
                  <a:pt x="476" y="457"/>
                  <a:pt x="476" y="457"/>
                </a:cubicBezTo>
                <a:cubicBezTo>
                  <a:pt x="469" y="457"/>
                  <a:pt x="462" y="457"/>
                  <a:pt x="454" y="457"/>
                </a:cubicBezTo>
                <a:cubicBezTo>
                  <a:pt x="453" y="457"/>
                  <a:pt x="453" y="457"/>
                  <a:pt x="452" y="457"/>
                </a:cubicBezTo>
                <a:cubicBezTo>
                  <a:pt x="451" y="457"/>
                  <a:pt x="451" y="457"/>
                  <a:pt x="451" y="457"/>
                </a:cubicBezTo>
                <a:cubicBezTo>
                  <a:pt x="450" y="457"/>
                  <a:pt x="450" y="457"/>
                  <a:pt x="449" y="457"/>
                </a:cubicBezTo>
                <a:cubicBezTo>
                  <a:pt x="449" y="457"/>
                  <a:pt x="449" y="457"/>
                  <a:pt x="448" y="457"/>
                </a:cubicBezTo>
                <a:cubicBezTo>
                  <a:pt x="448" y="457"/>
                  <a:pt x="448" y="457"/>
                  <a:pt x="448" y="457"/>
                </a:cubicBezTo>
                <a:cubicBezTo>
                  <a:pt x="445" y="456"/>
                  <a:pt x="442" y="454"/>
                  <a:pt x="440" y="451"/>
                </a:cubicBezTo>
                <a:cubicBezTo>
                  <a:pt x="440" y="451"/>
                  <a:pt x="440" y="451"/>
                  <a:pt x="440" y="451"/>
                </a:cubicBezTo>
                <a:cubicBezTo>
                  <a:pt x="440" y="451"/>
                  <a:pt x="440" y="451"/>
                  <a:pt x="440" y="451"/>
                </a:cubicBezTo>
                <a:cubicBezTo>
                  <a:pt x="440" y="451"/>
                  <a:pt x="440" y="451"/>
                  <a:pt x="440" y="450"/>
                </a:cubicBezTo>
                <a:cubicBezTo>
                  <a:pt x="439" y="450"/>
                  <a:pt x="439" y="449"/>
                  <a:pt x="439" y="449"/>
                </a:cubicBezTo>
                <a:cubicBezTo>
                  <a:pt x="439" y="449"/>
                  <a:pt x="439" y="449"/>
                  <a:pt x="439" y="448"/>
                </a:cubicBezTo>
                <a:cubicBezTo>
                  <a:pt x="439" y="448"/>
                  <a:pt x="439" y="448"/>
                  <a:pt x="439" y="448"/>
                </a:cubicBezTo>
                <a:cubicBezTo>
                  <a:pt x="439" y="447"/>
                  <a:pt x="439" y="447"/>
                  <a:pt x="439" y="447"/>
                </a:cubicBezTo>
                <a:cubicBezTo>
                  <a:pt x="439" y="447"/>
                  <a:pt x="439" y="447"/>
                  <a:pt x="439" y="447"/>
                </a:cubicBezTo>
                <a:cubicBezTo>
                  <a:pt x="439" y="444"/>
                  <a:pt x="438" y="439"/>
                  <a:pt x="438" y="435"/>
                </a:cubicBezTo>
                <a:cubicBezTo>
                  <a:pt x="438" y="435"/>
                  <a:pt x="438" y="434"/>
                  <a:pt x="438" y="433"/>
                </a:cubicBezTo>
                <a:cubicBezTo>
                  <a:pt x="438" y="431"/>
                  <a:pt x="438" y="431"/>
                  <a:pt x="438" y="431"/>
                </a:cubicBezTo>
                <a:cubicBezTo>
                  <a:pt x="438" y="431"/>
                  <a:pt x="438" y="431"/>
                  <a:pt x="438" y="431"/>
                </a:cubicBezTo>
                <a:cubicBezTo>
                  <a:pt x="438" y="430"/>
                  <a:pt x="438" y="430"/>
                  <a:pt x="438" y="430"/>
                </a:cubicBezTo>
                <a:cubicBezTo>
                  <a:pt x="438" y="430"/>
                  <a:pt x="438" y="429"/>
                  <a:pt x="438" y="429"/>
                </a:cubicBezTo>
                <a:cubicBezTo>
                  <a:pt x="438" y="429"/>
                  <a:pt x="438" y="429"/>
                  <a:pt x="438" y="428"/>
                </a:cubicBezTo>
                <a:cubicBezTo>
                  <a:pt x="439" y="428"/>
                  <a:pt x="439" y="428"/>
                  <a:pt x="439" y="428"/>
                </a:cubicBezTo>
                <a:cubicBezTo>
                  <a:pt x="439" y="428"/>
                  <a:pt x="439" y="428"/>
                  <a:pt x="439" y="428"/>
                </a:cubicBezTo>
                <a:cubicBezTo>
                  <a:pt x="439" y="427"/>
                  <a:pt x="439" y="427"/>
                  <a:pt x="439" y="427"/>
                </a:cubicBezTo>
                <a:cubicBezTo>
                  <a:pt x="440" y="426"/>
                  <a:pt x="440" y="426"/>
                  <a:pt x="440" y="426"/>
                </a:cubicBezTo>
                <a:cubicBezTo>
                  <a:pt x="440" y="426"/>
                  <a:pt x="441" y="426"/>
                  <a:pt x="441" y="425"/>
                </a:cubicBezTo>
                <a:cubicBezTo>
                  <a:pt x="441" y="425"/>
                  <a:pt x="441" y="425"/>
                  <a:pt x="441" y="425"/>
                </a:cubicBezTo>
                <a:cubicBezTo>
                  <a:pt x="441" y="425"/>
                  <a:pt x="441" y="425"/>
                  <a:pt x="441" y="425"/>
                </a:cubicBezTo>
                <a:cubicBezTo>
                  <a:pt x="442" y="425"/>
                  <a:pt x="442" y="425"/>
                  <a:pt x="443" y="424"/>
                </a:cubicBezTo>
                <a:cubicBezTo>
                  <a:pt x="443" y="424"/>
                  <a:pt x="443" y="424"/>
                  <a:pt x="443" y="424"/>
                </a:cubicBezTo>
                <a:cubicBezTo>
                  <a:pt x="444" y="424"/>
                  <a:pt x="444" y="424"/>
                  <a:pt x="444" y="424"/>
                </a:cubicBezTo>
                <a:cubicBezTo>
                  <a:pt x="444" y="424"/>
                  <a:pt x="444" y="424"/>
                  <a:pt x="444" y="424"/>
                </a:cubicBezTo>
                <a:cubicBezTo>
                  <a:pt x="444" y="424"/>
                  <a:pt x="445" y="423"/>
                  <a:pt x="445" y="423"/>
                </a:cubicBezTo>
                <a:cubicBezTo>
                  <a:pt x="446" y="423"/>
                  <a:pt x="446" y="423"/>
                  <a:pt x="446" y="423"/>
                </a:cubicBezTo>
                <a:cubicBezTo>
                  <a:pt x="446" y="423"/>
                  <a:pt x="447" y="423"/>
                  <a:pt x="447" y="423"/>
                </a:cubicBezTo>
                <a:cubicBezTo>
                  <a:pt x="448" y="423"/>
                  <a:pt x="448" y="423"/>
                  <a:pt x="449" y="423"/>
                </a:cubicBezTo>
                <a:cubicBezTo>
                  <a:pt x="450" y="423"/>
                  <a:pt x="450" y="423"/>
                  <a:pt x="450" y="423"/>
                </a:cubicBezTo>
                <a:cubicBezTo>
                  <a:pt x="450" y="423"/>
                  <a:pt x="450" y="423"/>
                  <a:pt x="451" y="423"/>
                </a:cubicBezTo>
                <a:cubicBezTo>
                  <a:pt x="452" y="423"/>
                  <a:pt x="452" y="423"/>
                  <a:pt x="452" y="423"/>
                </a:cubicBezTo>
                <a:cubicBezTo>
                  <a:pt x="453" y="423"/>
                  <a:pt x="454" y="423"/>
                  <a:pt x="455" y="423"/>
                </a:cubicBezTo>
                <a:cubicBezTo>
                  <a:pt x="457" y="423"/>
                  <a:pt x="458" y="423"/>
                  <a:pt x="459" y="423"/>
                </a:cubicBezTo>
                <a:cubicBezTo>
                  <a:pt x="469" y="423"/>
                  <a:pt x="469" y="423"/>
                  <a:pt x="469" y="423"/>
                </a:cubicBezTo>
                <a:cubicBezTo>
                  <a:pt x="472" y="423"/>
                  <a:pt x="475" y="423"/>
                  <a:pt x="478" y="423"/>
                </a:cubicBezTo>
                <a:cubicBezTo>
                  <a:pt x="478" y="423"/>
                  <a:pt x="479" y="423"/>
                  <a:pt x="479" y="423"/>
                </a:cubicBezTo>
                <a:cubicBezTo>
                  <a:pt x="479" y="423"/>
                  <a:pt x="480" y="423"/>
                  <a:pt x="480" y="423"/>
                </a:cubicBezTo>
                <a:cubicBezTo>
                  <a:pt x="480" y="423"/>
                  <a:pt x="480" y="423"/>
                  <a:pt x="481" y="423"/>
                </a:cubicBezTo>
                <a:cubicBezTo>
                  <a:pt x="481" y="423"/>
                  <a:pt x="481" y="423"/>
                  <a:pt x="481" y="423"/>
                </a:cubicBezTo>
                <a:cubicBezTo>
                  <a:pt x="481" y="423"/>
                  <a:pt x="481" y="423"/>
                  <a:pt x="481" y="423"/>
                </a:cubicBezTo>
                <a:cubicBezTo>
                  <a:pt x="482" y="423"/>
                  <a:pt x="482" y="424"/>
                  <a:pt x="483" y="424"/>
                </a:cubicBezTo>
                <a:cubicBezTo>
                  <a:pt x="483" y="424"/>
                  <a:pt x="484" y="424"/>
                  <a:pt x="484" y="424"/>
                </a:cubicBezTo>
                <a:cubicBezTo>
                  <a:pt x="484" y="424"/>
                  <a:pt x="484" y="424"/>
                  <a:pt x="484" y="425"/>
                </a:cubicBezTo>
                <a:cubicBezTo>
                  <a:pt x="485" y="425"/>
                  <a:pt x="485" y="425"/>
                  <a:pt x="486" y="425"/>
                </a:cubicBezTo>
                <a:cubicBezTo>
                  <a:pt x="487" y="426"/>
                  <a:pt x="488" y="427"/>
                  <a:pt x="489" y="428"/>
                </a:cubicBezTo>
                <a:cubicBezTo>
                  <a:pt x="490" y="429"/>
                  <a:pt x="491" y="430"/>
                  <a:pt x="491" y="431"/>
                </a:cubicBezTo>
                <a:cubicBezTo>
                  <a:pt x="492" y="438"/>
                  <a:pt x="492" y="438"/>
                  <a:pt x="492" y="438"/>
                </a:cubicBezTo>
                <a:cubicBezTo>
                  <a:pt x="493" y="441"/>
                  <a:pt x="493" y="443"/>
                  <a:pt x="494" y="446"/>
                </a:cubicBezTo>
                <a:cubicBezTo>
                  <a:pt x="494" y="446"/>
                  <a:pt x="494" y="446"/>
                  <a:pt x="494" y="446"/>
                </a:cubicBezTo>
                <a:cubicBezTo>
                  <a:pt x="494" y="448"/>
                  <a:pt x="494" y="448"/>
                  <a:pt x="494" y="448"/>
                </a:cubicBezTo>
                <a:cubicBezTo>
                  <a:pt x="494" y="449"/>
                  <a:pt x="494" y="450"/>
                  <a:pt x="494" y="451"/>
                </a:cubicBezTo>
                <a:close/>
                <a:moveTo>
                  <a:pt x="508" y="369"/>
                </a:moveTo>
                <a:cubicBezTo>
                  <a:pt x="507" y="368"/>
                  <a:pt x="505" y="368"/>
                  <a:pt x="505" y="367"/>
                </a:cubicBezTo>
                <a:cubicBezTo>
                  <a:pt x="504" y="366"/>
                  <a:pt x="503" y="365"/>
                  <a:pt x="503" y="365"/>
                </a:cubicBezTo>
                <a:cubicBezTo>
                  <a:pt x="502" y="363"/>
                  <a:pt x="502" y="363"/>
                  <a:pt x="502" y="363"/>
                </a:cubicBezTo>
                <a:cubicBezTo>
                  <a:pt x="502" y="361"/>
                  <a:pt x="501" y="359"/>
                  <a:pt x="500" y="357"/>
                </a:cubicBezTo>
                <a:cubicBezTo>
                  <a:pt x="500" y="356"/>
                  <a:pt x="499" y="355"/>
                  <a:pt x="499" y="353"/>
                </a:cubicBezTo>
                <a:cubicBezTo>
                  <a:pt x="499" y="353"/>
                  <a:pt x="499" y="353"/>
                  <a:pt x="499" y="353"/>
                </a:cubicBezTo>
                <a:cubicBezTo>
                  <a:pt x="499" y="353"/>
                  <a:pt x="499" y="353"/>
                  <a:pt x="499" y="353"/>
                </a:cubicBezTo>
                <a:cubicBezTo>
                  <a:pt x="499" y="352"/>
                  <a:pt x="499" y="352"/>
                  <a:pt x="499" y="352"/>
                </a:cubicBezTo>
                <a:cubicBezTo>
                  <a:pt x="499" y="352"/>
                  <a:pt x="499" y="352"/>
                  <a:pt x="499" y="352"/>
                </a:cubicBezTo>
                <a:cubicBezTo>
                  <a:pt x="499" y="352"/>
                  <a:pt x="499" y="352"/>
                  <a:pt x="499" y="352"/>
                </a:cubicBezTo>
                <a:cubicBezTo>
                  <a:pt x="501" y="348"/>
                  <a:pt x="508" y="348"/>
                  <a:pt x="511" y="348"/>
                </a:cubicBezTo>
                <a:cubicBezTo>
                  <a:pt x="528" y="348"/>
                  <a:pt x="528" y="348"/>
                  <a:pt x="528" y="348"/>
                </a:cubicBezTo>
                <a:cubicBezTo>
                  <a:pt x="529" y="348"/>
                  <a:pt x="531" y="348"/>
                  <a:pt x="532" y="349"/>
                </a:cubicBezTo>
                <a:cubicBezTo>
                  <a:pt x="532" y="349"/>
                  <a:pt x="533" y="349"/>
                  <a:pt x="533" y="349"/>
                </a:cubicBezTo>
                <a:cubicBezTo>
                  <a:pt x="533" y="349"/>
                  <a:pt x="534" y="349"/>
                  <a:pt x="534" y="349"/>
                </a:cubicBezTo>
                <a:cubicBezTo>
                  <a:pt x="534" y="349"/>
                  <a:pt x="534" y="349"/>
                  <a:pt x="534" y="349"/>
                </a:cubicBezTo>
                <a:cubicBezTo>
                  <a:pt x="535" y="349"/>
                  <a:pt x="536" y="350"/>
                  <a:pt x="536" y="350"/>
                </a:cubicBezTo>
                <a:cubicBezTo>
                  <a:pt x="536" y="350"/>
                  <a:pt x="536" y="350"/>
                  <a:pt x="536" y="350"/>
                </a:cubicBezTo>
                <a:cubicBezTo>
                  <a:pt x="536" y="350"/>
                  <a:pt x="536" y="350"/>
                  <a:pt x="536" y="350"/>
                </a:cubicBezTo>
                <a:cubicBezTo>
                  <a:pt x="537" y="350"/>
                  <a:pt x="537" y="350"/>
                  <a:pt x="538" y="350"/>
                </a:cubicBezTo>
                <a:cubicBezTo>
                  <a:pt x="538" y="351"/>
                  <a:pt x="538" y="351"/>
                  <a:pt x="538" y="351"/>
                </a:cubicBezTo>
                <a:cubicBezTo>
                  <a:pt x="538" y="351"/>
                  <a:pt x="538" y="351"/>
                  <a:pt x="539" y="351"/>
                </a:cubicBezTo>
                <a:cubicBezTo>
                  <a:pt x="539" y="351"/>
                  <a:pt x="539" y="351"/>
                  <a:pt x="539" y="351"/>
                </a:cubicBezTo>
                <a:cubicBezTo>
                  <a:pt x="539" y="352"/>
                  <a:pt x="539" y="352"/>
                  <a:pt x="539" y="352"/>
                </a:cubicBezTo>
                <a:cubicBezTo>
                  <a:pt x="540" y="352"/>
                  <a:pt x="541" y="353"/>
                  <a:pt x="541" y="354"/>
                </a:cubicBezTo>
                <a:cubicBezTo>
                  <a:pt x="541" y="354"/>
                  <a:pt x="541" y="354"/>
                  <a:pt x="541" y="354"/>
                </a:cubicBezTo>
                <a:cubicBezTo>
                  <a:pt x="543" y="356"/>
                  <a:pt x="544" y="359"/>
                  <a:pt x="545" y="361"/>
                </a:cubicBezTo>
                <a:cubicBezTo>
                  <a:pt x="545" y="361"/>
                  <a:pt x="545" y="361"/>
                  <a:pt x="545" y="361"/>
                </a:cubicBezTo>
                <a:cubicBezTo>
                  <a:pt x="546" y="363"/>
                  <a:pt x="547" y="364"/>
                  <a:pt x="547" y="365"/>
                </a:cubicBezTo>
                <a:cubicBezTo>
                  <a:pt x="547" y="366"/>
                  <a:pt x="547" y="366"/>
                  <a:pt x="547" y="366"/>
                </a:cubicBezTo>
                <a:cubicBezTo>
                  <a:pt x="547" y="366"/>
                  <a:pt x="547" y="366"/>
                  <a:pt x="547" y="366"/>
                </a:cubicBezTo>
                <a:cubicBezTo>
                  <a:pt x="547" y="368"/>
                  <a:pt x="545" y="369"/>
                  <a:pt x="543" y="370"/>
                </a:cubicBezTo>
                <a:cubicBezTo>
                  <a:pt x="542" y="370"/>
                  <a:pt x="542" y="370"/>
                  <a:pt x="542" y="370"/>
                </a:cubicBezTo>
                <a:cubicBezTo>
                  <a:pt x="542" y="370"/>
                  <a:pt x="542" y="370"/>
                  <a:pt x="542" y="370"/>
                </a:cubicBezTo>
                <a:cubicBezTo>
                  <a:pt x="542" y="370"/>
                  <a:pt x="541" y="370"/>
                  <a:pt x="541" y="371"/>
                </a:cubicBezTo>
                <a:cubicBezTo>
                  <a:pt x="540" y="371"/>
                  <a:pt x="540" y="371"/>
                  <a:pt x="540" y="371"/>
                </a:cubicBezTo>
                <a:cubicBezTo>
                  <a:pt x="540" y="371"/>
                  <a:pt x="539" y="371"/>
                  <a:pt x="539" y="371"/>
                </a:cubicBezTo>
                <a:cubicBezTo>
                  <a:pt x="539" y="371"/>
                  <a:pt x="538" y="371"/>
                  <a:pt x="538" y="371"/>
                </a:cubicBezTo>
                <a:cubicBezTo>
                  <a:pt x="538" y="371"/>
                  <a:pt x="538" y="371"/>
                  <a:pt x="538" y="371"/>
                </a:cubicBezTo>
                <a:cubicBezTo>
                  <a:pt x="538" y="371"/>
                  <a:pt x="538" y="371"/>
                  <a:pt x="538" y="371"/>
                </a:cubicBezTo>
                <a:cubicBezTo>
                  <a:pt x="535" y="371"/>
                  <a:pt x="532" y="371"/>
                  <a:pt x="530" y="371"/>
                </a:cubicBezTo>
                <a:cubicBezTo>
                  <a:pt x="526" y="371"/>
                  <a:pt x="521" y="371"/>
                  <a:pt x="517" y="371"/>
                </a:cubicBezTo>
                <a:cubicBezTo>
                  <a:pt x="514" y="371"/>
                  <a:pt x="511" y="370"/>
                  <a:pt x="508" y="369"/>
                </a:cubicBezTo>
                <a:cubicBezTo>
                  <a:pt x="508" y="369"/>
                  <a:pt x="508" y="369"/>
                  <a:pt x="508" y="369"/>
                </a:cubicBezTo>
                <a:close/>
                <a:moveTo>
                  <a:pt x="519" y="405"/>
                </a:moveTo>
                <a:cubicBezTo>
                  <a:pt x="518" y="404"/>
                  <a:pt x="517" y="403"/>
                  <a:pt x="517" y="402"/>
                </a:cubicBezTo>
                <a:cubicBezTo>
                  <a:pt x="515" y="396"/>
                  <a:pt x="515" y="396"/>
                  <a:pt x="515" y="396"/>
                </a:cubicBezTo>
                <a:cubicBezTo>
                  <a:pt x="514" y="394"/>
                  <a:pt x="513" y="392"/>
                  <a:pt x="512" y="390"/>
                </a:cubicBezTo>
                <a:cubicBezTo>
                  <a:pt x="512" y="390"/>
                  <a:pt x="512" y="390"/>
                  <a:pt x="512" y="390"/>
                </a:cubicBezTo>
                <a:cubicBezTo>
                  <a:pt x="512" y="389"/>
                  <a:pt x="512" y="389"/>
                  <a:pt x="512" y="389"/>
                </a:cubicBezTo>
                <a:cubicBezTo>
                  <a:pt x="512" y="388"/>
                  <a:pt x="512" y="387"/>
                  <a:pt x="512" y="386"/>
                </a:cubicBezTo>
                <a:cubicBezTo>
                  <a:pt x="512" y="386"/>
                  <a:pt x="513" y="385"/>
                  <a:pt x="513" y="385"/>
                </a:cubicBezTo>
                <a:cubicBezTo>
                  <a:pt x="513" y="385"/>
                  <a:pt x="513" y="385"/>
                  <a:pt x="514" y="385"/>
                </a:cubicBezTo>
                <a:cubicBezTo>
                  <a:pt x="514" y="384"/>
                  <a:pt x="514" y="384"/>
                  <a:pt x="514" y="384"/>
                </a:cubicBezTo>
                <a:cubicBezTo>
                  <a:pt x="515" y="384"/>
                  <a:pt x="516" y="383"/>
                  <a:pt x="517" y="383"/>
                </a:cubicBezTo>
                <a:cubicBezTo>
                  <a:pt x="518" y="383"/>
                  <a:pt x="519" y="383"/>
                  <a:pt x="520" y="382"/>
                </a:cubicBezTo>
                <a:cubicBezTo>
                  <a:pt x="525" y="382"/>
                  <a:pt x="530" y="382"/>
                  <a:pt x="532" y="382"/>
                </a:cubicBezTo>
                <a:cubicBezTo>
                  <a:pt x="540" y="382"/>
                  <a:pt x="554" y="381"/>
                  <a:pt x="559" y="389"/>
                </a:cubicBezTo>
                <a:cubicBezTo>
                  <a:pt x="559" y="389"/>
                  <a:pt x="559" y="389"/>
                  <a:pt x="559" y="389"/>
                </a:cubicBezTo>
                <a:cubicBezTo>
                  <a:pt x="559" y="389"/>
                  <a:pt x="559" y="389"/>
                  <a:pt x="559" y="389"/>
                </a:cubicBezTo>
                <a:cubicBezTo>
                  <a:pt x="559" y="389"/>
                  <a:pt x="559" y="389"/>
                  <a:pt x="559" y="389"/>
                </a:cubicBezTo>
                <a:cubicBezTo>
                  <a:pt x="561" y="393"/>
                  <a:pt x="562" y="396"/>
                  <a:pt x="564" y="400"/>
                </a:cubicBezTo>
                <a:cubicBezTo>
                  <a:pt x="565" y="401"/>
                  <a:pt x="565" y="402"/>
                  <a:pt x="566" y="403"/>
                </a:cubicBezTo>
                <a:cubicBezTo>
                  <a:pt x="566" y="403"/>
                  <a:pt x="566" y="403"/>
                  <a:pt x="566" y="403"/>
                </a:cubicBezTo>
                <a:cubicBezTo>
                  <a:pt x="566" y="404"/>
                  <a:pt x="566" y="404"/>
                  <a:pt x="566" y="404"/>
                </a:cubicBezTo>
                <a:cubicBezTo>
                  <a:pt x="566" y="404"/>
                  <a:pt x="566" y="405"/>
                  <a:pt x="566" y="405"/>
                </a:cubicBezTo>
                <a:cubicBezTo>
                  <a:pt x="566" y="405"/>
                  <a:pt x="566" y="405"/>
                  <a:pt x="566" y="405"/>
                </a:cubicBezTo>
                <a:cubicBezTo>
                  <a:pt x="566" y="405"/>
                  <a:pt x="566" y="405"/>
                  <a:pt x="566" y="405"/>
                </a:cubicBezTo>
                <a:cubicBezTo>
                  <a:pt x="566" y="406"/>
                  <a:pt x="565" y="406"/>
                  <a:pt x="565" y="406"/>
                </a:cubicBezTo>
                <a:cubicBezTo>
                  <a:pt x="565" y="406"/>
                  <a:pt x="565" y="406"/>
                  <a:pt x="565" y="406"/>
                </a:cubicBezTo>
                <a:cubicBezTo>
                  <a:pt x="565" y="407"/>
                  <a:pt x="565" y="407"/>
                  <a:pt x="564" y="407"/>
                </a:cubicBezTo>
                <a:cubicBezTo>
                  <a:pt x="564" y="407"/>
                  <a:pt x="564" y="407"/>
                  <a:pt x="564" y="407"/>
                </a:cubicBezTo>
                <a:cubicBezTo>
                  <a:pt x="564" y="408"/>
                  <a:pt x="564" y="408"/>
                  <a:pt x="564" y="408"/>
                </a:cubicBezTo>
                <a:cubicBezTo>
                  <a:pt x="564" y="408"/>
                  <a:pt x="563" y="408"/>
                  <a:pt x="563" y="408"/>
                </a:cubicBezTo>
                <a:cubicBezTo>
                  <a:pt x="563" y="408"/>
                  <a:pt x="562" y="409"/>
                  <a:pt x="561" y="409"/>
                </a:cubicBezTo>
                <a:cubicBezTo>
                  <a:pt x="561" y="409"/>
                  <a:pt x="561" y="409"/>
                  <a:pt x="560" y="409"/>
                </a:cubicBezTo>
                <a:cubicBezTo>
                  <a:pt x="560" y="409"/>
                  <a:pt x="559" y="409"/>
                  <a:pt x="559" y="410"/>
                </a:cubicBezTo>
                <a:cubicBezTo>
                  <a:pt x="559" y="410"/>
                  <a:pt x="559" y="410"/>
                  <a:pt x="559" y="410"/>
                </a:cubicBezTo>
                <a:cubicBezTo>
                  <a:pt x="558" y="410"/>
                  <a:pt x="558" y="410"/>
                  <a:pt x="558" y="410"/>
                </a:cubicBezTo>
                <a:cubicBezTo>
                  <a:pt x="550" y="410"/>
                  <a:pt x="541" y="410"/>
                  <a:pt x="532" y="410"/>
                </a:cubicBezTo>
                <a:cubicBezTo>
                  <a:pt x="532" y="410"/>
                  <a:pt x="531" y="410"/>
                  <a:pt x="530" y="410"/>
                </a:cubicBezTo>
                <a:cubicBezTo>
                  <a:pt x="530" y="410"/>
                  <a:pt x="530" y="410"/>
                  <a:pt x="530" y="410"/>
                </a:cubicBezTo>
                <a:cubicBezTo>
                  <a:pt x="527" y="409"/>
                  <a:pt x="524" y="408"/>
                  <a:pt x="521" y="406"/>
                </a:cubicBezTo>
                <a:cubicBezTo>
                  <a:pt x="520" y="406"/>
                  <a:pt x="520" y="406"/>
                  <a:pt x="519" y="405"/>
                </a:cubicBezTo>
                <a:close/>
                <a:moveTo>
                  <a:pt x="589" y="451"/>
                </a:moveTo>
                <a:cubicBezTo>
                  <a:pt x="589" y="452"/>
                  <a:pt x="588" y="452"/>
                  <a:pt x="588" y="452"/>
                </a:cubicBezTo>
                <a:cubicBezTo>
                  <a:pt x="588" y="452"/>
                  <a:pt x="588" y="452"/>
                  <a:pt x="588" y="453"/>
                </a:cubicBezTo>
                <a:cubicBezTo>
                  <a:pt x="588" y="453"/>
                  <a:pt x="588" y="453"/>
                  <a:pt x="588" y="453"/>
                </a:cubicBezTo>
                <a:cubicBezTo>
                  <a:pt x="588" y="453"/>
                  <a:pt x="588" y="453"/>
                  <a:pt x="588" y="454"/>
                </a:cubicBezTo>
                <a:cubicBezTo>
                  <a:pt x="588" y="454"/>
                  <a:pt x="588" y="454"/>
                  <a:pt x="587" y="454"/>
                </a:cubicBezTo>
                <a:cubicBezTo>
                  <a:pt x="587" y="454"/>
                  <a:pt x="587" y="454"/>
                  <a:pt x="587" y="454"/>
                </a:cubicBezTo>
                <a:cubicBezTo>
                  <a:pt x="587" y="454"/>
                  <a:pt x="587" y="454"/>
                  <a:pt x="587" y="455"/>
                </a:cubicBezTo>
                <a:cubicBezTo>
                  <a:pt x="585" y="456"/>
                  <a:pt x="583" y="457"/>
                  <a:pt x="581" y="457"/>
                </a:cubicBezTo>
                <a:cubicBezTo>
                  <a:pt x="581" y="457"/>
                  <a:pt x="581" y="457"/>
                  <a:pt x="581" y="457"/>
                </a:cubicBezTo>
                <a:cubicBezTo>
                  <a:pt x="580" y="457"/>
                  <a:pt x="579" y="457"/>
                  <a:pt x="578" y="457"/>
                </a:cubicBezTo>
                <a:cubicBezTo>
                  <a:pt x="578" y="457"/>
                  <a:pt x="578" y="457"/>
                  <a:pt x="578" y="457"/>
                </a:cubicBezTo>
                <a:cubicBezTo>
                  <a:pt x="577" y="457"/>
                  <a:pt x="577" y="457"/>
                  <a:pt x="577" y="457"/>
                </a:cubicBezTo>
                <a:cubicBezTo>
                  <a:pt x="577" y="457"/>
                  <a:pt x="576" y="457"/>
                  <a:pt x="575" y="457"/>
                </a:cubicBezTo>
                <a:cubicBezTo>
                  <a:pt x="552" y="457"/>
                  <a:pt x="552" y="457"/>
                  <a:pt x="552" y="457"/>
                </a:cubicBezTo>
                <a:cubicBezTo>
                  <a:pt x="551" y="457"/>
                  <a:pt x="550" y="457"/>
                  <a:pt x="549" y="457"/>
                </a:cubicBezTo>
                <a:cubicBezTo>
                  <a:pt x="549" y="457"/>
                  <a:pt x="549" y="457"/>
                  <a:pt x="548" y="457"/>
                </a:cubicBezTo>
                <a:cubicBezTo>
                  <a:pt x="543" y="456"/>
                  <a:pt x="538" y="454"/>
                  <a:pt x="535" y="450"/>
                </a:cubicBezTo>
                <a:cubicBezTo>
                  <a:pt x="534" y="449"/>
                  <a:pt x="534" y="449"/>
                  <a:pt x="534" y="448"/>
                </a:cubicBezTo>
                <a:cubicBezTo>
                  <a:pt x="534" y="448"/>
                  <a:pt x="534" y="448"/>
                  <a:pt x="534" y="448"/>
                </a:cubicBezTo>
                <a:cubicBezTo>
                  <a:pt x="534" y="448"/>
                  <a:pt x="534" y="448"/>
                  <a:pt x="534" y="448"/>
                </a:cubicBezTo>
                <a:cubicBezTo>
                  <a:pt x="533" y="444"/>
                  <a:pt x="531" y="441"/>
                  <a:pt x="530" y="438"/>
                </a:cubicBezTo>
                <a:cubicBezTo>
                  <a:pt x="530" y="436"/>
                  <a:pt x="528" y="434"/>
                  <a:pt x="528" y="432"/>
                </a:cubicBezTo>
                <a:cubicBezTo>
                  <a:pt x="528" y="432"/>
                  <a:pt x="528" y="432"/>
                  <a:pt x="528" y="432"/>
                </a:cubicBezTo>
                <a:cubicBezTo>
                  <a:pt x="528" y="431"/>
                  <a:pt x="528" y="431"/>
                  <a:pt x="528" y="431"/>
                </a:cubicBezTo>
                <a:cubicBezTo>
                  <a:pt x="528" y="431"/>
                  <a:pt x="528" y="431"/>
                  <a:pt x="528" y="431"/>
                </a:cubicBezTo>
                <a:cubicBezTo>
                  <a:pt x="528" y="430"/>
                  <a:pt x="528" y="429"/>
                  <a:pt x="528" y="428"/>
                </a:cubicBezTo>
                <a:cubicBezTo>
                  <a:pt x="528" y="428"/>
                  <a:pt x="528" y="427"/>
                  <a:pt x="528" y="427"/>
                </a:cubicBezTo>
                <a:cubicBezTo>
                  <a:pt x="528" y="427"/>
                  <a:pt x="528" y="427"/>
                  <a:pt x="528" y="427"/>
                </a:cubicBezTo>
                <a:cubicBezTo>
                  <a:pt x="530" y="425"/>
                  <a:pt x="532" y="424"/>
                  <a:pt x="535" y="423"/>
                </a:cubicBezTo>
                <a:cubicBezTo>
                  <a:pt x="535" y="423"/>
                  <a:pt x="535" y="423"/>
                  <a:pt x="536" y="423"/>
                </a:cubicBezTo>
                <a:cubicBezTo>
                  <a:pt x="536" y="423"/>
                  <a:pt x="537" y="423"/>
                  <a:pt x="538" y="423"/>
                </a:cubicBezTo>
                <a:cubicBezTo>
                  <a:pt x="538" y="423"/>
                  <a:pt x="538" y="423"/>
                  <a:pt x="538" y="423"/>
                </a:cubicBezTo>
                <a:cubicBezTo>
                  <a:pt x="540" y="423"/>
                  <a:pt x="540" y="423"/>
                  <a:pt x="540" y="423"/>
                </a:cubicBezTo>
                <a:cubicBezTo>
                  <a:pt x="540" y="423"/>
                  <a:pt x="540" y="423"/>
                  <a:pt x="541" y="423"/>
                </a:cubicBezTo>
                <a:cubicBezTo>
                  <a:pt x="548" y="423"/>
                  <a:pt x="555" y="423"/>
                  <a:pt x="563" y="423"/>
                </a:cubicBezTo>
                <a:cubicBezTo>
                  <a:pt x="563" y="423"/>
                  <a:pt x="563" y="423"/>
                  <a:pt x="563" y="423"/>
                </a:cubicBezTo>
                <a:cubicBezTo>
                  <a:pt x="563" y="423"/>
                  <a:pt x="563" y="423"/>
                  <a:pt x="563" y="423"/>
                </a:cubicBezTo>
                <a:cubicBezTo>
                  <a:pt x="563" y="423"/>
                  <a:pt x="564" y="423"/>
                  <a:pt x="565" y="423"/>
                </a:cubicBezTo>
                <a:cubicBezTo>
                  <a:pt x="565" y="423"/>
                  <a:pt x="565" y="423"/>
                  <a:pt x="565" y="423"/>
                </a:cubicBezTo>
                <a:cubicBezTo>
                  <a:pt x="570" y="424"/>
                  <a:pt x="576" y="426"/>
                  <a:pt x="579" y="430"/>
                </a:cubicBezTo>
                <a:cubicBezTo>
                  <a:pt x="579" y="430"/>
                  <a:pt x="579" y="431"/>
                  <a:pt x="580" y="431"/>
                </a:cubicBezTo>
                <a:cubicBezTo>
                  <a:pt x="581" y="433"/>
                  <a:pt x="581" y="433"/>
                  <a:pt x="581" y="433"/>
                </a:cubicBezTo>
                <a:cubicBezTo>
                  <a:pt x="582" y="436"/>
                  <a:pt x="584" y="439"/>
                  <a:pt x="585" y="442"/>
                </a:cubicBezTo>
                <a:cubicBezTo>
                  <a:pt x="586" y="443"/>
                  <a:pt x="588" y="446"/>
                  <a:pt x="588" y="448"/>
                </a:cubicBezTo>
                <a:cubicBezTo>
                  <a:pt x="589" y="449"/>
                  <a:pt x="589" y="450"/>
                  <a:pt x="589" y="451"/>
                </a:cubicBezTo>
                <a:close/>
                <a:moveTo>
                  <a:pt x="594" y="406"/>
                </a:moveTo>
                <a:cubicBezTo>
                  <a:pt x="593" y="406"/>
                  <a:pt x="593" y="405"/>
                  <a:pt x="592" y="405"/>
                </a:cubicBezTo>
                <a:cubicBezTo>
                  <a:pt x="591" y="404"/>
                  <a:pt x="590" y="403"/>
                  <a:pt x="590" y="402"/>
                </a:cubicBezTo>
                <a:cubicBezTo>
                  <a:pt x="589" y="401"/>
                  <a:pt x="589" y="401"/>
                  <a:pt x="589" y="401"/>
                </a:cubicBezTo>
                <a:cubicBezTo>
                  <a:pt x="589" y="401"/>
                  <a:pt x="589" y="401"/>
                  <a:pt x="589" y="401"/>
                </a:cubicBezTo>
                <a:cubicBezTo>
                  <a:pt x="587" y="398"/>
                  <a:pt x="585" y="394"/>
                  <a:pt x="583" y="390"/>
                </a:cubicBezTo>
                <a:cubicBezTo>
                  <a:pt x="583" y="390"/>
                  <a:pt x="583" y="390"/>
                  <a:pt x="583" y="390"/>
                </a:cubicBezTo>
                <a:cubicBezTo>
                  <a:pt x="582" y="389"/>
                  <a:pt x="582" y="389"/>
                  <a:pt x="582" y="389"/>
                </a:cubicBezTo>
                <a:cubicBezTo>
                  <a:pt x="582" y="388"/>
                  <a:pt x="582" y="387"/>
                  <a:pt x="582" y="386"/>
                </a:cubicBezTo>
                <a:cubicBezTo>
                  <a:pt x="582" y="385"/>
                  <a:pt x="582" y="385"/>
                  <a:pt x="583" y="384"/>
                </a:cubicBezTo>
                <a:cubicBezTo>
                  <a:pt x="584" y="383"/>
                  <a:pt x="585" y="383"/>
                  <a:pt x="586" y="383"/>
                </a:cubicBezTo>
                <a:cubicBezTo>
                  <a:pt x="588" y="382"/>
                  <a:pt x="589" y="382"/>
                  <a:pt x="591" y="382"/>
                </a:cubicBezTo>
                <a:cubicBezTo>
                  <a:pt x="591" y="382"/>
                  <a:pt x="591" y="382"/>
                  <a:pt x="591" y="382"/>
                </a:cubicBezTo>
                <a:cubicBezTo>
                  <a:pt x="594" y="382"/>
                  <a:pt x="598" y="382"/>
                  <a:pt x="600" y="382"/>
                </a:cubicBezTo>
                <a:cubicBezTo>
                  <a:pt x="609" y="382"/>
                  <a:pt x="623" y="380"/>
                  <a:pt x="629" y="389"/>
                </a:cubicBezTo>
                <a:cubicBezTo>
                  <a:pt x="631" y="392"/>
                  <a:pt x="633" y="394"/>
                  <a:pt x="635" y="397"/>
                </a:cubicBezTo>
                <a:cubicBezTo>
                  <a:pt x="636" y="399"/>
                  <a:pt x="637" y="401"/>
                  <a:pt x="638" y="402"/>
                </a:cubicBezTo>
                <a:cubicBezTo>
                  <a:pt x="639" y="403"/>
                  <a:pt x="639" y="404"/>
                  <a:pt x="639" y="405"/>
                </a:cubicBezTo>
                <a:cubicBezTo>
                  <a:pt x="639" y="405"/>
                  <a:pt x="639" y="406"/>
                  <a:pt x="639" y="406"/>
                </a:cubicBezTo>
                <a:cubicBezTo>
                  <a:pt x="639" y="407"/>
                  <a:pt x="638" y="407"/>
                  <a:pt x="638" y="407"/>
                </a:cubicBezTo>
                <a:cubicBezTo>
                  <a:pt x="638" y="407"/>
                  <a:pt x="638" y="407"/>
                  <a:pt x="638" y="407"/>
                </a:cubicBezTo>
                <a:cubicBezTo>
                  <a:pt x="638" y="407"/>
                  <a:pt x="638" y="407"/>
                  <a:pt x="638" y="407"/>
                </a:cubicBezTo>
                <a:cubicBezTo>
                  <a:pt x="638" y="408"/>
                  <a:pt x="638" y="408"/>
                  <a:pt x="637" y="408"/>
                </a:cubicBezTo>
                <a:cubicBezTo>
                  <a:pt x="637" y="408"/>
                  <a:pt x="637" y="408"/>
                  <a:pt x="637" y="408"/>
                </a:cubicBezTo>
                <a:cubicBezTo>
                  <a:pt x="637" y="408"/>
                  <a:pt x="637" y="408"/>
                  <a:pt x="636" y="408"/>
                </a:cubicBezTo>
                <a:cubicBezTo>
                  <a:pt x="636" y="408"/>
                  <a:pt x="635" y="409"/>
                  <a:pt x="635" y="409"/>
                </a:cubicBezTo>
                <a:cubicBezTo>
                  <a:pt x="635" y="409"/>
                  <a:pt x="635" y="409"/>
                  <a:pt x="635" y="409"/>
                </a:cubicBezTo>
                <a:cubicBezTo>
                  <a:pt x="635" y="409"/>
                  <a:pt x="635" y="409"/>
                  <a:pt x="635" y="409"/>
                </a:cubicBezTo>
                <a:cubicBezTo>
                  <a:pt x="631" y="410"/>
                  <a:pt x="625" y="410"/>
                  <a:pt x="621" y="410"/>
                </a:cubicBezTo>
                <a:cubicBezTo>
                  <a:pt x="616" y="410"/>
                  <a:pt x="611" y="410"/>
                  <a:pt x="607" y="410"/>
                </a:cubicBezTo>
                <a:cubicBezTo>
                  <a:pt x="602" y="410"/>
                  <a:pt x="598" y="408"/>
                  <a:pt x="594" y="406"/>
                </a:cubicBezTo>
                <a:close/>
                <a:moveTo>
                  <a:pt x="670" y="454"/>
                </a:moveTo>
                <a:cubicBezTo>
                  <a:pt x="670" y="454"/>
                  <a:pt x="670" y="454"/>
                  <a:pt x="670" y="454"/>
                </a:cubicBezTo>
                <a:cubicBezTo>
                  <a:pt x="669" y="455"/>
                  <a:pt x="668" y="456"/>
                  <a:pt x="666" y="456"/>
                </a:cubicBezTo>
                <a:cubicBezTo>
                  <a:pt x="665" y="457"/>
                  <a:pt x="664" y="457"/>
                  <a:pt x="662" y="457"/>
                </a:cubicBezTo>
                <a:cubicBezTo>
                  <a:pt x="660" y="457"/>
                  <a:pt x="660" y="457"/>
                  <a:pt x="660" y="457"/>
                </a:cubicBezTo>
                <a:cubicBezTo>
                  <a:pt x="660" y="457"/>
                  <a:pt x="660" y="457"/>
                  <a:pt x="660" y="457"/>
                </a:cubicBezTo>
                <a:cubicBezTo>
                  <a:pt x="651" y="457"/>
                  <a:pt x="643" y="457"/>
                  <a:pt x="635" y="457"/>
                </a:cubicBezTo>
                <a:cubicBezTo>
                  <a:pt x="634" y="457"/>
                  <a:pt x="633" y="457"/>
                  <a:pt x="632" y="457"/>
                </a:cubicBezTo>
                <a:cubicBezTo>
                  <a:pt x="632" y="457"/>
                  <a:pt x="632" y="457"/>
                  <a:pt x="632" y="457"/>
                </a:cubicBezTo>
                <a:cubicBezTo>
                  <a:pt x="626" y="456"/>
                  <a:pt x="620" y="454"/>
                  <a:pt x="616" y="449"/>
                </a:cubicBezTo>
                <a:cubicBezTo>
                  <a:pt x="616" y="449"/>
                  <a:pt x="616" y="448"/>
                  <a:pt x="615" y="448"/>
                </a:cubicBezTo>
                <a:cubicBezTo>
                  <a:pt x="615" y="448"/>
                  <a:pt x="615" y="448"/>
                  <a:pt x="615" y="448"/>
                </a:cubicBezTo>
                <a:cubicBezTo>
                  <a:pt x="615" y="448"/>
                  <a:pt x="615" y="448"/>
                  <a:pt x="615" y="448"/>
                </a:cubicBezTo>
                <a:cubicBezTo>
                  <a:pt x="614" y="445"/>
                  <a:pt x="612" y="441"/>
                  <a:pt x="610" y="438"/>
                </a:cubicBezTo>
                <a:cubicBezTo>
                  <a:pt x="609" y="436"/>
                  <a:pt x="606" y="433"/>
                  <a:pt x="606" y="430"/>
                </a:cubicBezTo>
                <a:cubicBezTo>
                  <a:pt x="606" y="430"/>
                  <a:pt x="606" y="430"/>
                  <a:pt x="606" y="430"/>
                </a:cubicBezTo>
                <a:cubicBezTo>
                  <a:pt x="605" y="429"/>
                  <a:pt x="605" y="429"/>
                  <a:pt x="605" y="429"/>
                </a:cubicBezTo>
                <a:cubicBezTo>
                  <a:pt x="605" y="426"/>
                  <a:pt x="607" y="425"/>
                  <a:pt x="610" y="424"/>
                </a:cubicBezTo>
                <a:cubicBezTo>
                  <a:pt x="610" y="424"/>
                  <a:pt x="610" y="424"/>
                  <a:pt x="610" y="424"/>
                </a:cubicBezTo>
                <a:cubicBezTo>
                  <a:pt x="610" y="424"/>
                  <a:pt x="610" y="424"/>
                  <a:pt x="610" y="424"/>
                </a:cubicBezTo>
                <a:cubicBezTo>
                  <a:pt x="610" y="424"/>
                  <a:pt x="610" y="424"/>
                  <a:pt x="611" y="423"/>
                </a:cubicBezTo>
                <a:cubicBezTo>
                  <a:pt x="612" y="423"/>
                  <a:pt x="613" y="423"/>
                  <a:pt x="615" y="423"/>
                </a:cubicBezTo>
                <a:cubicBezTo>
                  <a:pt x="631" y="423"/>
                  <a:pt x="631" y="423"/>
                  <a:pt x="631" y="423"/>
                </a:cubicBezTo>
                <a:cubicBezTo>
                  <a:pt x="634" y="423"/>
                  <a:pt x="637" y="423"/>
                  <a:pt x="639" y="423"/>
                </a:cubicBezTo>
                <a:cubicBezTo>
                  <a:pt x="639" y="423"/>
                  <a:pt x="639" y="423"/>
                  <a:pt x="639" y="423"/>
                </a:cubicBezTo>
                <a:cubicBezTo>
                  <a:pt x="639" y="423"/>
                  <a:pt x="639" y="423"/>
                  <a:pt x="640" y="423"/>
                </a:cubicBezTo>
                <a:cubicBezTo>
                  <a:pt x="640" y="423"/>
                  <a:pt x="641" y="423"/>
                  <a:pt x="642" y="423"/>
                </a:cubicBezTo>
                <a:cubicBezTo>
                  <a:pt x="642" y="423"/>
                  <a:pt x="642" y="423"/>
                  <a:pt x="642" y="423"/>
                </a:cubicBezTo>
                <a:cubicBezTo>
                  <a:pt x="647" y="424"/>
                  <a:pt x="653" y="426"/>
                  <a:pt x="656" y="429"/>
                </a:cubicBezTo>
                <a:cubicBezTo>
                  <a:pt x="657" y="429"/>
                  <a:pt x="657" y="430"/>
                  <a:pt x="657" y="430"/>
                </a:cubicBezTo>
                <a:cubicBezTo>
                  <a:pt x="657" y="430"/>
                  <a:pt x="657" y="430"/>
                  <a:pt x="657" y="431"/>
                </a:cubicBezTo>
                <a:cubicBezTo>
                  <a:pt x="658" y="431"/>
                  <a:pt x="658" y="431"/>
                  <a:pt x="658" y="431"/>
                </a:cubicBezTo>
                <a:cubicBezTo>
                  <a:pt x="658" y="431"/>
                  <a:pt x="658" y="431"/>
                  <a:pt x="658" y="431"/>
                </a:cubicBezTo>
                <a:cubicBezTo>
                  <a:pt x="659" y="432"/>
                  <a:pt x="659" y="432"/>
                  <a:pt x="659" y="432"/>
                </a:cubicBezTo>
                <a:cubicBezTo>
                  <a:pt x="660" y="434"/>
                  <a:pt x="662" y="436"/>
                  <a:pt x="663" y="439"/>
                </a:cubicBezTo>
                <a:cubicBezTo>
                  <a:pt x="663" y="439"/>
                  <a:pt x="663" y="439"/>
                  <a:pt x="663" y="439"/>
                </a:cubicBezTo>
                <a:cubicBezTo>
                  <a:pt x="665" y="442"/>
                  <a:pt x="668" y="445"/>
                  <a:pt x="670" y="449"/>
                </a:cubicBezTo>
                <a:cubicBezTo>
                  <a:pt x="670" y="449"/>
                  <a:pt x="670" y="449"/>
                  <a:pt x="670" y="449"/>
                </a:cubicBezTo>
                <a:cubicBezTo>
                  <a:pt x="670" y="449"/>
                  <a:pt x="670" y="449"/>
                  <a:pt x="670" y="449"/>
                </a:cubicBezTo>
                <a:cubicBezTo>
                  <a:pt x="671" y="451"/>
                  <a:pt x="671" y="453"/>
                  <a:pt x="670" y="454"/>
                </a:cubicBezTo>
                <a:close/>
                <a:moveTo>
                  <a:pt x="729" y="79"/>
                </a:moveTo>
                <a:cubicBezTo>
                  <a:pt x="753" y="103"/>
                  <a:pt x="766" y="136"/>
                  <a:pt x="766" y="170"/>
                </a:cubicBezTo>
                <a:cubicBezTo>
                  <a:pt x="766" y="204"/>
                  <a:pt x="753" y="237"/>
                  <a:pt x="729" y="261"/>
                </a:cubicBezTo>
                <a:cubicBezTo>
                  <a:pt x="757" y="248"/>
                  <a:pt x="782" y="212"/>
                  <a:pt x="782" y="170"/>
                </a:cubicBezTo>
                <a:cubicBezTo>
                  <a:pt x="782" y="127"/>
                  <a:pt x="757" y="92"/>
                  <a:pt x="729" y="79"/>
                </a:cubicBezTo>
                <a:close/>
                <a:moveTo>
                  <a:pt x="53" y="79"/>
                </a:moveTo>
                <a:cubicBezTo>
                  <a:pt x="26" y="92"/>
                  <a:pt x="0" y="127"/>
                  <a:pt x="0" y="170"/>
                </a:cubicBezTo>
                <a:cubicBezTo>
                  <a:pt x="0" y="212"/>
                  <a:pt x="26" y="248"/>
                  <a:pt x="53" y="261"/>
                </a:cubicBezTo>
                <a:cubicBezTo>
                  <a:pt x="30" y="237"/>
                  <a:pt x="16" y="204"/>
                  <a:pt x="16" y="170"/>
                </a:cubicBezTo>
                <a:cubicBezTo>
                  <a:pt x="16" y="136"/>
                  <a:pt x="30" y="103"/>
                  <a:pt x="53" y="7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GB">
              <a:solidFill>
                <a:srgbClr val="FFFFFF"/>
              </a:solidFill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6372069" y="5729280"/>
            <a:ext cx="224488" cy="302983"/>
            <a:chOff x="3260005" y="1560934"/>
            <a:chExt cx="370834" cy="500500"/>
          </a:xfrm>
        </p:grpSpPr>
        <p:sp>
          <p:nvSpPr>
            <p:cNvPr id="35" name="Freeform 41"/>
            <p:cNvSpPr>
              <a:spLocks/>
            </p:cNvSpPr>
            <p:nvPr/>
          </p:nvSpPr>
          <p:spPr bwMode="auto">
            <a:xfrm>
              <a:off x="3320003" y="1560934"/>
              <a:ext cx="310836" cy="403323"/>
            </a:xfrm>
            <a:custGeom>
              <a:avLst/>
              <a:gdLst>
                <a:gd name="T0" fmla="*/ 533 w 594"/>
                <a:gd name="T1" fmla="*/ 0 h 771"/>
                <a:gd name="T2" fmla="*/ 63 w 594"/>
                <a:gd name="T3" fmla="*/ 0 h 771"/>
                <a:gd name="T4" fmla="*/ 0 w 594"/>
                <a:gd name="T5" fmla="*/ 61 h 771"/>
                <a:gd name="T6" fmla="*/ 0 w 594"/>
                <a:gd name="T7" fmla="*/ 554 h 771"/>
                <a:gd name="T8" fmla="*/ 10 w 594"/>
                <a:gd name="T9" fmla="*/ 536 h 771"/>
                <a:gd name="T10" fmla="*/ 57 w 594"/>
                <a:gd name="T11" fmla="*/ 445 h 771"/>
                <a:gd name="T12" fmla="*/ 57 w 594"/>
                <a:gd name="T13" fmla="*/ 61 h 771"/>
                <a:gd name="T14" fmla="*/ 63 w 594"/>
                <a:gd name="T15" fmla="*/ 56 h 771"/>
                <a:gd name="T16" fmla="*/ 533 w 594"/>
                <a:gd name="T17" fmla="*/ 56 h 771"/>
                <a:gd name="T18" fmla="*/ 537 w 594"/>
                <a:gd name="T19" fmla="*/ 61 h 771"/>
                <a:gd name="T20" fmla="*/ 537 w 594"/>
                <a:gd name="T21" fmla="*/ 708 h 771"/>
                <a:gd name="T22" fmla="*/ 533 w 594"/>
                <a:gd name="T23" fmla="*/ 714 h 771"/>
                <a:gd name="T24" fmla="*/ 255 w 594"/>
                <a:gd name="T25" fmla="*/ 714 h 771"/>
                <a:gd name="T26" fmla="*/ 258 w 594"/>
                <a:gd name="T27" fmla="*/ 771 h 771"/>
                <a:gd name="T28" fmla="*/ 533 w 594"/>
                <a:gd name="T29" fmla="*/ 771 h 771"/>
                <a:gd name="T30" fmla="*/ 594 w 594"/>
                <a:gd name="T31" fmla="*/ 708 h 771"/>
                <a:gd name="T32" fmla="*/ 594 w 594"/>
                <a:gd name="T33" fmla="*/ 61 h 771"/>
                <a:gd name="T34" fmla="*/ 533 w 594"/>
                <a:gd name="T35" fmla="*/ 0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4" h="771">
                  <a:moveTo>
                    <a:pt x="53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1"/>
                  </a:cubicBezTo>
                  <a:cubicBezTo>
                    <a:pt x="0" y="554"/>
                    <a:pt x="0" y="554"/>
                    <a:pt x="0" y="554"/>
                  </a:cubicBezTo>
                  <a:cubicBezTo>
                    <a:pt x="10" y="536"/>
                    <a:pt x="10" y="536"/>
                    <a:pt x="10" y="536"/>
                  </a:cubicBezTo>
                  <a:cubicBezTo>
                    <a:pt x="57" y="445"/>
                    <a:pt x="57" y="445"/>
                    <a:pt x="57" y="445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57" y="58"/>
                    <a:pt x="59" y="56"/>
                    <a:pt x="63" y="56"/>
                  </a:cubicBezTo>
                  <a:cubicBezTo>
                    <a:pt x="533" y="56"/>
                    <a:pt x="533" y="56"/>
                    <a:pt x="533" y="56"/>
                  </a:cubicBezTo>
                  <a:cubicBezTo>
                    <a:pt x="535" y="56"/>
                    <a:pt x="537" y="58"/>
                    <a:pt x="537" y="61"/>
                  </a:cubicBezTo>
                  <a:cubicBezTo>
                    <a:pt x="537" y="708"/>
                    <a:pt x="537" y="708"/>
                    <a:pt x="537" y="708"/>
                  </a:cubicBezTo>
                  <a:cubicBezTo>
                    <a:pt x="537" y="712"/>
                    <a:pt x="535" y="714"/>
                    <a:pt x="533" y="714"/>
                  </a:cubicBezTo>
                  <a:cubicBezTo>
                    <a:pt x="255" y="714"/>
                    <a:pt x="255" y="714"/>
                    <a:pt x="255" y="714"/>
                  </a:cubicBezTo>
                  <a:cubicBezTo>
                    <a:pt x="266" y="734"/>
                    <a:pt x="266" y="755"/>
                    <a:pt x="258" y="771"/>
                  </a:cubicBezTo>
                  <a:cubicBezTo>
                    <a:pt x="533" y="771"/>
                    <a:pt x="533" y="771"/>
                    <a:pt x="533" y="771"/>
                  </a:cubicBezTo>
                  <a:cubicBezTo>
                    <a:pt x="568" y="771"/>
                    <a:pt x="594" y="742"/>
                    <a:pt x="594" y="708"/>
                  </a:cubicBezTo>
                  <a:cubicBezTo>
                    <a:pt x="594" y="61"/>
                    <a:pt x="594" y="61"/>
                    <a:pt x="594" y="61"/>
                  </a:cubicBezTo>
                  <a:cubicBezTo>
                    <a:pt x="594" y="28"/>
                    <a:pt x="568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solidFill>
                  <a:srgbClr val="FFFFFF"/>
                </a:solidFill>
              </a:endParaRPr>
            </a:p>
          </p:txBody>
        </p:sp>
        <p:sp>
          <p:nvSpPr>
            <p:cNvPr id="36" name="Freeform 42"/>
            <p:cNvSpPr>
              <a:spLocks/>
            </p:cNvSpPr>
            <p:nvPr/>
          </p:nvSpPr>
          <p:spPr bwMode="auto">
            <a:xfrm>
              <a:off x="3260005" y="1772335"/>
              <a:ext cx="178886" cy="289099"/>
            </a:xfrm>
            <a:custGeom>
              <a:avLst/>
              <a:gdLst>
                <a:gd name="T0" fmla="*/ 306 w 342"/>
                <a:gd name="T1" fmla="*/ 296 h 553"/>
                <a:gd name="T2" fmla="*/ 196 w 342"/>
                <a:gd name="T3" fmla="*/ 225 h 553"/>
                <a:gd name="T4" fmla="*/ 277 w 342"/>
                <a:gd name="T5" fmla="*/ 56 h 553"/>
                <a:gd name="T6" fmla="*/ 263 w 342"/>
                <a:gd name="T7" fmla="*/ 10 h 553"/>
                <a:gd name="T8" fmla="*/ 223 w 342"/>
                <a:gd name="T9" fmla="*/ 29 h 553"/>
                <a:gd name="T10" fmla="*/ 102 w 342"/>
                <a:gd name="T11" fmla="*/ 261 h 553"/>
                <a:gd name="T12" fmla="*/ 85 w 342"/>
                <a:gd name="T13" fmla="*/ 186 h 553"/>
                <a:gd name="T14" fmla="*/ 20 w 342"/>
                <a:gd name="T15" fmla="*/ 135 h 553"/>
                <a:gd name="T16" fmla="*/ 20 w 342"/>
                <a:gd name="T17" fmla="*/ 196 h 553"/>
                <a:gd name="T18" fmla="*/ 50 w 342"/>
                <a:gd name="T19" fmla="*/ 434 h 553"/>
                <a:gd name="T20" fmla="*/ 56 w 342"/>
                <a:gd name="T21" fmla="*/ 471 h 553"/>
                <a:gd name="T22" fmla="*/ 64 w 342"/>
                <a:gd name="T23" fmla="*/ 488 h 553"/>
                <a:gd name="T24" fmla="*/ 106 w 342"/>
                <a:gd name="T25" fmla="*/ 528 h 553"/>
                <a:gd name="T26" fmla="*/ 244 w 342"/>
                <a:gd name="T27" fmla="*/ 490 h 553"/>
                <a:gd name="T28" fmla="*/ 246 w 342"/>
                <a:gd name="T29" fmla="*/ 486 h 553"/>
                <a:gd name="T30" fmla="*/ 335 w 342"/>
                <a:gd name="T31" fmla="*/ 357 h 553"/>
                <a:gd name="T32" fmla="*/ 306 w 342"/>
                <a:gd name="T33" fmla="*/ 296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2" h="553">
                  <a:moveTo>
                    <a:pt x="306" y="296"/>
                  </a:moveTo>
                  <a:cubicBezTo>
                    <a:pt x="196" y="225"/>
                    <a:pt x="196" y="225"/>
                    <a:pt x="196" y="225"/>
                  </a:cubicBezTo>
                  <a:cubicBezTo>
                    <a:pt x="225" y="169"/>
                    <a:pt x="248" y="111"/>
                    <a:pt x="277" y="56"/>
                  </a:cubicBezTo>
                  <a:cubicBezTo>
                    <a:pt x="287" y="40"/>
                    <a:pt x="279" y="17"/>
                    <a:pt x="263" y="10"/>
                  </a:cubicBezTo>
                  <a:cubicBezTo>
                    <a:pt x="246" y="0"/>
                    <a:pt x="233" y="12"/>
                    <a:pt x="223" y="29"/>
                  </a:cubicBezTo>
                  <a:cubicBezTo>
                    <a:pt x="187" y="102"/>
                    <a:pt x="141" y="188"/>
                    <a:pt x="102" y="261"/>
                  </a:cubicBezTo>
                  <a:cubicBezTo>
                    <a:pt x="100" y="244"/>
                    <a:pt x="85" y="186"/>
                    <a:pt x="85" y="186"/>
                  </a:cubicBezTo>
                  <a:cubicBezTo>
                    <a:pt x="81" y="165"/>
                    <a:pt x="45" y="133"/>
                    <a:pt x="20" y="135"/>
                  </a:cubicBezTo>
                  <a:cubicBezTo>
                    <a:pt x="0" y="135"/>
                    <a:pt x="16" y="173"/>
                    <a:pt x="20" y="196"/>
                  </a:cubicBezTo>
                  <a:cubicBezTo>
                    <a:pt x="33" y="277"/>
                    <a:pt x="37" y="354"/>
                    <a:pt x="50" y="434"/>
                  </a:cubicBezTo>
                  <a:cubicBezTo>
                    <a:pt x="50" y="448"/>
                    <a:pt x="52" y="459"/>
                    <a:pt x="56" y="471"/>
                  </a:cubicBezTo>
                  <a:cubicBezTo>
                    <a:pt x="58" y="477"/>
                    <a:pt x="62" y="484"/>
                    <a:pt x="64" y="488"/>
                  </a:cubicBezTo>
                  <a:cubicBezTo>
                    <a:pt x="75" y="503"/>
                    <a:pt x="89" y="519"/>
                    <a:pt x="106" y="528"/>
                  </a:cubicBezTo>
                  <a:cubicBezTo>
                    <a:pt x="156" y="553"/>
                    <a:pt x="216" y="536"/>
                    <a:pt x="244" y="490"/>
                  </a:cubicBezTo>
                  <a:cubicBezTo>
                    <a:pt x="244" y="490"/>
                    <a:pt x="246" y="488"/>
                    <a:pt x="246" y="486"/>
                  </a:cubicBezTo>
                  <a:cubicBezTo>
                    <a:pt x="335" y="357"/>
                    <a:pt x="335" y="357"/>
                    <a:pt x="335" y="357"/>
                  </a:cubicBezTo>
                  <a:cubicBezTo>
                    <a:pt x="342" y="340"/>
                    <a:pt x="323" y="306"/>
                    <a:pt x="306" y="2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38" name="文本框 29"/>
          <p:cNvSpPr txBox="1"/>
          <p:nvPr/>
        </p:nvSpPr>
        <p:spPr>
          <a:xfrm>
            <a:off x="6837160" y="3665974"/>
            <a:ext cx="35877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click 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29"/>
          <p:cNvSpPr txBox="1"/>
          <p:nvPr/>
        </p:nvSpPr>
        <p:spPr>
          <a:xfrm>
            <a:off x="6837159" y="4332248"/>
            <a:ext cx="35877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click 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29"/>
          <p:cNvSpPr txBox="1"/>
          <p:nvPr/>
        </p:nvSpPr>
        <p:spPr>
          <a:xfrm>
            <a:off x="6945257" y="4927553"/>
            <a:ext cx="35877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click 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29"/>
          <p:cNvSpPr txBox="1"/>
          <p:nvPr/>
        </p:nvSpPr>
        <p:spPr>
          <a:xfrm>
            <a:off x="6945256" y="5653263"/>
            <a:ext cx="35877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click 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241426" y="3607500"/>
            <a:ext cx="485775" cy="485775"/>
            <a:chOff x="6016142" y="3607500"/>
            <a:chExt cx="485775" cy="485775"/>
          </a:xfrm>
        </p:grpSpPr>
        <p:sp>
          <p:nvSpPr>
            <p:cNvPr id="42" name="椭圆 41"/>
            <p:cNvSpPr/>
            <p:nvPr/>
          </p:nvSpPr>
          <p:spPr>
            <a:xfrm rot="5400000">
              <a:off x="6016142" y="3607500"/>
              <a:ext cx="485775" cy="485775"/>
            </a:xfrm>
            <a:prstGeom prst="ellipse">
              <a:avLst/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3" name="Picture 9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68737" y="3660094"/>
              <a:ext cx="380585" cy="380585"/>
            </a:xfrm>
            <a:prstGeom prst="rect">
              <a:avLst/>
            </a:prstGeom>
          </p:spPr>
        </p:pic>
      </p:grpSp>
      <p:grpSp>
        <p:nvGrpSpPr>
          <p:cNvPr id="48" name="组合 47"/>
          <p:cNvGrpSpPr/>
          <p:nvPr/>
        </p:nvGrpSpPr>
        <p:grpSpPr>
          <a:xfrm>
            <a:off x="127697" y="4761320"/>
            <a:ext cx="6048408" cy="1864657"/>
            <a:chOff x="1311323" y="3901700"/>
            <a:chExt cx="9207615" cy="2351140"/>
          </a:xfrm>
        </p:grpSpPr>
        <p:sp>
          <p:nvSpPr>
            <p:cNvPr id="49" name="等腰三角形 48"/>
            <p:cNvSpPr/>
            <p:nvPr/>
          </p:nvSpPr>
          <p:spPr>
            <a:xfrm>
              <a:off x="1969477" y="5011615"/>
              <a:ext cx="965632" cy="6682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49"/>
            <p:cNvSpPr/>
            <p:nvPr/>
          </p:nvSpPr>
          <p:spPr>
            <a:xfrm rot="2301923">
              <a:off x="2232686" y="4818185"/>
              <a:ext cx="950129" cy="86164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等腰三角形 50"/>
            <p:cNvSpPr/>
            <p:nvPr/>
          </p:nvSpPr>
          <p:spPr>
            <a:xfrm rot="18473685">
              <a:off x="3537450" y="5097822"/>
              <a:ext cx="452873" cy="567354"/>
            </a:xfrm>
            <a:prstGeom prst="triangle">
              <a:avLst>
                <a:gd name="adj" fmla="val 98590"/>
              </a:avLst>
            </a:prstGeom>
            <a:solidFill>
              <a:srgbClr val="4C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等腰三角形 51"/>
            <p:cNvSpPr/>
            <p:nvPr/>
          </p:nvSpPr>
          <p:spPr>
            <a:xfrm rot="19407024">
              <a:off x="4330009" y="4739869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等腰三角形 52"/>
            <p:cNvSpPr/>
            <p:nvPr/>
          </p:nvSpPr>
          <p:spPr>
            <a:xfrm rot="19407024">
              <a:off x="4380264" y="5216885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等腰三角形 53"/>
            <p:cNvSpPr/>
            <p:nvPr/>
          </p:nvSpPr>
          <p:spPr>
            <a:xfrm rot="1314570">
              <a:off x="4939375" y="4699331"/>
              <a:ext cx="539458" cy="489221"/>
            </a:xfrm>
            <a:prstGeom prst="triangle">
              <a:avLst>
                <a:gd name="adj" fmla="val 98590"/>
              </a:avLst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 rot="2029190">
              <a:off x="7130297" y="3901700"/>
              <a:ext cx="401212" cy="363849"/>
            </a:xfrm>
            <a:prstGeom prst="triangle">
              <a:avLst>
                <a:gd name="adj" fmla="val 4724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等腰三角形 55"/>
            <p:cNvSpPr/>
            <p:nvPr/>
          </p:nvSpPr>
          <p:spPr>
            <a:xfrm rot="8004828">
              <a:off x="6057021" y="475737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等腰三角形 56"/>
            <p:cNvSpPr/>
            <p:nvPr/>
          </p:nvSpPr>
          <p:spPr>
            <a:xfrm rot="8004828">
              <a:off x="1485066" y="5165377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等腰三角形 57"/>
            <p:cNvSpPr/>
            <p:nvPr/>
          </p:nvSpPr>
          <p:spPr>
            <a:xfrm rot="8004828">
              <a:off x="7124734" y="457899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2282474" flipV="1">
              <a:off x="5216132" y="4391673"/>
              <a:ext cx="246274" cy="248848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9"/>
            <p:cNvSpPr/>
            <p:nvPr/>
          </p:nvSpPr>
          <p:spPr>
            <a:xfrm rot="4941123">
              <a:off x="5857961" y="5083590"/>
              <a:ext cx="295670" cy="268136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60"/>
            <p:cNvSpPr/>
            <p:nvPr/>
          </p:nvSpPr>
          <p:spPr>
            <a:xfrm rot="8004828">
              <a:off x="6526560" y="4042306"/>
              <a:ext cx="507307" cy="618573"/>
            </a:xfrm>
            <a:prstGeom prst="triangle">
              <a:avLst>
                <a:gd name="adj" fmla="val 98590"/>
              </a:avLst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61"/>
            <p:cNvSpPr/>
            <p:nvPr/>
          </p:nvSpPr>
          <p:spPr>
            <a:xfrm rot="8004828">
              <a:off x="1174804" y="588205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62"/>
            <p:cNvSpPr/>
            <p:nvPr/>
          </p:nvSpPr>
          <p:spPr>
            <a:xfrm rot="2029190">
              <a:off x="7837969" y="4382509"/>
              <a:ext cx="438633" cy="397785"/>
            </a:xfrm>
            <a:prstGeom prst="triangle">
              <a:avLst>
                <a:gd name="adj" fmla="val 47242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63"/>
            <p:cNvSpPr/>
            <p:nvPr/>
          </p:nvSpPr>
          <p:spPr>
            <a:xfrm rot="4941123">
              <a:off x="6851380" y="5054393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4"/>
            <p:cNvSpPr/>
            <p:nvPr/>
          </p:nvSpPr>
          <p:spPr>
            <a:xfrm rot="8004828">
              <a:off x="8315659" y="471542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5"/>
            <p:cNvSpPr/>
            <p:nvPr/>
          </p:nvSpPr>
          <p:spPr>
            <a:xfrm rot="4941123">
              <a:off x="9111427" y="4646322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6"/>
            <p:cNvSpPr/>
            <p:nvPr/>
          </p:nvSpPr>
          <p:spPr>
            <a:xfrm rot="4941123">
              <a:off x="9691719" y="5048546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7"/>
            <p:cNvSpPr/>
            <p:nvPr/>
          </p:nvSpPr>
          <p:spPr>
            <a:xfrm rot="4941123">
              <a:off x="10289595" y="4437811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8"/>
            <p:cNvSpPr/>
            <p:nvPr/>
          </p:nvSpPr>
          <p:spPr>
            <a:xfrm rot="8004828">
              <a:off x="9347553" y="4950364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520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内容占位符 5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4"/>
          <a:stretch/>
        </p:blipFill>
        <p:spPr>
          <a:xfrm>
            <a:off x="0" y="2112158"/>
            <a:ext cx="12187798" cy="2246243"/>
          </a:xfrm>
        </p:spPr>
      </p:pic>
      <p:sp>
        <p:nvSpPr>
          <p:cNvPr id="6" name="矩形 5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65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" name="矩形 6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BD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8" name="矩形 7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9" name="文本框 11"/>
          <p:cNvSpPr txBox="1"/>
          <p:nvPr/>
        </p:nvSpPr>
        <p:spPr>
          <a:xfrm>
            <a:off x="1125989" y="588449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841772" y="541179"/>
            <a:ext cx="2219325" cy="93337"/>
            <a:chOff x="3276600" y="504825"/>
            <a:chExt cx="2219325" cy="93337"/>
          </a:xfrm>
          <a:solidFill>
            <a:srgbClr val="8B66AA"/>
          </a:solidFill>
        </p:grpSpPr>
        <p:sp>
          <p:nvSpPr>
            <p:cNvPr id="11" name="椭圆 10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>
              <a:stCxn id="11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  <a:solidFill>
            <a:srgbClr val="8B66AA"/>
          </a:solidFill>
        </p:grpSpPr>
        <p:sp>
          <p:nvSpPr>
            <p:cNvPr id="14" name="椭圆 13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/>
            <p:cNvCxnSpPr>
              <a:stCxn id="14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3394222" y="447842"/>
            <a:ext cx="1781175" cy="93337"/>
            <a:chOff x="3276600" y="504825"/>
            <a:chExt cx="1781175" cy="93337"/>
          </a:xfrm>
          <a:solidFill>
            <a:srgbClr val="8B66AA"/>
          </a:solidFill>
        </p:grpSpPr>
        <p:sp>
          <p:nvSpPr>
            <p:cNvPr id="17" name="椭圆 16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/>
            <p:cNvCxnSpPr>
              <a:stCxn id="17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图文框 18"/>
          <p:cNvSpPr/>
          <p:nvPr/>
        </p:nvSpPr>
        <p:spPr>
          <a:xfrm rot="16200000" flipH="1">
            <a:off x="354137" y="404322"/>
            <a:ext cx="695977" cy="687782"/>
          </a:xfrm>
          <a:prstGeom prst="frame">
            <a:avLst>
              <a:gd name="adj1" fmla="val 8305"/>
            </a:avLst>
          </a:prstGeom>
          <a:gradFill flip="none" rotWithShape="1">
            <a:gsLst>
              <a:gs pos="0">
                <a:srgbClr val="65C0AE"/>
              </a:gs>
              <a:gs pos="61000">
                <a:srgbClr val="BD298A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文本框 9"/>
          <p:cNvSpPr txBox="1"/>
          <p:nvPr/>
        </p:nvSpPr>
        <p:spPr>
          <a:xfrm flipH="1">
            <a:off x="243976" y="400224"/>
            <a:ext cx="982377" cy="72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4800" i="1" dirty="0" smtClean="0">
                <a:solidFill>
                  <a:srgbClr val="8B66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4800" i="1" dirty="0">
              <a:solidFill>
                <a:srgbClr val="8B66A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373752" y="1205606"/>
            <a:ext cx="2819048" cy="5104762"/>
            <a:chOff x="1411356" y="926336"/>
            <a:chExt cx="2819048" cy="510476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11356" y="926336"/>
              <a:ext cx="2819048" cy="5104762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1987826" y="3631096"/>
              <a:ext cx="1674000" cy="1152939"/>
            </a:xfrm>
            <a:prstGeom prst="rect">
              <a:avLst/>
            </a:prstGeom>
            <a:solidFill>
              <a:srgbClr val="F1F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987826" y="4253948"/>
              <a:ext cx="1669774" cy="74819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圆角矩形 23"/>
          <p:cNvSpPr/>
          <p:nvPr/>
        </p:nvSpPr>
        <p:spPr>
          <a:xfrm>
            <a:off x="4331478" y="4533218"/>
            <a:ext cx="1764522" cy="375855"/>
          </a:xfrm>
          <a:prstGeom prst="round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6740525" y="4533218"/>
            <a:ext cx="1764522" cy="375855"/>
          </a:xfrm>
          <a:prstGeom prst="round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9258438" y="4533218"/>
            <a:ext cx="1764522" cy="375855"/>
          </a:xfrm>
          <a:prstGeom prst="round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9"/>
          <p:cNvSpPr txBox="1"/>
          <p:nvPr/>
        </p:nvSpPr>
        <p:spPr>
          <a:xfrm>
            <a:off x="4262138" y="5264953"/>
            <a:ext cx="19032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click to add your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9"/>
          <p:cNvSpPr txBox="1"/>
          <p:nvPr/>
        </p:nvSpPr>
        <p:spPr>
          <a:xfrm>
            <a:off x="6671185" y="5264953"/>
            <a:ext cx="19032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click to add your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189098" y="5264952"/>
            <a:ext cx="19032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click to add your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599630" y="4541293"/>
            <a:ext cx="13420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OPTION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951768" y="4533218"/>
            <a:ext cx="13420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OPTION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469681" y="4551868"/>
            <a:ext cx="13420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OPTION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185629" y="4741507"/>
            <a:ext cx="288758" cy="288758"/>
          </a:xfrm>
          <a:prstGeom prst="rect">
            <a:avLst/>
          </a:prstGeom>
          <a:solidFill>
            <a:srgbClr val="4CC5F1"/>
          </a:solidFill>
          <a:ln>
            <a:solidFill>
              <a:srgbClr val="4CC5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2507891" y="4735286"/>
            <a:ext cx="979668" cy="29497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L 形 39"/>
          <p:cNvSpPr/>
          <p:nvPr/>
        </p:nvSpPr>
        <p:spPr>
          <a:xfrm rot="13436720">
            <a:off x="11237775" y="3276237"/>
            <a:ext cx="378551" cy="378551"/>
          </a:xfrm>
          <a:prstGeom prst="corner">
            <a:avLst>
              <a:gd name="adj1" fmla="val 20388"/>
              <a:gd name="adj2" fmla="val 2038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L 形 40"/>
          <p:cNvSpPr/>
          <p:nvPr/>
        </p:nvSpPr>
        <p:spPr>
          <a:xfrm rot="13436720">
            <a:off x="11463585" y="3276237"/>
            <a:ext cx="378551" cy="378551"/>
          </a:xfrm>
          <a:prstGeom prst="corner">
            <a:avLst>
              <a:gd name="adj1" fmla="val 20388"/>
              <a:gd name="adj2" fmla="val 20388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L 形 41"/>
          <p:cNvSpPr/>
          <p:nvPr/>
        </p:nvSpPr>
        <p:spPr>
          <a:xfrm rot="13436720">
            <a:off x="10990267" y="3301081"/>
            <a:ext cx="378551" cy="378551"/>
          </a:xfrm>
          <a:prstGeom prst="corner">
            <a:avLst>
              <a:gd name="adj1" fmla="val 20388"/>
              <a:gd name="adj2" fmla="val 20388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>
          <a:xfrm>
            <a:off x="7786371" y="-541054"/>
            <a:ext cx="9207615" cy="2351140"/>
            <a:chOff x="1311323" y="3901700"/>
            <a:chExt cx="9207615" cy="2351140"/>
          </a:xfrm>
        </p:grpSpPr>
        <p:sp>
          <p:nvSpPr>
            <p:cNvPr id="44" name="等腰三角形 43"/>
            <p:cNvSpPr/>
            <p:nvPr/>
          </p:nvSpPr>
          <p:spPr>
            <a:xfrm>
              <a:off x="1969477" y="5011615"/>
              <a:ext cx="965632" cy="6682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 rot="2301923">
              <a:off x="2232686" y="4818185"/>
              <a:ext cx="950129" cy="86164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45"/>
            <p:cNvSpPr/>
            <p:nvPr/>
          </p:nvSpPr>
          <p:spPr>
            <a:xfrm rot="18473685">
              <a:off x="3537450" y="5097822"/>
              <a:ext cx="452873" cy="567354"/>
            </a:xfrm>
            <a:prstGeom prst="triangle">
              <a:avLst>
                <a:gd name="adj" fmla="val 98590"/>
              </a:avLst>
            </a:prstGeom>
            <a:solidFill>
              <a:srgbClr val="4C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等腰三角形 46"/>
            <p:cNvSpPr/>
            <p:nvPr/>
          </p:nvSpPr>
          <p:spPr>
            <a:xfrm rot="19407024">
              <a:off x="4330009" y="4739869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等腰三角形 47"/>
            <p:cNvSpPr/>
            <p:nvPr/>
          </p:nvSpPr>
          <p:spPr>
            <a:xfrm rot="19407024">
              <a:off x="4380264" y="5216885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48"/>
            <p:cNvSpPr/>
            <p:nvPr/>
          </p:nvSpPr>
          <p:spPr>
            <a:xfrm rot="1314570">
              <a:off x="4939375" y="4699331"/>
              <a:ext cx="539458" cy="489221"/>
            </a:xfrm>
            <a:prstGeom prst="triangle">
              <a:avLst>
                <a:gd name="adj" fmla="val 98590"/>
              </a:avLst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49"/>
            <p:cNvSpPr/>
            <p:nvPr/>
          </p:nvSpPr>
          <p:spPr>
            <a:xfrm rot="2029190">
              <a:off x="7130297" y="3901700"/>
              <a:ext cx="401212" cy="363849"/>
            </a:xfrm>
            <a:prstGeom prst="triangle">
              <a:avLst>
                <a:gd name="adj" fmla="val 4724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等腰三角形 50"/>
            <p:cNvSpPr/>
            <p:nvPr/>
          </p:nvSpPr>
          <p:spPr>
            <a:xfrm rot="8004828">
              <a:off x="6057021" y="475737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等腰三角形 51"/>
            <p:cNvSpPr/>
            <p:nvPr/>
          </p:nvSpPr>
          <p:spPr>
            <a:xfrm rot="8004828">
              <a:off x="1485066" y="5165377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等腰三角形 52"/>
            <p:cNvSpPr/>
            <p:nvPr/>
          </p:nvSpPr>
          <p:spPr>
            <a:xfrm rot="8004828">
              <a:off x="7124734" y="457899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等腰三角形 53"/>
            <p:cNvSpPr/>
            <p:nvPr/>
          </p:nvSpPr>
          <p:spPr>
            <a:xfrm rot="12282474" flipV="1">
              <a:off x="5216132" y="4391673"/>
              <a:ext cx="246274" cy="248848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 rot="4941123">
              <a:off x="5857961" y="5083590"/>
              <a:ext cx="295670" cy="268136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等腰三角形 55"/>
            <p:cNvSpPr/>
            <p:nvPr/>
          </p:nvSpPr>
          <p:spPr>
            <a:xfrm rot="8004828">
              <a:off x="6526560" y="4042306"/>
              <a:ext cx="507307" cy="618573"/>
            </a:xfrm>
            <a:prstGeom prst="triangle">
              <a:avLst>
                <a:gd name="adj" fmla="val 98590"/>
              </a:avLst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等腰三角形 56"/>
            <p:cNvSpPr/>
            <p:nvPr/>
          </p:nvSpPr>
          <p:spPr>
            <a:xfrm rot="8004828">
              <a:off x="1174804" y="588205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等腰三角形 57"/>
            <p:cNvSpPr/>
            <p:nvPr/>
          </p:nvSpPr>
          <p:spPr>
            <a:xfrm rot="2029190">
              <a:off x="7837969" y="4382509"/>
              <a:ext cx="438633" cy="397785"/>
            </a:xfrm>
            <a:prstGeom prst="triangle">
              <a:avLst>
                <a:gd name="adj" fmla="val 47242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4941123">
              <a:off x="6851380" y="5054393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9"/>
            <p:cNvSpPr/>
            <p:nvPr/>
          </p:nvSpPr>
          <p:spPr>
            <a:xfrm rot="8004828">
              <a:off x="8315659" y="471542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60"/>
            <p:cNvSpPr/>
            <p:nvPr/>
          </p:nvSpPr>
          <p:spPr>
            <a:xfrm rot="4941123">
              <a:off x="9111427" y="4646322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61"/>
            <p:cNvSpPr/>
            <p:nvPr/>
          </p:nvSpPr>
          <p:spPr>
            <a:xfrm rot="4941123">
              <a:off x="9691719" y="5048546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62"/>
            <p:cNvSpPr/>
            <p:nvPr/>
          </p:nvSpPr>
          <p:spPr>
            <a:xfrm rot="4941123">
              <a:off x="10289595" y="4437811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63"/>
            <p:cNvSpPr/>
            <p:nvPr/>
          </p:nvSpPr>
          <p:spPr>
            <a:xfrm rot="8004828">
              <a:off x="9347553" y="4950364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4549783" y="3080791"/>
            <a:ext cx="64731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-614600" y="5232333"/>
            <a:ext cx="4870366" cy="1243635"/>
            <a:chOff x="1311323" y="3901700"/>
            <a:chExt cx="9207615" cy="2351140"/>
          </a:xfrm>
        </p:grpSpPr>
        <p:sp>
          <p:nvSpPr>
            <p:cNvPr id="66" name="等腰三角形 65"/>
            <p:cNvSpPr/>
            <p:nvPr/>
          </p:nvSpPr>
          <p:spPr>
            <a:xfrm>
              <a:off x="1969477" y="5011615"/>
              <a:ext cx="965632" cy="6682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6"/>
            <p:cNvSpPr/>
            <p:nvPr/>
          </p:nvSpPr>
          <p:spPr>
            <a:xfrm rot="2301923">
              <a:off x="2232686" y="4818185"/>
              <a:ext cx="950129" cy="86164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7"/>
            <p:cNvSpPr/>
            <p:nvPr/>
          </p:nvSpPr>
          <p:spPr>
            <a:xfrm rot="18473685">
              <a:off x="3537450" y="5097822"/>
              <a:ext cx="452873" cy="567354"/>
            </a:xfrm>
            <a:prstGeom prst="triangle">
              <a:avLst>
                <a:gd name="adj" fmla="val 98590"/>
              </a:avLst>
            </a:prstGeom>
            <a:solidFill>
              <a:srgbClr val="4C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8"/>
            <p:cNvSpPr/>
            <p:nvPr/>
          </p:nvSpPr>
          <p:spPr>
            <a:xfrm rot="19407024">
              <a:off x="4330009" y="4739869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9"/>
            <p:cNvSpPr/>
            <p:nvPr/>
          </p:nvSpPr>
          <p:spPr>
            <a:xfrm rot="19407024">
              <a:off x="4380264" y="5216885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70"/>
            <p:cNvSpPr/>
            <p:nvPr/>
          </p:nvSpPr>
          <p:spPr>
            <a:xfrm rot="1314570">
              <a:off x="4939375" y="4699331"/>
              <a:ext cx="539458" cy="489221"/>
            </a:xfrm>
            <a:prstGeom prst="triangle">
              <a:avLst>
                <a:gd name="adj" fmla="val 98590"/>
              </a:avLst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71"/>
            <p:cNvSpPr/>
            <p:nvPr/>
          </p:nvSpPr>
          <p:spPr>
            <a:xfrm rot="2029190">
              <a:off x="7130297" y="3901700"/>
              <a:ext cx="401212" cy="363849"/>
            </a:xfrm>
            <a:prstGeom prst="triangle">
              <a:avLst>
                <a:gd name="adj" fmla="val 4724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72"/>
            <p:cNvSpPr/>
            <p:nvPr/>
          </p:nvSpPr>
          <p:spPr>
            <a:xfrm rot="8004828">
              <a:off x="6057021" y="475737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73"/>
            <p:cNvSpPr/>
            <p:nvPr/>
          </p:nvSpPr>
          <p:spPr>
            <a:xfrm rot="8004828">
              <a:off x="1485066" y="5165377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74"/>
            <p:cNvSpPr/>
            <p:nvPr/>
          </p:nvSpPr>
          <p:spPr>
            <a:xfrm rot="8004828">
              <a:off x="7124734" y="457899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5"/>
            <p:cNvSpPr/>
            <p:nvPr/>
          </p:nvSpPr>
          <p:spPr>
            <a:xfrm rot="12282474" flipV="1">
              <a:off x="5216132" y="4391673"/>
              <a:ext cx="246274" cy="248848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6"/>
            <p:cNvSpPr/>
            <p:nvPr/>
          </p:nvSpPr>
          <p:spPr>
            <a:xfrm rot="4941123">
              <a:off x="5857961" y="5083590"/>
              <a:ext cx="295670" cy="268136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7"/>
            <p:cNvSpPr/>
            <p:nvPr/>
          </p:nvSpPr>
          <p:spPr>
            <a:xfrm rot="8004828">
              <a:off x="6526560" y="4042306"/>
              <a:ext cx="507307" cy="618573"/>
            </a:xfrm>
            <a:prstGeom prst="triangle">
              <a:avLst>
                <a:gd name="adj" fmla="val 98590"/>
              </a:avLst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8004828">
              <a:off x="1174804" y="588205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等腰三角形 79"/>
            <p:cNvSpPr/>
            <p:nvPr/>
          </p:nvSpPr>
          <p:spPr>
            <a:xfrm rot="2029190">
              <a:off x="7837969" y="4382509"/>
              <a:ext cx="438633" cy="397785"/>
            </a:xfrm>
            <a:prstGeom prst="triangle">
              <a:avLst>
                <a:gd name="adj" fmla="val 47242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等腰三角形 80"/>
            <p:cNvSpPr/>
            <p:nvPr/>
          </p:nvSpPr>
          <p:spPr>
            <a:xfrm rot="4941123">
              <a:off x="6851380" y="5054393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等腰三角形 81"/>
            <p:cNvSpPr/>
            <p:nvPr/>
          </p:nvSpPr>
          <p:spPr>
            <a:xfrm rot="8004828">
              <a:off x="8315659" y="471542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等腰三角形 82"/>
            <p:cNvSpPr/>
            <p:nvPr/>
          </p:nvSpPr>
          <p:spPr>
            <a:xfrm rot="4941123">
              <a:off x="9111427" y="4646322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等腰三角形 83"/>
            <p:cNvSpPr/>
            <p:nvPr/>
          </p:nvSpPr>
          <p:spPr>
            <a:xfrm rot="4941123">
              <a:off x="9691719" y="5048546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等腰三角形 84"/>
            <p:cNvSpPr/>
            <p:nvPr/>
          </p:nvSpPr>
          <p:spPr>
            <a:xfrm rot="4941123">
              <a:off x="10289595" y="4437811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等腰三角形 85"/>
            <p:cNvSpPr/>
            <p:nvPr/>
          </p:nvSpPr>
          <p:spPr>
            <a:xfrm rot="8004828">
              <a:off x="9347553" y="4950364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947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1307123" y="1799265"/>
            <a:ext cx="3872890" cy="1272914"/>
          </a:xfrm>
          <a:prstGeom prst="frame">
            <a:avLst>
              <a:gd name="adj1" fmla="val 16536"/>
            </a:avLst>
          </a:prstGeom>
          <a:gradFill>
            <a:gsLst>
              <a:gs pos="0">
                <a:srgbClr val="4CC5F1"/>
              </a:gs>
              <a:gs pos="61000">
                <a:srgbClr val="8B66AA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图文框 4"/>
          <p:cNvSpPr/>
          <p:nvPr/>
        </p:nvSpPr>
        <p:spPr>
          <a:xfrm>
            <a:off x="6132513" y="1763015"/>
            <a:ext cx="4806432" cy="1937672"/>
          </a:xfrm>
          <a:prstGeom prst="frame">
            <a:avLst>
              <a:gd name="adj1" fmla="val 8806"/>
            </a:avLst>
          </a:prstGeom>
          <a:gradFill flip="none" rotWithShape="1">
            <a:gsLst>
              <a:gs pos="0">
                <a:srgbClr val="FBC221"/>
              </a:gs>
              <a:gs pos="61000">
                <a:srgbClr val="E71B6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图文框 5"/>
          <p:cNvSpPr/>
          <p:nvPr/>
        </p:nvSpPr>
        <p:spPr>
          <a:xfrm flipV="1">
            <a:off x="1307124" y="4953994"/>
            <a:ext cx="3872890" cy="986797"/>
          </a:xfrm>
          <a:prstGeom prst="frame">
            <a:avLst>
              <a:gd name="adj1" fmla="val 17957"/>
            </a:avLst>
          </a:prstGeom>
          <a:gradFill>
            <a:gsLst>
              <a:gs pos="0">
                <a:srgbClr val="F7993C"/>
              </a:gs>
              <a:gs pos="61000">
                <a:srgbClr val="65C0AE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图文框 6"/>
          <p:cNvSpPr/>
          <p:nvPr/>
        </p:nvSpPr>
        <p:spPr>
          <a:xfrm>
            <a:off x="1307123" y="3443386"/>
            <a:ext cx="3872890" cy="1059058"/>
          </a:xfrm>
          <a:prstGeom prst="frame">
            <a:avLst>
              <a:gd name="adj1" fmla="val 15796"/>
            </a:avLst>
          </a:prstGeom>
          <a:gradFill flip="none" rotWithShape="1">
            <a:gsLst>
              <a:gs pos="0">
                <a:srgbClr val="65C0AE"/>
              </a:gs>
              <a:gs pos="61000">
                <a:srgbClr val="BD298A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07123" y="3141431"/>
            <a:ext cx="3872890" cy="241960"/>
          </a:xfrm>
          <a:prstGeom prst="rect">
            <a:avLst/>
          </a:prstGeom>
          <a:solidFill>
            <a:srgbClr val="4C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132513" y="3745244"/>
            <a:ext cx="4806432" cy="279292"/>
          </a:xfrm>
          <a:prstGeom prst="rect">
            <a:avLst/>
          </a:prstGeom>
          <a:solidFill>
            <a:srgbClr val="E71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1524000" y="2890071"/>
            <a:ext cx="190500" cy="704850"/>
            <a:chOff x="1809750" y="3272890"/>
            <a:chExt cx="190500" cy="704850"/>
          </a:xfrm>
        </p:grpSpPr>
        <p:grpSp>
          <p:nvGrpSpPr>
            <p:cNvPr id="15" name="组合 14"/>
            <p:cNvGrpSpPr/>
            <p:nvPr/>
          </p:nvGrpSpPr>
          <p:grpSpPr>
            <a:xfrm>
              <a:off x="1809750" y="3272890"/>
              <a:ext cx="190500" cy="704850"/>
              <a:chOff x="4152900" y="828675"/>
              <a:chExt cx="190500" cy="704850"/>
            </a:xfrm>
            <a:solidFill>
              <a:schemeClr val="bg1">
                <a:lumMod val="85000"/>
              </a:schemeClr>
            </a:solidFill>
          </p:grpSpPr>
          <p:sp>
            <p:nvSpPr>
              <p:cNvPr id="16" name="椭圆 15"/>
              <p:cNvSpPr/>
              <p:nvPr/>
            </p:nvSpPr>
            <p:spPr>
              <a:xfrm>
                <a:off x="4152900" y="828675"/>
                <a:ext cx="190500" cy="190500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4152900" y="1343025"/>
                <a:ext cx="190500" cy="190500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" name="直接连接符 17"/>
              <p:cNvCxnSpPr>
                <a:stCxn id="16" idx="4"/>
                <a:endCxn id="17" idx="0"/>
              </p:cNvCxnSpPr>
              <p:nvPr/>
            </p:nvCxnSpPr>
            <p:spPr>
              <a:xfrm>
                <a:off x="4248150" y="1019175"/>
                <a:ext cx="0" cy="323850"/>
              </a:xfrm>
              <a:prstGeom prst="line">
                <a:avLst/>
              </a:prstGeom>
              <a:grpFill/>
              <a:ln w="571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/>
            <p:cNvGrpSpPr/>
            <p:nvPr/>
          </p:nvGrpSpPr>
          <p:grpSpPr>
            <a:xfrm>
              <a:off x="1828800" y="3302455"/>
              <a:ext cx="152400" cy="666750"/>
              <a:chOff x="4152900" y="904875"/>
              <a:chExt cx="152400" cy="666750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4152900" y="904875"/>
                <a:ext cx="152400" cy="152400"/>
              </a:xfrm>
              <a:prstGeom prst="ellipse">
                <a:avLst/>
              </a:prstGeom>
              <a:solidFill>
                <a:srgbClr val="8B66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152900" y="1419225"/>
                <a:ext cx="152400" cy="152400"/>
              </a:xfrm>
              <a:prstGeom prst="ellipse">
                <a:avLst/>
              </a:prstGeom>
              <a:solidFill>
                <a:srgbClr val="8B66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3" name="直接连接符 12"/>
              <p:cNvCxnSpPr>
                <a:stCxn id="2" idx="4"/>
                <a:endCxn id="12" idx="0"/>
              </p:cNvCxnSpPr>
              <p:nvPr/>
            </p:nvCxnSpPr>
            <p:spPr>
              <a:xfrm>
                <a:off x="4229100" y="1057275"/>
                <a:ext cx="0" cy="361950"/>
              </a:xfrm>
              <a:prstGeom prst="line">
                <a:avLst/>
              </a:prstGeom>
              <a:ln w="38100">
                <a:solidFill>
                  <a:srgbClr val="8B6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矩形 24"/>
          <p:cNvSpPr/>
          <p:nvPr/>
        </p:nvSpPr>
        <p:spPr>
          <a:xfrm>
            <a:off x="1307123" y="4620619"/>
            <a:ext cx="3872890" cy="241960"/>
          </a:xfrm>
          <a:prstGeom prst="rect">
            <a:avLst/>
          </a:prstGeom>
          <a:solidFill>
            <a:srgbClr val="65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1485900" y="4389174"/>
            <a:ext cx="190500" cy="704850"/>
            <a:chOff x="1809750" y="3272890"/>
            <a:chExt cx="190500" cy="704850"/>
          </a:xfrm>
        </p:grpSpPr>
        <p:grpSp>
          <p:nvGrpSpPr>
            <p:cNvPr id="27" name="组合 26"/>
            <p:cNvGrpSpPr/>
            <p:nvPr/>
          </p:nvGrpSpPr>
          <p:grpSpPr>
            <a:xfrm>
              <a:off x="1809750" y="3272890"/>
              <a:ext cx="190500" cy="704850"/>
              <a:chOff x="4152900" y="828675"/>
              <a:chExt cx="190500" cy="704850"/>
            </a:xfrm>
            <a:solidFill>
              <a:schemeClr val="bg1">
                <a:lumMod val="85000"/>
              </a:schemeClr>
            </a:solidFill>
          </p:grpSpPr>
          <p:sp>
            <p:nvSpPr>
              <p:cNvPr id="32" name="椭圆 31"/>
              <p:cNvSpPr/>
              <p:nvPr/>
            </p:nvSpPr>
            <p:spPr>
              <a:xfrm>
                <a:off x="4152900" y="828675"/>
                <a:ext cx="190500" cy="190500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4152900" y="1343025"/>
                <a:ext cx="190500" cy="190500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4" name="直接连接符 33"/>
              <p:cNvCxnSpPr>
                <a:stCxn id="32" idx="4"/>
                <a:endCxn id="33" idx="0"/>
              </p:cNvCxnSpPr>
              <p:nvPr/>
            </p:nvCxnSpPr>
            <p:spPr>
              <a:xfrm>
                <a:off x="4248150" y="1019175"/>
                <a:ext cx="0" cy="323850"/>
              </a:xfrm>
              <a:prstGeom prst="line">
                <a:avLst/>
              </a:prstGeom>
              <a:grpFill/>
              <a:ln w="571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/>
            <p:cNvGrpSpPr/>
            <p:nvPr/>
          </p:nvGrpSpPr>
          <p:grpSpPr>
            <a:xfrm>
              <a:off x="1828800" y="3302455"/>
              <a:ext cx="152400" cy="666750"/>
              <a:chOff x="4152900" y="904875"/>
              <a:chExt cx="152400" cy="666750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4152900" y="904875"/>
                <a:ext cx="152400" cy="152400"/>
              </a:xfrm>
              <a:prstGeom prst="ellipse">
                <a:avLst/>
              </a:prstGeom>
              <a:solidFill>
                <a:srgbClr val="8B66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4152900" y="1419225"/>
                <a:ext cx="152400" cy="152400"/>
              </a:xfrm>
              <a:prstGeom prst="ellipse">
                <a:avLst/>
              </a:prstGeom>
              <a:solidFill>
                <a:srgbClr val="8B66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1" name="直接连接符 30"/>
              <p:cNvCxnSpPr>
                <a:stCxn id="29" idx="4"/>
                <a:endCxn id="30" idx="0"/>
              </p:cNvCxnSpPr>
              <p:nvPr/>
            </p:nvCxnSpPr>
            <p:spPr>
              <a:xfrm>
                <a:off x="4229100" y="1057275"/>
                <a:ext cx="0" cy="361950"/>
              </a:xfrm>
              <a:prstGeom prst="line">
                <a:avLst/>
              </a:prstGeom>
              <a:ln w="38100">
                <a:solidFill>
                  <a:srgbClr val="8B6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图文框 34"/>
          <p:cNvSpPr/>
          <p:nvPr/>
        </p:nvSpPr>
        <p:spPr>
          <a:xfrm>
            <a:off x="6132513" y="4087115"/>
            <a:ext cx="4806432" cy="1853676"/>
          </a:xfrm>
          <a:prstGeom prst="frame">
            <a:avLst>
              <a:gd name="adj1" fmla="val 10507"/>
            </a:avLst>
          </a:prstGeom>
          <a:gradFill flip="none" rotWithShape="1">
            <a:gsLst>
              <a:gs pos="100000">
                <a:srgbClr val="8B66AA"/>
              </a:gs>
              <a:gs pos="0">
                <a:srgbClr val="E71B6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6391275" y="3510186"/>
            <a:ext cx="190500" cy="704850"/>
            <a:chOff x="1809750" y="3272890"/>
            <a:chExt cx="190500" cy="704850"/>
          </a:xfrm>
        </p:grpSpPr>
        <p:grpSp>
          <p:nvGrpSpPr>
            <p:cNvPr id="37" name="组合 36"/>
            <p:cNvGrpSpPr/>
            <p:nvPr/>
          </p:nvGrpSpPr>
          <p:grpSpPr>
            <a:xfrm>
              <a:off x="1809750" y="3272890"/>
              <a:ext cx="190500" cy="704850"/>
              <a:chOff x="4152900" y="828675"/>
              <a:chExt cx="190500" cy="704850"/>
            </a:xfrm>
            <a:solidFill>
              <a:schemeClr val="bg1">
                <a:lumMod val="85000"/>
              </a:schemeClr>
            </a:solidFill>
          </p:grpSpPr>
          <p:sp>
            <p:nvSpPr>
              <p:cNvPr id="42" name="椭圆 41"/>
              <p:cNvSpPr/>
              <p:nvPr/>
            </p:nvSpPr>
            <p:spPr>
              <a:xfrm>
                <a:off x="4152900" y="828675"/>
                <a:ext cx="190500" cy="190500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4152900" y="1343025"/>
                <a:ext cx="190500" cy="190500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4" name="直接连接符 43"/>
              <p:cNvCxnSpPr>
                <a:stCxn id="42" idx="4"/>
                <a:endCxn id="43" idx="0"/>
              </p:cNvCxnSpPr>
              <p:nvPr/>
            </p:nvCxnSpPr>
            <p:spPr>
              <a:xfrm>
                <a:off x="4248150" y="1019175"/>
                <a:ext cx="0" cy="323850"/>
              </a:xfrm>
              <a:prstGeom prst="line">
                <a:avLst/>
              </a:prstGeom>
              <a:grpFill/>
              <a:ln w="571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组合 37"/>
            <p:cNvGrpSpPr/>
            <p:nvPr/>
          </p:nvGrpSpPr>
          <p:grpSpPr>
            <a:xfrm>
              <a:off x="1828800" y="3302455"/>
              <a:ext cx="152400" cy="666750"/>
              <a:chOff x="4152900" y="904875"/>
              <a:chExt cx="152400" cy="666750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4152900" y="904875"/>
                <a:ext cx="152400" cy="152400"/>
              </a:xfrm>
              <a:prstGeom prst="ellipse">
                <a:avLst/>
              </a:prstGeom>
              <a:solidFill>
                <a:srgbClr val="8B66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4152900" y="1419225"/>
                <a:ext cx="152400" cy="152400"/>
              </a:xfrm>
              <a:prstGeom prst="ellipse">
                <a:avLst/>
              </a:prstGeom>
              <a:solidFill>
                <a:srgbClr val="8B66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1" name="直接连接符 40"/>
              <p:cNvCxnSpPr>
                <a:stCxn id="39" idx="4"/>
                <a:endCxn id="40" idx="0"/>
              </p:cNvCxnSpPr>
              <p:nvPr/>
            </p:nvCxnSpPr>
            <p:spPr>
              <a:xfrm>
                <a:off x="4229100" y="1057275"/>
                <a:ext cx="0" cy="361950"/>
              </a:xfrm>
              <a:prstGeom prst="line">
                <a:avLst/>
              </a:prstGeom>
              <a:ln w="38100">
                <a:solidFill>
                  <a:srgbClr val="8B6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45" name="图表 44"/>
          <p:cNvGraphicFramePr/>
          <p:nvPr>
            <p:extLst>
              <p:ext uri="{D42A27DB-BD31-4B8C-83A1-F6EECF244321}">
                <p14:modId xmlns:p14="http://schemas.microsoft.com/office/powerpoint/2010/main" val="175038994"/>
              </p:ext>
            </p:extLst>
          </p:nvPr>
        </p:nvGraphicFramePr>
        <p:xfrm>
          <a:off x="6238875" y="1959341"/>
          <a:ext cx="4467225" cy="15804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6" name="文本框 29"/>
          <p:cNvSpPr txBox="1"/>
          <p:nvPr/>
        </p:nvSpPr>
        <p:spPr>
          <a:xfrm>
            <a:off x="6391274" y="5094982"/>
            <a:ext cx="428625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click to add your 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6486525" y="4677913"/>
            <a:ext cx="28959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E71B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</a:t>
            </a:r>
            <a:endParaRPr lang="zh-CN" altLang="en-US" b="1" dirty="0">
              <a:solidFill>
                <a:srgbClr val="E71B66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543050" y="5262726"/>
            <a:ext cx="2587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9" name="Freeform 45"/>
          <p:cNvSpPr>
            <a:spLocks noChangeAspect="1" noEditPoints="1"/>
          </p:cNvSpPr>
          <p:nvPr/>
        </p:nvSpPr>
        <p:spPr bwMode="auto">
          <a:xfrm>
            <a:off x="4421649" y="2266445"/>
            <a:ext cx="183026" cy="305446"/>
          </a:xfrm>
          <a:custGeom>
            <a:avLst/>
            <a:gdLst>
              <a:gd name="T0" fmla="*/ 427 w 463"/>
              <a:gd name="T1" fmla="*/ 0 h 773"/>
              <a:gd name="T2" fmla="*/ 42 w 463"/>
              <a:gd name="T3" fmla="*/ 0 h 773"/>
              <a:gd name="T4" fmla="*/ 0 w 463"/>
              <a:gd name="T5" fmla="*/ 35 h 773"/>
              <a:gd name="T6" fmla="*/ 0 w 463"/>
              <a:gd name="T7" fmla="*/ 733 h 773"/>
              <a:gd name="T8" fmla="*/ 42 w 463"/>
              <a:gd name="T9" fmla="*/ 773 h 773"/>
              <a:gd name="T10" fmla="*/ 427 w 463"/>
              <a:gd name="T11" fmla="*/ 773 h 773"/>
              <a:gd name="T12" fmla="*/ 463 w 463"/>
              <a:gd name="T13" fmla="*/ 733 h 773"/>
              <a:gd name="T14" fmla="*/ 463 w 463"/>
              <a:gd name="T15" fmla="*/ 35 h 773"/>
              <a:gd name="T16" fmla="*/ 427 w 463"/>
              <a:gd name="T17" fmla="*/ 0 h 773"/>
              <a:gd name="T18" fmla="*/ 152 w 463"/>
              <a:gd name="T19" fmla="*/ 730 h 773"/>
              <a:gd name="T20" fmla="*/ 139 w 463"/>
              <a:gd name="T21" fmla="*/ 743 h 773"/>
              <a:gd name="T22" fmla="*/ 112 w 463"/>
              <a:gd name="T23" fmla="*/ 743 h 773"/>
              <a:gd name="T24" fmla="*/ 99 w 463"/>
              <a:gd name="T25" fmla="*/ 730 h 773"/>
              <a:gd name="T26" fmla="*/ 99 w 463"/>
              <a:gd name="T27" fmla="*/ 722 h 773"/>
              <a:gd name="T28" fmla="*/ 112 w 463"/>
              <a:gd name="T29" fmla="*/ 709 h 773"/>
              <a:gd name="T30" fmla="*/ 139 w 463"/>
              <a:gd name="T31" fmla="*/ 709 h 773"/>
              <a:gd name="T32" fmla="*/ 152 w 463"/>
              <a:gd name="T33" fmla="*/ 722 h 773"/>
              <a:gd name="T34" fmla="*/ 152 w 463"/>
              <a:gd name="T35" fmla="*/ 730 h 773"/>
              <a:gd name="T36" fmla="*/ 263 w 463"/>
              <a:gd name="T37" fmla="*/ 724 h 773"/>
              <a:gd name="T38" fmla="*/ 247 w 463"/>
              <a:gd name="T39" fmla="*/ 743 h 773"/>
              <a:gd name="T40" fmla="*/ 219 w 463"/>
              <a:gd name="T41" fmla="*/ 743 h 773"/>
              <a:gd name="T42" fmla="*/ 202 w 463"/>
              <a:gd name="T43" fmla="*/ 724 h 773"/>
              <a:gd name="T44" fmla="*/ 202 w 463"/>
              <a:gd name="T45" fmla="*/ 716 h 773"/>
              <a:gd name="T46" fmla="*/ 219 w 463"/>
              <a:gd name="T47" fmla="*/ 699 h 773"/>
              <a:gd name="T48" fmla="*/ 247 w 463"/>
              <a:gd name="T49" fmla="*/ 699 h 773"/>
              <a:gd name="T50" fmla="*/ 263 w 463"/>
              <a:gd name="T51" fmla="*/ 716 h 773"/>
              <a:gd name="T52" fmla="*/ 263 w 463"/>
              <a:gd name="T53" fmla="*/ 724 h 773"/>
              <a:gd name="T54" fmla="*/ 366 w 463"/>
              <a:gd name="T55" fmla="*/ 730 h 773"/>
              <a:gd name="T56" fmla="*/ 354 w 463"/>
              <a:gd name="T57" fmla="*/ 743 h 773"/>
              <a:gd name="T58" fmla="*/ 326 w 463"/>
              <a:gd name="T59" fmla="*/ 743 h 773"/>
              <a:gd name="T60" fmla="*/ 314 w 463"/>
              <a:gd name="T61" fmla="*/ 730 h 773"/>
              <a:gd name="T62" fmla="*/ 314 w 463"/>
              <a:gd name="T63" fmla="*/ 722 h 773"/>
              <a:gd name="T64" fmla="*/ 326 w 463"/>
              <a:gd name="T65" fmla="*/ 709 h 773"/>
              <a:gd name="T66" fmla="*/ 354 w 463"/>
              <a:gd name="T67" fmla="*/ 709 h 773"/>
              <a:gd name="T68" fmla="*/ 366 w 463"/>
              <a:gd name="T69" fmla="*/ 722 h 773"/>
              <a:gd name="T70" fmla="*/ 366 w 463"/>
              <a:gd name="T71" fmla="*/ 730 h 773"/>
              <a:gd name="T72" fmla="*/ 417 w 463"/>
              <a:gd name="T73" fmla="*/ 644 h 773"/>
              <a:gd name="T74" fmla="*/ 394 w 463"/>
              <a:gd name="T75" fmla="*/ 671 h 773"/>
              <a:gd name="T76" fmla="*/ 74 w 463"/>
              <a:gd name="T77" fmla="*/ 671 h 773"/>
              <a:gd name="T78" fmla="*/ 49 w 463"/>
              <a:gd name="T79" fmla="*/ 644 h 773"/>
              <a:gd name="T80" fmla="*/ 49 w 463"/>
              <a:gd name="T81" fmla="*/ 67 h 773"/>
              <a:gd name="T82" fmla="*/ 74 w 463"/>
              <a:gd name="T83" fmla="*/ 46 h 773"/>
              <a:gd name="T84" fmla="*/ 394 w 463"/>
              <a:gd name="T85" fmla="*/ 46 h 773"/>
              <a:gd name="T86" fmla="*/ 417 w 463"/>
              <a:gd name="T87" fmla="*/ 67 h 773"/>
              <a:gd name="T88" fmla="*/ 417 w 463"/>
              <a:gd name="T89" fmla="*/ 644 h 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63" h="773">
                <a:moveTo>
                  <a:pt x="427" y="0"/>
                </a:moveTo>
                <a:cubicBezTo>
                  <a:pt x="42" y="0"/>
                  <a:pt x="42" y="0"/>
                  <a:pt x="42" y="0"/>
                </a:cubicBezTo>
                <a:cubicBezTo>
                  <a:pt x="19" y="0"/>
                  <a:pt x="0" y="17"/>
                  <a:pt x="0" y="35"/>
                </a:cubicBezTo>
                <a:cubicBezTo>
                  <a:pt x="0" y="733"/>
                  <a:pt x="0" y="733"/>
                  <a:pt x="0" y="733"/>
                </a:cubicBezTo>
                <a:cubicBezTo>
                  <a:pt x="0" y="756"/>
                  <a:pt x="17" y="773"/>
                  <a:pt x="42" y="773"/>
                </a:cubicBezTo>
                <a:cubicBezTo>
                  <a:pt x="427" y="773"/>
                  <a:pt x="427" y="773"/>
                  <a:pt x="427" y="773"/>
                </a:cubicBezTo>
                <a:cubicBezTo>
                  <a:pt x="448" y="773"/>
                  <a:pt x="463" y="756"/>
                  <a:pt x="463" y="733"/>
                </a:cubicBezTo>
                <a:cubicBezTo>
                  <a:pt x="463" y="35"/>
                  <a:pt x="463" y="35"/>
                  <a:pt x="463" y="35"/>
                </a:cubicBezTo>
                <a:cubicBezTo>
                  <a:pt x="463" y="19"/>
                  <a:pt x="451" y="0"/>
                  <a:pt x="427" y="0"/>
                </a:cubicBezTo>
                <a:close/>
                <a:moveTo>
                  <a:pt x="152" y="730"/>
                </a:moveTo>
                <a:cubicBezTo>
                  <a:pt x="152" y="737"/>
                  <a:pt x="146" y="743"/>
                  <a:pt x="139" y="743"/>
                </a:cubicBezTo>
                <a:cubicBezTo>
                  <a:pt x="112" y="743"/>
                  <a:pt x="112" y="743"/>
                  <a:pt x="112" y="743"/>
                </a:cubicBezTo>
                <a:cubicBezTo>
                  <a:pt x="106" y="743"/>
                  <a:pt x="99" y="737"/>
                  <a:pt x="99" y="730"/>
                </a:cubicBezTo>
                <a:cubicBezTo>
                  <a:pt x="99" y="722"/>
                  <a:pt x="99" y="722"/>
                  <a:pt x="99" y="722"/>
                </a:cubicBezTo>
                <a:cubicBezTo>
                  <a:pt x="99" y="714"/>
                  <a:pt x="106" y="709"/>
                  <a:pt x="112" y="709"/>
                </a:cubicBezTo>
                <a:cubicBezTo>
                  <a:pt x="139" y="709"/>
                  <a:pt x="139" y="709"/>
                  <a:pt x="139" y="709"/>
                </a:cubicBezTo>
                <a:cubicBezTo>
                  <a:pt x="146" y="709"/>
                  <a:pt x="152" y="714"/>
                  <a:pt x="152" y="722"/>
                </a:cubicBezTo>
                <a:cubicBezTo>
                  <a:pt x="152" y="730"/>
                  <a:pt x="152" y="730"/>
                  <a:pt x="152" y="730"/>
                </a:cubicBezTo>
                <a:close/>
                <a:moveTo>
                  <a:pt x="263" y="724"/>
                </a:moveTo>
                <a:cubicBezTo>
                  <a:pt x="263" y="735"/>
                  <a:pt x="255" y="743"/>
                  <a:pt x="247" y="743"/>
                </a:cubicBezTo>
                <a:cubicBezTo>
                  <a:pt x="219" y="743"/>
                  <a:pt x="219" y="743"/>
                  <a:pt x="219" y="743"/>
                </a:cubicBezTo>
                <a:cubicBezTo>
                  <a:pt x="211" y="743"/>
                  <a:pt x="202" y="735"/>
                  <a:pt x="202" y="724"/>
                </a:cubicBezTo>
                <a:cubicBezTo>
                  <a:pt x="202" y="716"/>
                  <a:pt x="202" y="716"/>
                  <a:pt x="202" y="716"/>
                </a:cubicBezTo>
                <a:cubicBezTo>
                  <a:pt x="202" y="705"/>
                  <a:pt x="209" y="699"/>
                  <a:pt x="219" y="699"/>
                </a:cubicBezTo>
                <a:cubicBezTo>
                  <a:pt x="247" y="699"/>
                  <a:pt x="247" y="699"/>
                  <a:pt x="247" y="699"/>
                </a:cubicBezTo>
                <a:cubicBezTo>
                  <a:pt x="255" y="699"/>
                  <a:pt x="263" y="705"/>
                  <a:pt x="263" y="716"/>
                </a:cubicBezTo>
                <a:cubicBezTo>
                  <a:pt x="263" y="724"/>
                  <a:pt x="263" y="724"/>
                  <a:pt x="263" y="724"/>
                </a:cubicBezTo>
                <a:close/>
                <a:moveTo>
                  <a:pt x="366" y="730"/>
                </a:moveTo>
                <a:cubicBezTo>
                  <a:pt x="366" y="737"/>
                  <a:pt x="360" y="743"/>
                  <a:pt x="354" y="743"/>
                </a:cubicBezTo>
                <a:cubicBezTo>
                  <a:pt x="326" y="743"/>
                  <a:pt x="326" y="743"/>
                  <a:pt x="326" y="743"/>
                </a:cubicBezTo>
                <a:cubicBezTo>
                  <a:pt x="320" y="743"/>
                  <a:pt x="314" y="737"/>
                  <a:pt x="314" y="730"/>
                </a:cubicBezTo>
                <a:cubicBezTo>
                  <a:pt x="314" y="722"/>
                  <a:pt x="314" y="722"/>
                  <a:pt x="314" y="722"/>
                </a:cubicBezTo>
                <a:cubicBezTo>
                  <a:pt x="314" y="714"/>
                  <a:pt x="320" y="709"/>
                  <a:pt x="326" y="709"/>
                </a:cubicBezTo>
                <a:cubicBezTo>
                  <a:pt x="354" y="709"/>
                  <a:pt x="354" y="709"/>
                  <a:pt x="354" y="709"/>
                </a:cubicBezTo>
                <a:cubicBezTo>
                  <a:pt x="360" y="709"/>
                  <a:pt x="366" y="714"/>
                  <a:pt x="366" y="722"/>
                </a:cubicBezTo>
                <a:cubicBezTo>
                  <a:pt x="366" y="730"/>
                  <a:pt x="366" y="730"/>
                  <a:pt x="366" y="730"/>
                </a:cubicBezTo>
                <a:close/>
                <a:moveTo>
                  <a:pt x="417" y="644"/>
                </a:moveTo>
                <a:cubicBezTo>
                  <a:pt x="417" y="657"/>
                  <a:pt x="409" y="671"/>
                  <a:pt x="394" y="671"/>
                </a:cubicBezTo>
                <a:cubicBezTo>
                  <a:pt x="74" y="671"/>
                  <a:pt x="74" y="671"/>
                  <a:pt x="74" y="671"/>
                </a:cubicBezTo>
                <a:cubicBezTo>
                  <a:pt x="59" y="671"/>
                  <a:pt x="49" y="659"/>
                  <a:pt x="49" y="644"/>
                </a:cubicBezTo>
                <a:cubicBezTo>
                  <a:pt x="49" y="67"/>
                  <a:pt x="49" y="67"/>
                  <a:pt x="49" y="67"/>
                </a:cubicBezTo>
                <a:cubicBezTo>
                  <a:pt x="49" y="50"/>
                  <a:pt x="61" y="46"/>
                  <a:pt x="74" y="46"/>
                </a:cubicBezTo>
                <a:cubicBezTo>
                  <a:pt x="394" y="46"/>
                  <a:pt x="394" y="46"/>
                  <a:pt x="394" y="46"/>
                </a:cubicBezTo>
                <a:cubicBezTo>
                  <a:pt x="404" y="46"/>
                  <a:pt x="417" y="48"/>
                  <a:pt x="417" y="67"/>
                </a:cubicBezTo>
                <a:cubicBezTo>
                  <a:pt x="417" y="644"/>
                  <a:pt x="417" y="644"/>
                  <a:pt x="417" y="644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93256" tIns="46627" rIns="93256" bIns="46627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kern="0" dirty="0">
              <a:solidFill>
                <a:srgbClr val="FFFFFF"/>
              </a:solidFill>
            </a:endParaRPr>
          </a:p>
        </p:txBody>
      </p:sp>
      <p:sp>
        <p:nvSpPr>
          <p:cNvPr id="50" name="Freeform 10"/>
          <p:cNvSpPr>
            <a:spLocks noEditPoints="1"/>
          </p:cNvSpPr>
          <p:nvPr/>
        </p:nvSpPr>
        <p:spPr bwMode="auto">
          <a:xfrm>
            <a:off x="4383352" y="3841966"/>
            <a:ext cx="439495" cy="277820"/>
          </a:xfrm>
          <a:custGeom>
            <a:avLst/>
            <a:gdLst>
              <a:gd name="T0" fmla="*/ 87 w 782"/>
              <a:gd name="T1" fmla="*/ 232 h 493"/>
              <a:gd name="T2" fmla="*/ 195 w 782"/>
              <a:gd name="T3" fmla="*/ 0 h 493"/>
              <a:gd name="T4" fmla="*/ 724 w 782"/>
              <a:gd name="T5" fmla="*/ 467 h 493"/>
              <a:gd name="T6" fmla="*/ 612 w 782"/>
              <a:gd name="T7" fmla="*/ 369 h 493"/>
              <a:gd name="T8" fmla="*/ 565 w 782"/>
              <a:gd name="T9" fmla="*/ 349 h 493"/>
              <a:gd name="T10" fmla="*/ 605 w 782"/>
              <a:gd name="T11" fmla="*/ 354 h 493"/>
              <a:gd name="T12" fmla="*/ 366 w 782"/>
              <a:gd name="T13" fmla="*/ 366 h 493"/>
              <a:gd name="T14" fmla="*/ 372 w 782"/>
              <a:gd name="T15" fmla="*/ 348 h 493"/>
              <a:gd name="T16" fmla="*/ 410 w 782"/>
              <a:gd name="T17" fmla="*/ 351 h 493"/>
              <a:gd name="T18" fmla="*/ 409 w 782"/>
              <a:gd name="T19" fmla="*/ 406 h 493"/>
              <a:gd name="T20" fmla="*/ 362 w 782"/>
              <a:gd name="T21" fmla="*/ 405 h 493"/>
              <a:gd name="T22" fmla="*/ 288 w 782"/>
              <a:gd name="T23" fmla="*/ 400 h 493"/>
              <a:gd name="T24" fmla="*/ 339 w 782"/>
              <a:gd name="T25" fmla="*/ 389 h 493"/>
              <a:gd name="T26" fmla="*/ 322 w 782"/>
              <a:gd name="T27" fmla="*/ 409 h 493"/>
              <a:gd name="T28" fmla="*/ 302 w 782"/>
              <a:gd name="T29" fmla="*/ 353 h 493"/>
              <a:gd name="T30" fmla="*/ 345 w 782"/>
              <a:gd name="T31" fmla="*/ 351 h 493"/>
              <a:gd name="T32" fmla="*/ 213 w 782"/>
              <a:gd name="T33" fmla="*/ 402 h 493"/>
              <a:gd name="T34" fmla="*/ 267 w 782"/>
              <a:gd name="T35" fmla="*/ 387 h 493"/>
              <a:gd name="T36" fmla="*/ 213 w 782"/>
              <a:gd name="T37" fmla="*/ 406 h 493"/>
              <a:gd name="T38" fmla="*/ 199 w 782"/>
              <a:gd name="T39" fmla="*/ 369 h 493"/>
              <a:gd name="T40" fmla="*/ 214 w 782"/>
              <a:gd name="T41" fmla="*/ 348 h 493"/>
              <a:gd name="T42" fmla="*/ 233 w 782"/>
              <a:gd name="T43" fmla="*/ 361 h 493"/>
              <a:gd name="T44" fmla="*/ 280 w 782"/>
              <a:gd name="T45" fmla="*/ 350 h 493"/>
              <a:gd name="T46" fmla="*/ 273 w 782"/>
              <a:gd name="T47" fmla="*/ 367 h 493"/>
              <a:gd name="T48" fmla="*/ 159 w 782"/>
              <a:gd name="T49" fmla="*/ 452 h 493"/>
              <a:gd name="T50" fmla="*/ 107 w 782"/>
              <a:gd name="T51" fmla="*/ 448 h 493"/>
              <a:gd name="T52" fmla="*/ 137 w 782"/>
              <a:gd name="T53" fmla="*/ 424 h 493"/>
              <a:gd name="T54" fmla="*/ 188 w 782"/>
              <a:gd name="T55" fmla="*/ 402 h 493"/>
              <a:gd name="T56" fmla="*/ 142 w 782"/>
              <a:gd name="T57" fmla="*/ 409 h 493"/>
              <a:gd name="T58" fmla="*/ 153 w 782"/>
              <a:gd name="T59" fmla="*/ 385 h 493"/>
              <a:gd name="T60" fmla="*/ 196 w 782"/>
              <a:gd name="T61" fmla="*/ 389 h 493"/>
              <a:gd name="T62" fmla="*/ 407 w 782"/>
              <a:gd name="T63" fmla="*/ 455 h 493"/>
              <a:gd name="T64" fmla="*/ 200 w 782"/>
              <a:gd name="T65" fmla="*/ 458 h 493"/>
              <a:gd name="T66" fmla="*/ 203 w 782"/>
              <a:gd name="T67" fmla="*/ 427 h 493"/>
              <a:gd name="T68" fmla="*/ 402 w 782"/>
              <a:gd name="T69" fmla="*/ 423 h 493"/>
              <a:gd name="T70" fmla="*/ 411 w 782"/>
              <a:gd name="T71" fmla="*/ 448 h 493"/>
              <a:gd name="T72" fmla="*/ 438 w 782"/>
              <a:gd name="T73" fmla="*/ 347 h 493"/>
              <a:gd name="T74" fmla="*/ 471 w 782"/>
              <a:gd name="T75" fmla="*/ 369 h 493"/>
              <a:gd name="T76" fmla="*/ 434 w 782"/>
              <a:gd name="T77" fmla="*/ 366 h 493"/>
              <a:gd name="T78" fmla="*/ 484 w 782"/>
              <a:gd name="T79" fmla="*/ 395 h 493"/>
              <a:gd name="T80" fmla="*/ 473 w 782"/>
              <a:gd name="T81" fmla="*/ 409 h 493"/>
              <a:gd name="T82" fmla="*/ 437 w 782"/>
              <a:gd name="T83" fmla="*/ 404 h 493"/>
              <a:gd name="T84" fmla="*/ 440 w 782"/>
              <a:gd name="T85" fmla="*/ 451 h 493"/>
              <a:gd name="T86" fmla="*/ 438 w 782"/>
              <a:gd name="T87" fmla="*/ 428 h 493"/>
              <a:gd name="T88" fmla="*/ 447 w 782"/>
              <a:gd name="T89" fmla="*/ 423 h 493"/>
              <a:gd name="T90" fmla="*/ 483 w 782"/>
              <a:gd name="T91" fmla="*/ 424 h 493"/>
              <a:gd name="T92" fmla="*/ 502 w 782"/>
              <a:gd name="T93" fmla="*/ 363 h 493"/>
              <a:gd name="T94" fmla="*/ 536 w 782"/>
              <a:gd name="T95" fmla="*/ 350 h 493"/>
              <a:gd name="T96" fmla="*/ 547 w 782"/>
              <a:gd name="T97" fmla="*/ 366 h 493"/>
              <a:gd name="T98" fmla="*/ 519 w 782"/>
              <a:gd name="T99" fmla="*/ 405 h 493"/>
              <a:gd name="T100" fmla="*/ 559 w 782"/>
              <a:gd name="T101" fmla="*/ 389 h 493"/>
              <a:gd name="T102" fmla="*/ 564 w 782"/>
              <a:gd name="T103" fmla="*/ 408 h 493"/>
              <a:gd name="T104" fmla="*/ 588 w 782"/>
              <a:gd name="T105" fmla="*/ 453 h 493"/>
              <a:gd name="T106" fmla="*/ 548 w 782"/>
              <a:gd name="T107" fmla="*/ 457 h 493"/>
              <a:gd name="T108" fmla="*/ 536 w 782"/>
              <a:gd name="T109" fmla="*/ 423 h 493"/>
              <a:gd name="T110" fmla="*/ 588 w 782"/>
              <a:gd name="T111" fmla="*/ 448 h 493"/>
              <a:gd name="T112" fmla="*/ 591 w 782"/>
              <a:gd name="T113" fmla="*/ 382 h 493"/>
              <a:gd name="T114" fmla="*/ 635 w 782"/>
              <a:gd name="T115" fmla="*/ 409 h 493"/>
              <a:gd name="T116" fmla="*/ 616 w 782"/>
              <a:gd name="T117" fmla="*/ 449 h 493"/>
              <a:gd name="T118" fmla="*/ 639 w 782"/>
              <a:gd name="T119" fmla="*/ 423 h 493"/>
              <a:gd name="T120" fmla="*/ 670 w 782"/>
              <a:gd name="T121" fmla="*/ 449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82" h="493">
                <a:moveTo>
                  <a:pt x="111" y="206"/>
                </a:moveTo>
                <a:cubicBezTo>
                  <a:pt x="91" y="187"/>
                  <a:pt x="91" y="152"/>
                  <a:pt x="111" y="134"/>
                </a:cubicBezTo>
                <a:cubicBezTo>
                  <a:pt x="97" y="136"/>
                  <a:pt x="84" y="151"/>
                  <a:pt x="84" y="170"/>
                </a:cubicBezTo>
                <a:cubicBezTo>
                  <a:pt x="84" y="188"/>
                  <a:pt x="97" y="203"/>
                  <a:pt x="111" y="206"/>
                </a:cubicBezTo>
                <a:close/>
                <a:moveTo>
                  <a:pt x="698" y="170"/>
                </a:moveTo>
                <a:cubicBezTo>
                  <a:pt x="698" y="151"/>
                  <a:pt x="685" y="136"/>
                  <a:pt x="671" y="134"/>
                </a:cubicBezTo>
                <a:cubicBezTo>
                  <a:pt x="691" y="152"/>
                  <a:pt x="691" y="187"/>
                  <a:pt x="671" y="206"/>
                </a:cubicBezTo>
                <a:cubicBezTo>
                  <a:pt x="685" y="203"/>
                  <a:pt x="698" y="188"/>
                  <a:pt x="698" y="170"/>
                </a:cubicBezTo>
                <a:close/>
                <a:moveTo>
                  <a:pt x="696" y="232"/>
                </a:moveTo>
                <a:cubicBezTo>
                  <a:pt x="716" y="224"/>
                  <a:pt x="737" y="200"/>
                  <a:pt x="737" y="170"/>
                </a:cubicBezTo>
                <a:cubicBezTo>
                  <a:pt x="737" y="139"/>
                  <a:pt x="716" y="115"/>
                  <a:pt x="696" y="108"/>
                </a:cubicBezTo>
                <a:cubicBezTo>
                  <a:pt x="712" y="124"/>
                  <a:pt x="723" y="147"/>
                  <a:pt x="723" y="170"/>
                </a:cubicBezTo>
                <a:cubicBezTo>
                  <a:pt x="723" y="193"/>
                  <a:pt x="712" y="215"/>
                  <a:pt x="696" y="232"/>
                </a:cubicBezTo>
                <a:close/>
                <a:moveTo>
                  <a:pt x="87" y="232"/>
                </a:moveTo>
                <a:cubicBezTo>
                  <a:pt x="70" y="215"/>
                  <a:pt x="59" y="193"/>
                  <a:pt x="59" y="170"/>
                </a:cubicBezTo>
                <a:cubicBezTo>
                  <a:pt x="59" y="147"/>
                  <a:pt x="70" y="124"/>
                  <a:pt x="87" y="108"/>
                </a:cubicBezTo>
                <a:cubicBezTo>
                  <a:pt x="66" y="115"/>
                  <a:pt x="45" y="139"/>
                  <a:pt x="46" y="170"/>
                </a:cubicBezTo>
                <a:cubicBezTo>
                  <a:pt x="45" y="200"/>
                  <a:pt x="66" y="224"/>
                  <a:pt x="87" y="232"/>
                </a:cubicBezTo>
                <a:close/>
                <a:moveTo>
                  <a:pt x="714" y="448"/>
                </a:moveTo>
                <a:cubicBezTo>
                  <a:pt x="706" y="438"/>
                  <a:pt x="697" y="428"/>
                  <a:pt x="689" y="419"/>
                </a:cubicBezTo>
                <a:cubicBezTo>
                  <a:pt x="671" y="397"/>
                  <a:pt x="653" y="376"/>
                  <a:pt x="635" y="355"/>
                </a:cubicBezTo>
                <a:cubicBezTo>
                  <a:pt x="634" y="354"/>
                  <a:pt x="633" y="353"/>
                  <a:pt x="632" y="352"/>
                </a:cubicBezTo>
                <a:cubicBezTo>
                  <a:pt x="629" y="347"/>
                  <a:pt x="623" y="345"/>
                  <a:pt x="617" y="343"/>
                </a:cubicBezTo>
                <a:cubicBezTo>
                  <a:pt x="612" y="341"/>
                  <a:pt x="606" y="339"/>
                  <a:pt x="599" y="339"/>
                </a:cubicBezTo>
                <a:cubicBezTo>
                  <a:pt x="621" y="333"/>
                  <a:pt x="637" y="314"/>
                  <a:pt x="637" y="291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22"/>
                  <a:pt x="614" y="0"/>
                  <a:pt x="587" y="0"/>
                </a:cubicBezTo>
                <a:cubicBezTo>
                  <a:pt x="195" y="0"/>
                  <a:pt x="195" y="0"/>
                  <a:pt x="195" y="0"/>
                </a:cubicBezTo>
                <a:cubicBezTo>
                  <a:pt x="168" y="0"/>
                  <a:pt x="145" y="22"/>
                  <a:pt x="145" y="50"/>
                </a:cubicBezTo>
                <a:cubicBezTo>
                  <a:pt x="145" y="291"/>
                  <a:pt x="145" y="291"/>
                  <a:pt x="145" y="291"/>
                </a:cubicBezTo>
                <a:cubicBezTo>
                  <a:pt x="145" y="314"/>
                  <a:pt x="161" y="334"/>
                  <a:pt x="183" y="339"/>
                </a:cubicBezTo>
                <a:cubicBezTo>
                  <a:pt x="171" y="340"/>
                  <a:pt x="157" y="344"/>
                  <a:pt x="149" y="354"/>
                </a:cubicBezTo>
                <a:cubicBezTo>
                  <a:pt x="143" y="361"/>
                  <a:pt x="136" y="369"/>
                  <a:pt x="130" y="377"/>
                </a:cubicBezTo>
                <a:cubicBezTo>
                  <a:pt x="111" y="399"/>
                  <a:pt x="91" y="422"/>
                  <a:pt x="72" y="446"/>
                </a:cubicBezTo>
                <a:cubicBezTo>
                  <a:pt x="67" y="451"/>
                  <a:pt x="58" y="459"/>
                  <a:pt x="58" y="467"/>
                </a:cubicBezTo>
                <a:cubicBezTo>
                  <a:pt x="58" y="489"/>
                  <a:pt x="58" y="478"/>
                  <a:pt x="58" y="478"/>
                </a:cubicBezTo>
                <a:cubicBezTo>
                  <a:pt x="58" y="481"/>
                  <a:pt x="59" y="483"/>
                  <a:pt x="60" y="485"/>
                </a:cubicBezTo>
                <a:cubicBezTo>
                  <a:pt x="65" y="492"/>
                  <a:pt x="75" y="493"/>
                  <a:pt x="83" y="493"/>
                </a:cubicBezTo>
                <a:cubicBezTo>
                  <a:pt x="94" y="493"/>
                  <a:pt x="667" y="493"/>
                  <a:pt x="684" y="493"/>
                </a:cubicBezTo>
                <a:cubicBezTo>
                  <a:pt x="693" y="493"/>
                  <a:pt x="702" y="492"/>
                  <a:pt x="711" y="490"/>
                </a:cubicBezTo>
                <a:cubicBezTo>
                  <a:pt x="716" y="489"/>
                  <a:pt x="723" y="486"/>
                  <a:pt x="724" y="479"/>
                </a:cubicBezTo>
                <a:cubicBezTo>
                  <a:pt x="724" y="456"/>
                  <a:pt x="724" y="467"/>
                  <a:pt x="724" y="467"/>
                </a:cubicBezTo>
                <a:cubicBezTo>
                  <a:pt x="725" y="462"/>
                  <a:pt x="722" y="457"/>
                  <a:pt x="718" y="453"/>
                </a:cubicBezTo>
                <a:cubicBezTo>
                  <a:pt x="717" y="451"/>
                  <a:pt x="715" y="449"/>
                  <a:pt x="714" y="448"/>
                </a:cubicBezTo>
                <a:close/>
                <a:moveTo>
                  <a:pt x="164" y="299"/>
                </a:moveTo>
                <a:cubicBezTo>
                  <a:pt x="164" y="64"/>
                  <a:pt x="164" y="53"/>
                  <a:pt x="164" y="53"/>
                </a:cubicBezTo>
                <a:cubicBezTo>
                  <a:pt x="164" y="39"/>
                  <a:pt x="175" y="16"/>
                  <a:pt x="189" y="16"/>
                </a:cubicBezTo>
                <a:cubicBezTo>
                  <a:pt x="570" y="16"/>
                  <a:pt x="593" y="16"/>
                  <a:pt x="593" y="16"/>
                </a:cubicBezTo>
                <a:cubicBezTo>
                  <a:pt x="607" y="16"/>
                  <a:pt x="618" y="39"/>
                  <a:pt x="618" y="53"/>
                </a:cubicBezTo>
                <a:cubicBezTo>
                  <a:pt x="618" y="268"/>
                  <a:pt x="618" y="299"/>
                  <a:pt x="618" y="299"/>
                </a:cubicBezTo>
                <a:cubicBezTo>
                  <a:pt x="618" y="313"/>
                  <a:pt x="607" y="325"/>
                  <a:pt x="593" y="325"/>
                </a:cubicBezTo>
                <a:cubicBezTo>
                  <a:pt x="212" y="325"/>
                  <a:pt x="189" y="325"/>
                  <a:pt x="189" y="325"/>
                </a:cubicBezTo>
                <a:cubicBezTo>
                  <a:pt x="175" y="325"/>
                  <a:pt x="164" y="302"/>
                  <a:pt x="164" y="287"/>
                </a:cubicBezTo>
                <a:lnTo>
                  <a:pt x="164" y="299"/>
                </a:lnTo>
                <a:close/>
                <a:moveTo>
                  <a:pt x="613" y="367"/>
                </a:moveTo>
                <a:cubicBezTo>
                  <a:pt x="613" y="367"/>
                  <a:pt x="613" y="368"/>
                  <a:pt x="612" y="369"/>
                </a:cubicBezTo>
                <a:cubicBezTo>
                  <a:pt x="612" y="369"/>
                  <a:pt x="612" y="369"/>
                  <a:pt x="612" y="369"/>
                </a:cubicBezTo>
                <a:cubicBezTo>
                  <a:pt x="612" y="369"/>
                  <a:pt x="612" y="369"/>
                  <a:pt x="612" y="369"/>
                </a:cubicBezTo>
                <a:cubicBezTo>
                  <a:pt x="612" y="369"/>
                  <a:pt x="612" y="369"/>
                  <a:pt x="612" y="369"/>
                </a:cubicBezTo>
                <a:cubicBezTo>
                  <a:pt x="612" y="369"/>
                  <a:pt x="612" y="369"/>
                  <a:pt x="611" y="369"/>
                </a:cubicBezTo>
                <a:cubicBezTo>
                  <a:pt x="611" y="369"/>
                  <a:pt x="611" y="369"/>
                  <a:pt x="611" y="369"/>
                </a:cubicBezTo>
                <a:cubicBezTo>
                  <a:pt x="611" y="369"/>
                  <a:pt x="611" y="369"/>
                  <a:pt x="610" y="369"/>
                </a:cubicBezTo>
                <a:cubicBezTo>
                  <a:pt x="608" y="371"/>
                  <a:pt x="604" y="371"/>
                  <a:pt x="600" y="371"/>
                </a:cubicBezTo>
                <a:cubicBezTo>
                  <a:pt x="584" y="371"/>
                  <a:pt x="584" y="371"/>
                  <a:pt x="584" y="371"/>
                </a:cubicBezTo>
                <a:cubicBezTo>
                  <a:pt x="580" y="371"/>
                  <a:pt x="577" y="370"/>
                  <a:pt x="574" y="369"/>
                </a:cubicBezTo>
                <a:cubicBezTo>
                  <a:pt x="573" y="368"/>
                  <a:pt x="572" y="367"/>
                  <a:pt x="571" y="367"/>
                </a:cubicBezTo>
                <a:cubicBezTo>
                  <a:pt x="570" y="366"/>
                  <a:pt x="569" y="365"/>
                  <a:pt x="569" y="365"/>
                </a:cubicBezTo>
                <a:cubicBezTo>
                  <a:pt x="568" y="363"/>
                  <a:pt x="568" y="363"/>
                  <a:pt x="568" y="363"/>
                </a:cubicBezTo>
                <a:cubicBezTo>
                  <a:pt x="566" y="360"/>
                  <a:pt x="564" y="357"/>
                  <a:pt x="563" y="354"/>
                </a:cubicBezTo>
                <a:cubicBezTo>
                  <a:pt x="561" y="351"/>
                  <a:pt x="563" y="350"/>
                  <a:pt x="565" y="349"/>
                </a:cubicBezTo>
                <a:cubicBezTo>
                  <a:pt x="565" y="349"/>
                  <a:pt x="566" y="349"/>
                  <a:pt x="566" y="349"/>
                </a:cubicBezTo>
                <a:cubicBezTo>
                  <a:pt x="567" y="348"/>
                  <a:pt x="569" y="348"/>
                  <a:pt x="570" y="348"/>
                </a:cubicBezTo>
                <a:cubicBezTo>
                  <a:pt x="573" y="348"/>
                  <a:pt x="573" y="348"/>
                  <a:pt x="573" y="348"/>
                </a:cubicBezTo>
                <a:cubicBezTo>
                  <a:pt x="573" y="348"/>
                  <a:pt x="573" y="348"/>
                  <a:pt x="573" y="348"/>
                </a:cubicBezTo>
                <a:cubicBezTo>
                  <a:pt x="577" y="348"/>
                  <a:pt x="581" y="348"/>
                  <a:pt x="586" y="348"/>
                </a:cubicBezTo>
                <a:cubicBezTo>
                  <a:pt x="586" y="348"/>
                  <a:pt x="586" y="348"/>
                  <a:pt x="586" y="348"/>
                </a:cubicBezTo>
                <a:cubicBezTo>
                  <a:pt x="590" y="348"/>
                  <a:pt x="590" y="348"/>
                  <a:pt x="590" y="348"/>
                </a:cubicBezTo>
                <a:cubicBezTo>
                  <a:pt x="592" y="348"/>
                  <a:pt x="594" y="348"/>
                  <a:pt x="595" y="348"/>
                </a:cubicBezTo>
                <a:cubicBezTo>
                  <a:pt x="596" y="349"/>
                  <a:pt x="597" y="349"/>
                  <a:pt x="598" y="349"/>
                </a:cubicBezTo>
                <a:cubicBezTo>
                  <a:pt x="598" y="349"/>
                  <a:pt x="598" y="349"/>
                  <a:pt x="598" y="349"/>
                </a:cubicBezTo>
                <a:cubicBezTo>
                  <a:pt x="598" y="350"/>
                  <a:pt x="598" y="350"/>
                  <a:pt x="599" y="350"/>
                </a:cubicBezTo>
                <a:cubicBezTo>
                  <a:pt x="599" y="350"/>
                  <a:pt x="599" y="350"/>
                  <a:pt x="599" y="350"/>
                </a:cubicBezTo>
                <a:cubicBezTo>
                  <a:pt x="600" y="350"/>
                  <a:pt x="602" y="351"/>
                  <a:pt x="603" y="351"/>
                </a:cubicBezTo>
                <a:cubicBezTo>
                  <a:pt x="604" y="352"/>
                  <a:pt x="604" y="353"/>
                  <a:pt x="605" y="354"/>
                </a:cubicBezTo>
                <a:cubicBezTo>
                  <a:pt x="608" y="359"/>
                  <a:pt x="608" y="359"/>
                  <a:pt x="608" y="359"/>
                </a:cubicBezTo>
                <a:cubicBezTo>
                  <a:pt x="609" y="360"/>
                  <a:pt x="611" y="362"/>
                  <a:pt x="612" y="364"/>
                </a:cubicBezTo>
                <a:cubicBezTo>
                  <a:pt x="612" y="364"/>
                  <a:pt x="612" y="364"/>
                  <a:pt x="612" y="364"/>
                </a:cubicBezTo>
                <a:cubicBezTo>
                  <a:pt x="613" y="365"/>
                  <a:pt x="613" y="366"/>
                  <a:pt x="613" y="367"/>
                </a:cubicBezTo>
                <a:close/>
                <a:moveTo>
                  <a:pt x="410" y="363"/>
                </a:moveTo>
                <a:cubicBezTo>
                  <a:pt x="410" y="364"/>
                  <a:pt x="410" y="364"/>
                  <a:pt x="410" y="365"/>
                </a:cubicBezTo>
                <a:cubicBezTo>
                  <a:pt x="406" y="371"/>
                  <a:pt x="392" y="369"/>
                  <a:pt x="386" y="369"/>
                </a:cubicBezTo>
                <a:cubicBezTo>
                  <a:pt x="383" y="369"/>
                  <a:pt x="380" y="369"/>
                  <a:pt x="377" y="369"/>
                </a:cubicBezTo>
                <a:cubicBezTo>
                  <a:pt x="374" y="369"/>
                  <a:pt x="370" y="369"/>
                  <a:pt x="367" y="367"/>
                </a:cubicBezTo>
                <a:cubicBezTo>
                  <a:pt x="367" y="367"/>
                  <a:pt x="367" y="367"/>
                  <a:pt x="367" y="367"/>
                </a:cubicBezTo>
                <a:cubicBezTo>
                  <a:pt x="367" y="366"/>
                  <a:pt x="367" y="366"/>
                  <a:pt x="367" y="366"/>
                </a:cubicBezTo>
                <a:cubicBezTo>
                  <a:pt x="366" y="366"/>
                  <a:pt x="366" y="366"/>
                  <a:pt x="366" y="366"/>
                </a:cubicBezTo>
                <a:cubicBezTo>
                  <a:pt x="366" y="366"/>
                  <a:pt x="366" y="366"/>
                  <a:pt x="366" y="366"/>
                </a:cubicBezTo>
                <a:cubicBezTo>
                  <a:pt x="366" y="366"/>
                  <a:pt x="366" y="366"/>
                  <a:pt x="366" y="366"/>
                </a:cubicBezTo>
                <a:cubicBezTo>
                  <a:pt x="366" y="365"/>
                  <a:pt x="366" y="365"/>
                  <a:pt x="366" y="365"/>
                </a:cubicBezTo>
                <a:cubicBezTo>
                  <a:pt x="366" y="364"/>
                  <a:pt x="366" y="364"/>
                  <a:pt x="366" y="363"/>
                </a:cubicBezTo>
                <a:cubicBezTo>
                  <a:pt x="366" y="363"/>
                  <a:pt x="366" y="363"/>
                  <a:pt x="366" y="363"/>
                </a:cubicBezTo>
                <a:cubicBezTo>
                  <a:pt x="366" y="362"/>
                  <a:pt x="366" y="361"/>
                  <a:pt x="366" y="361"/>
                </a:cubicBezTo>
                <a:cubicBezTo>
                  <a:pt x="366" y="360"/>
                  <a:pt x="366" y="360"/>
                  <a:pt x="366" y="360"/>
                </a:cubicBezTo>
                <a:cubicBezTo>
                  <a:pt x="366" y="358"/>
                  <a:pt x="366" y="355"/>
                  <a:pt x="367" y="353"/>
                </a:cubicBezTo>
                <a:cubicBezTo>
                  <a:pt x="367" y="352"/>
                  <a:pt x="367" y="352"/>
                  <a:pt x="367" y="352"/>
                </a:cubicBezTo>
                <a:cubicBezTo>
                  <a:pt x="367" y="352"/>
                  <a:pt x="367" y="351"/>
                  <a:pt x="368" y="350"/>
                </a:cubicBezTo>
                <a:cubicBezTo>
                  <a:pt x="369" y="350"/>
                  <a:pt x="369" y="349"/>
                  <a:pt x="370" y="349"/>
                </a:cubicBezTo>
                <a:cubicBezTo>
                  <a:pt x="370" y="349"/>
                  <a:pt x="370" y="349"/>
                  <a:pt x="370" y="349"/>
                </a:cubicBezTo>
                <a:cubicBezTo>
                  <a:pt x="370" y="349"/>
                  <a:pt x="370" y="348"/>
                  <a:pt x="370" y="348"/>
                </a:cubicBezTo>
                <a:cubicBezTo>
                  <a:pt x="370" y="348"/>
                  <a:pt x="371" y="348"/>
                  <a:pt x="371" y="348"/>
                </a:cubicBezTo>
                <a:cubicBezTo>
                  <a:pt x="371" y="348"/>
                  <a:pt x="371" y="348"/>
                  <a:pt x="371" y="348"/>
                </a:cubicBezTo>
                <a:cubicBezTo>
                  <a:pt x="371" y="348"/>
                  <a:pt x="372" y="348"/>
                  <a:pt x="372" y="348"/>
                </a:cubicBezTo>
                <a:cubicBezTo>
                  <a:pt x="372" y="348"/>
                  <a:pt x="372" y="348"/>
                  <a:pt x="373" y="348"/>
                </a:cubicBezTo>
                <a:cubicBezTo>
                  <a:pt x="373" y="347"/>
                  <a:pt x="373" y="347"/>
                  <a:pt x="374" y="347"/>
                </a:cubicBezTo>
                <a:cubicBezTo>
                  <a:pt x="374" y="347"/>
                  <a:pt x="374" y="347"/>
                  <a:pt x="374" y="347"/>
                </a:cubicBezTo>
                <a:cubicBezTo>
                  <a:pt x="374" y="347"/>
                  <a:pt x="374" y="347"/>
                  <a:pt x="374" y="347"/>
                </a:cubicBezTo>
                <a:cubicBezTo>
                  <a:pt x="375" y="347"/>
                  <a:pt x="375" y="347"/>
                  <a:pt x="375" y="347"/>
                </a:cubicBezTo>
                <a:cubicBezTo>
                  <a:pt x="376" y="347"/>
                  <a:pt x="377" y="347"/>
                  <a:pt x="378" y="347"/>
                </a:cubicBezTo>
                <a:cubicBezTo>
                  <a:pt x="379" y="347"/>
                  <a:pt x="379" y="347"/>
                  <a:pt x="379" y="347"/>
                </a:cubicBezTo>
                <a:cubicBezTo>
                  <a:pt x="380" y="347"/>
                  <a:pt x="382" y="347"/>
                  <a:pt x="383" y="347"/>
                </a:cubicBezTo>
                <a:cubicBezTo>
                  <a:pt x="399" y="347"/>
                  <a:pt x="399" y="347"/>
                  <a:pt x="399" y="347"/>
                </a:cubicBezTo>
                <a:cubicBezTo>
                  <a:pt x="399" y="347"/>
                  <a:pt x="399" y="347"/>
                  <a:pt x="400" y="347"/>
                </a:cubicBezTo>
                <a:cubicBezTo>
                  <a:pt x="400" y="347"/>
                  <a:pt x="400" y="347"/>
                  <a:pt x="400" y="347"/>
                </a:cubicBezTo>
                <a:cubicBezTo>
                  <a:pt x="401" y="347"/>
                  <a:pt x="401" y="347"/>
                  <a:pt x="402" y="347"/>
                </a:cubicBezTo>
                <a:cubicBezTo>
                  <a:pt x="405" y="347"/>
                  <a:pt x="408" y="348"/>
                  <a:pt x="409" y="351"/>
                </a:cubicBezTo>
                <a:cubicBezTo>
                  <a:pt x="410" y="351"/>
                  <a:pt x="410" y="351"/>
                  <a:pt x="410" y="351"/>
                </a:cubicBezTo>
                <a:cubicBezTo>
                  <a:pt x="410" y="351"/>
                  <a:pt x="410" y="351"/>
                  <a:pt x="410" y="351"/>
                </a:cubicBezTo>
                <a:cubicBezTo>
                  <a:pt x="411" y="355"/>
                  <a:pt x="410" y="359"/>
                  <a:pt x="410" y="362"/>
                </a:cubicBezTo>
                <a:cubicBezTo>
                  <a:pt x="410" y="363"/>
                  <a:pt x="410" y="363"/>
                  <a:pt x="410" y="363"/>
                </a:cubicBezTo>
                <a:cubicBezTo>
                  <a:pt x="410" y="363"/>
                  <a:pt x="410" y="363"/>
                  <a:pt x="410" y="363"/>
                </a:cubicBezTo>
                <a:close/>
                <a:moveTo>
                  <a:pt x="387" y="381"/>
                </a:moveTo>
                <a:cubicBezTo>
                  <a:pt x="393" y="381"/>
                  <a:pt x="407" y="380"/>
                  <a:pt x="410" y="386"/>
                </a:cubicBezTo>
                <a:cubicBezTo>
                  <a:pt x="410" y="387"/>
                  <a:pt x="411" y="387"/>
                  <a:pt x="411" y="388"/>
                </a:cubicBezTo>
                <a:cubicBezTo>
                  <a:pt x="411" y="395"/>
                  <a:pt x="411" y="395"/>
                  <a:pt x="411" y="395"/>
                </a:cubicBezTo>
                <a:cubicBezTo>
                  <a:pt x="411" y="397"/>
                  <a:pt x="411" y="399"/>
                  <a:pt x="411" y="401"/>
                </a:cubicBezTo>
                <a:cubicBezTo>
                  <a:pt x="411" y="401"/>
                  <a:pt x="411" y="401"/>
                  <a:pt x="411" y="401"/>
                </a:cubicBezTo>
                <a:cubicBezTo>
                  <a:pt x="411" y="402"/>
                  <a:pt x="411" y="402"/>
                  <a:pt x="411" y="402"/>
                </a:cubicBezTo>
                <a:cubicBezTo>
                  <a:pt x="411" y="402"/>
                  <a:pt x="410" y="404"/>
                  <a:pt x="410" y="404"/>
                </a:cubicBezTo>
                <a:cubicBezTo>
                  <a:pt x="409" y="405"/>
                  <a:pt x="409" y="405"/>
                  <a:pt x="409" y="405"/>
                </a:cubicBezTo>
                <a:cubicBezTo>
                  <a:pt x="409" y="405"/>
                  <a:pt x="409" y="405"/>
                  <a:pt x="409" y="406"/>
                </a:cubicBezTo>
                <a:cubicBezTo>
                  <a:pt x="409" y="406"/>
                  <a:pt x="409" y="406"/>
                  <a:pt x="409" y="406"/>
                </a:cubicBezTo>
                <a:cubicBezTo>
                  <a:pt x="407" y="407"/>
                  <a:pt x="405" y="408"/>
                  <a:pt x="403" y="409"/>
                </a:cubicBezTo>
                <a:cubicBezTo>
                  <a:pt x="403" y="409"/>
                  <a:pt x="403" y="409"/>
                  <a:pt x="403" y="409"/>
                </a:cubicBezTo>
                <a:cubicBezTo>
                  <a:pt x="403" y="409"/>
                  <a:pt x="403" y="409"/>
                  <a:pt x="403" y="409"/>
                </a:cubicBezTo>
                <a:cubicBezTo>
                  <a:pt x="402" y="409"/>
                  <a:pt x="401" y="409"/>
                  <a:pt x="401" y="409"/>
                </a:cubicBezTo>
                <a:cubicBezTo>
                  <a:pt x="400" y="409"/>
                  <a:pt x="400" y="409"/>
                  <a:pt x="400" y="409"/>
                </a:cubicBezTo>
                <a:cubicBezTo>
                  <a:pt x="399" y="409"/>
                  <a:pt x="398" y="409"/>
                  <a:pt x="398" y="409"/>
                </a:cubicBezTo>
                <a:cubicBezTo>
                  <a:pt x="398" y="409"/>
                  <a:pt x="398" y="409"/>
                  <a:pt x="398" y="409"/>
                </a:cubicBezTo>
                <a:cubicBezTo>
                  <a:pt x="373" y="409"/>
                  <a:pt x="373" y="409"/>
                  <a:pt x="373" y="409"/>
                </a:cubicBezTo>
                <a:cubicBezTo>
                  <a:pt x="371" y="409"/>
                  <a:pt x="367" y="409"/>
                  <a:pt x="364" y="407"/>
                </a:cubicBezTo>
                <a:cubicBezTo>
                  <a:pt x="364" y="407"/>
                  <a:pt x="364" y="407"/>
                  <a:pt x="364" y="407"/>
                </a:cubicBezTo>
                <a:cubicBezTo>
                  <a:pt x="364" y="407"/>
                  <a:pt x="364" y="407"/>
                  <a:pt x="364" y="407"/>
                </a:cubicBezTo>
                <a:cubicBezTo>
                  <a:pt x="364" y="407"/>
                  <a:pt x="364" y="406"/>
                  <a:pt x="363" y="406"/>
                </a:cubicBezTo>
                <a:cubicBezTo>
                  <a:pt x="363" y="406"/>
                  <a:pt x="362" y="405"/>
                  <a:pt x="362" y="405"/>
                </a:cubicBezTo>
                <a:cubicBezTo>
                  <a:pt x="362" y="405"/>
                  <a:pt x="362" y="405"/>
                  <a:pt x="362" y="404"/>
                </a:cubicBezTo>
                <a:cubicBezTo>
                  <a:pt x="362" y="404"/>
                  <a:pt x="361" y="403"/>
                  <a:pt x="361" y="402"/>
                </a:cubicBezTo>
                <a:cubicBezTo>
                  <a:pt x="362" y="400"/>
                  <a:pt x="362" y="400"/>
                  <a:pt x="362" y="400"/>
                </a:cubicBezTo>
                <a:cubicBezTo>
                  <a:pt x="362" y="400"/>
                  <a:pt x="362" y="400"/>
                  <a:pt x="362" y="400"/>
                </a:cubicBezTo>
                <a:cubicBezTo>
                  <a:pt x="362" y="396"/>
                  <a:pt x="362" y="392"/>
                  <a:pt x="363" y="388"/>
                </a:cubicBezTo>
                <a:cubicBezTo>
                  <a:pt x="363" y="388"/>
                  <a:pt x="363" y="388"/>
                  <a:pt x="363" y="388"/>
                </a:cubicBezTo>
                <a:cubicBezTo>
                  <a:pt x="363" y="388"/>
                  <a:pt x="363" y="388"/>
                  <a:pt x="363" y="388"/>
                </a:cubicBezTo>
                <a:cubicBezTo>
                  <a:pt x="364" y="379"/>
                  <a:pt x="381" y="381"/>
                  <a:pt x="387" y="381"/>
                </a:cubicBezTo>
                <a:close/>
                <a:moveTo>
                  <a:pt x="289" y="407"/>
                </a:moveTo>
                <a:cubicBezTo>
                  <a:pt x="289" y="407"/>
                  <a:pt x="289" y="407"/>
                  <a:pt x="288" y="406"/>
                </a:cubicBezTo>
                <a:cubicBezTo>
                  <a:pt x="288" y="406"/>
                  <a:pt x="288" y="405"/>
                  <a:pt x="287" y="405"/>
                </a:cubicBezTo>
                <a:cubicBezTo>
                  <a:pt x="287" y="405"/>
                  <a:pt x="287" y="405"/>
                  <a:pt x="287" y="405"/>
                </a:cubicBezTo>
                <a:cubicBezTo>
                  <a:pt x="287" y="404"/>
                  <a:pt x="287" y="403"/>
                  <a:pt x="287" y="402"/>
                </a:cubicBezTo>
                <a:cubicBezTo>
                  <a:pt x="288" y="400"/>
                  <a:pt x="288" y="400"/>
                  <a:pt x="288" y="400"/>
                </a:cubicBezTo>
                <a:cubicBezTo>
                  <a:pt x="288" y="400"/>
                  <a:pt x="288" y="400"/>
                  <a:pt x="288" y="400"/>
                </a:cubicBezTo>
                <a:cubicBezTo>
                  <a:pt x="288" y="400"/>
                  <a:pt x="288" y="399"/>
                  <a:pt x="288" y="399"/>
                </a:cubicBezTo>
                <a:cubicBezTo>
                  <a:pt x="291" y="388"/>
                  <a:pt x="291" y="388"/>
                  <a:pt x="291" y="388"/>
                </a:cubicBezTo>
                <a:cubicBezTo>
                  <a:pt x="291" y="388"/>
                  <a:pt x="291" y="388"/>
                  <a:pt x="292" y="388"/>
                </a:cubicBezTo>
                <a:cubicBezTo>
                  <a:pt x="295" y="380"/>
                  <a:pt x="310" y="381"/>
                  <a:pt x="317" y="381"/>
                </a:cubicBezTo>
                <a:cubicBezTo>
                  <a:pt x="320" y="381"/>
                  <a:pt x="325" y="381"/>
                  <a:pt x="330" y="381"/>
                </a:cubicBezTo>
                <a:cubicBezTo>
                  <a:pt x="331" y="382"/>
                  <a:pt x="332" y="382"/>
                  <a:pt x="333" y="382"/>
                </a:cubicBezTo>
                <a:cubicBezTo>
                  <a:pt x="333" y="382"/>
                  <a:pt x="333" y="382"/>
                  <a:pt x="333" y="382"/>
                </a:cubicBezTo>
                <a:cubicBezTo>
                  <a:pt x="335" y="383"/>
                  <a:pt x="337" y="384"/>
                  <a:pt x="338" y="385"/>
                </a:cubicBezTo>
                <a:cubicBezTo>
                  <a:pt x="338" y="385"/>
                  <a:pt x="338" y="385"/>
                  <a:pt x="338" y="385"/>
                </a:cubicBezTo>
                <a:cubicBezTo>
                  <a:pt x="338" y="386"/>
                  <a:pt x="338" y="386"/>
                  <a:pt x="338" y="386"/>
                </a:cubicBezTo>
                <a:cubicBezTo>
                  <a:pt x="338" y="386"/>
                  <a:pt x="338" y="386"/>
                  <a:pt x="338" y="386"/>
                </a:cubicBezTo>
                <a:cubicBezTo>
                  <a:pt x="339" y="387"/>
                  <a:pt x="339" y="388"/>
                  <a:pt x="339" y="388"/>
                </a:cubicBezTo>
                <a:cubicBezTo>
                  <a:pt x="339" y="389"/>
                  <a:pt x="339" y="389"/>
                  <a:pt x="339" y="389"/>
                </a:cubicBezTo>
                <a:cubicBezTo>
                  <a:pt x="339" y="389"/>
                  <a:pt x="339" y="389"/>
                  <a:pt x="339" y="389"/>
                </a:cubicBezTo>
                <a:cubicBezTo>
                  <a:pt x="338" y="391"/>
                  <a:pt x="338" y="393"/>
                  <a:pt x="338" y="395"/>
                </a:cubicBezTo>
                <a:cubicBezTo>
                  <a:pt x="336" y="402"/>
                  <a:pt x="336" y="402"/>
                  <a:pt x="336" y="402"/>
                </a:cubicBezTo>
                <a:cubicBezTo>
                  <a:pt x="336" y="403"/>
                  <a:pt x="336" y="404"/>
                  <a:pt x="335" y="404"/>
                </a:cubicBezTo>
                <a:cubicBezTo>
                  <a:pt x="335" y="405"/>
                  <a:pt x="335" y="405"/>
                  <a:pt x="335" y="405"/>
                </a:cubicBezTo>
                <a:cubicBezTo>
                  <a:pt x="335" y="405"/>
                  <a:pt x="334" y="405"/>
                  <a:pt x="334" y="405"/>
                </a:cubicBezTo>
                <a:cubicBezTo>
                  <a:pt x="334" y="405"/>
                  <a:pt x="334" y="406"/>
                  <a:pt x="334" y="406"/>
                </a:cubicBezTo>
                <a:cubicBezTo>
                  <a:pt x="332" y="407"/>
                  <a:pt x="329" y="408"/>
                  <a:pt x="327" y="409"/>
                </a:cubicBezTo>
                <a:cubicBezTo>
                  <a:pt x="327" y="409"/>
                  <a:pt x="327" y="409"/>
                  <a:pt x="327" y="409"/>
                </a:cubicBezTo>
                <a:cubicBezTo>
                  <a:pt x="327" y="409"/>
                  <a:pt x="327" y="409"/>
                  <a:pt x="327" y="409"/>
                </a:cubicBezTo>
                <a:cubicBezTo>
                  <a:pt x="327" y="409"/>
                  <a:pt x="326" y="409"/>
                  <a:pt x="325" y="409"/>
                </a:cubicBezTo>
                <a:cubicBezTo>
                  <a:pt x="325" y="409"/>
                  <a:pt x="325" y="409"/>
                  <a:pt x="324" y="409"/>
                </a:cubicBezTo>
                <a:cubicBezTo>
                  <a:pt x="324" y="409"/>
                  <a:pt x="323" y="409"/>
                  <a:pt x="322" y="409"/>
                </a:cubicBezTo>
                <a:cubicBezTo>
                  <a:pt x="322" y="409"/>
                  <a:pt x="322" y="409"/>
                  <a:pt x="322" y="409"/>
                </a:cubicBezTo>
                <a:cubicBezTo>
                  <a:pt x="298" y="409"/>
                  <a:pt x="298" y="409"/>
                  <a:pt x="298" y="409"/>
                </a:cubicBezTo>
                <a:cubicBezTo>
                  <a:pt x="295" y="409"/>
                  <a:pt x="292" y="409"/>
                  <a:pt x="289" y="407"/>
                </a:cubicBezTo>
                <a:cubicBezTo>
                  <a:pt x="289" y="407"/>
                  <a:pt x="289" y="407"/>
                  <a:pt x="289" y="407"/>
                </a:cubicBezTo>
                <a:close/>
                <a:moveTo>
                  <a:pt x="320" y="369"/>
                </a:moveTo>
                <a:cubicBezTo>
                  <a:pt x="316" y="369"/>
                  <a:pt x="312" y="369"/>
                  <a:pt x="309" y="369"/>
                </a:cubicBezTo>
                <a:cubicBezTo>
                  <a:pt x="306" y="369"/>
                  <a:pt x="301" y="369"/>
                  <a:pt x="299" y="366"/>
                </a:cubicBezTo>
                <a:cubicBezTo>
                  <a:pt x="299" y="365"/>
                  <a:pt x="299" y="365"/>
                  <a:pt x="299" y="365"/>
                </a:cubicBezTo>
                <a:cubicBezTo>
                  <a:pt x="299" y="365"/>
                  <a:pt x="299" y="364"/>
                  <a:pt x="299" y="364"/>
                </a:cubicBezTo>
                <a:cubicBezTo>
                  <a:pt x="299" y="364"/>
                  <a:pt x="299" y="364"/>
                  <a:pt x="299" y="363"/>
                </a:cubicBezTo>
                <a:cubicBezTo>
                  <a:pt x="299" y="363"/>
                  <a:pt x="299" y="363"/>
                  <a:pt x="299" y="363"/>
                </a:cubicBezTo>
                <a:cubicBezTo>
                  <a:pt x="299" y="363"/>
                  <a:pt x="299" y="363"/>
                  <a:pt x="299" y="363"/>
                </a:cubicBezTo>
                <a:cubicBezTo>
                  <a:pt x="299" y="362"/>
                  <a:pt x="299" y="361"/>
                  <a:pt x="300" y="361"/>
                </a:cubicBezTo>
                <a:cubicBezTo>
                  <a:pt x="300" y="358"/>
                  <a:pt x="301" y="355"/>
                  <a:pt x="302" y="353"/>
                </a:cubicBezTo>
                <a:cubicBezTo>
                  <a:pt x="302" y="353"/>
                  <a:pt x="302" y="353"/>
                  <a:pt x="302" y="353"/>
                </a:cubicBezTo>
                <a:cubicBezTo>
                  <a:pt x="302" y="352"/>
                  <a:pt x="303" y="351"/>
                  <a:pt x="303" y="350"/>
                </a:cubicBezTo>
                <a:cubicBezTo>
                  <a:pt x="304" y="350"/>
                  <a:pt x="304" y="350"/>
                  <a:pt x="305" y="349"/>
                </a:cubicBezTo>
                <a:cubicBezTo>
                  <a:pt x="306" y="348"/>
                  <a:pt x="308" y="348"/>
                  <a:pt x="310" y="347"/>
                </a:cubicBezTo>
                <a:cubicBezTo>
                  <a:pt x="310" y="347"/>
                  <a:pt x="310" y="347"/>
                  <a:pt x="310" y="347"/>
                </a:cubicBezTo>
                <a:cubicBezTo>
                  <a:pt x="312" y="347"/>
                  <a:pt x="313" y="347"/>
                  <a:pt x="315" y="347"/>
                </a:cubicBezTo>
                <a:cubicBezTo>
                  <a:pt x="317" y="347"/>
                  <a:pt x="317" y="347"/>
                  <a:pt x="317" y="347"/>
                </a:cubicBezTo>
                <a:cubicBezTo>
                  <a:pt x="317" y="347"/>
                  <a:pt x="318" y="347"/>
                  <a:pt x="319" y="347"/>
                </a:cubicBezTo>
                <a:cubicBezTo>
                  <a:pt x="323" y="347"/>
                  <a:pt x="328" y="347"/>
                  <a:pt x="332" y="347"/>
                </a:cubicBezTo>
                <a:cubicBezTo>
                  <a:pt x="333" y="347"/>
                  <a:pt x="334" y="347"/>
                  <a:pt x="334" y="347"/>
                </a:cubicBezTo>
                <a:cubicBezTo>
                  <a:pt x="335" y="347"/>
                  <a:pt x="335" y="347"/>
                  <a:pt x="335" y="347"/>
                </a:cubicBezTo>
                <a:cubicBezTo>
                  <a:pt x="335" y="347"/>
                  <a:pt x="335" y="347"/>
                  <a:pt x="336" y="347"/>
                </a:cubicBezTo>
                <a:cubicBezTo>
                  <a:pt x="336" y="347"/>
                  <a:pt x="337" y="347"/>
                  <a:pt x="337" y="347"/>
                </a:cubicBezTo>
                <a:cubicBezTo>
                  <a:pt x="337" y="347"/>
                  <a:pt x="337" y="347"/>
                  <a:pt x="337" y="347"/>
                </a:cubicBezTo>
                <a:cubicBezTo>
                  <a:pt x="341" y="347"/>
                  <a:pt x="345" y="348"/>
                  <a:pt x="345" y="351"/>
                </a:cubicBezTo>
                <a:cubicBezTo>
                  <a:pt x="345" y="351"/>
                  <a:pt x="345" y="351"/>
                  <a:pt x="345" y="351"/>
                </a:cubicBezTo>
                <a:cubicBezTo>
                  <a:pt x="345" y="351"/>
                  <a:pt x="345" y="351"/>
                  <a:pt x="345" y="352"/>
                </a:cubicBezTo>
                <a:cubicBezTo>
                  <a:pt x="345" y="355"/>
                  <a:pt x="344" y="359"/>
                  <a:pt x="343" y="362"/>
                </a:cubicBezTo>
                <a:cubicBezTo>
                  <a:pt x="343" y="362"/>
                  <a:pt x="343" y="362"/>
                  <a:pt x="343" y="362"/>
                </a:cubicBezTo>
                <a:cubicBezTo>
                  <a:pt x="343" y="363"/>
                  <a:pt x="343" y="363"/>
                  <a:pt x="343" y="363"/>
                </a:cubicBezTo>
                <a:cubicBezTo>
                  <a:pt x="343" y="364"/>
                  <a:pt x="343" y="364"/>
                  <a:pt x="342" y="365"/>
                </a:cubicBezTo>
                <a:cubicBezTo>
                  <a:pt x="342" y="365"/>
                  <a:pt x="342" y="365"/>
                  <a:pt x="342" y="366"/>
                </a:cubicBezTo>
                <a:cubicBezTo>
                  <a:pt x="342" y="366"/>
                  <a:pt x="342" y="366"/>
                  <a:pt x="342" y="366"/>
                </a:cubicBezTo>
                <a:cubicBezTo>
                  <a:pt x="342" y="366"/>
                  <a:pt x="342" y="366"/>
                  <a:pt x="342" y="366"/>
                </a:cubicBezTo>
                <a:cubicBezTo>
                  <a:pt x="337" y="371"/>
                  <a:pt x="325" y="369"/>
                  <a:pt x="320" y="369"/>
                </a:cubicBezTo>
                <a:close/>
                <a:moveTo>
                  <a:pt x="212" y="404"/>
                </a:moveTo>
                <a:cubicBezTo>
                  <a:pt x="212" y="404"/>
                  <a:pt x="212" y="403"/>
                  <a:pt x="212" y="403"/>
                </a:cubicBezTo>
                <a:cubicBezTo>
                  <a:pt x="213" y="403"/>
                  <a:pt x="213" y="402"/>
                  <a:pt x="213" y="402"/>
                </a:cubicBezTo>
                <a:cubicBezTo>
                  <a:pt x="213" y="402"/>
                  <a:pt x="213" y="402"/>
                  <a:pt x="213" y="402"/>
                </a:cubicBezTo>
                <a:cubicBezTo>
                  <a:pt x="213" y="402"/>
                  <a:pt x="213" y="402"/>
                  <a:pt x="213" y="402"/>
                </a:cubicBezTo>
                <a:cubicBezTo>
                  <a:pt x="213" y="401"/>
                  <a:pt x="214" y="401"/>
                  <a:pt x="214" y="400"/>
                </a:cubicBezTo>
                <a:cubicBezTo>
                  <a:pt x="216" y="396"/>
                  <a:pt x="217" y="393"/>
                  <a:pt x="219" y="389"/>
                </a:cubicBezTo>
                <a:cubicBezTo>
                  <a:pt x="219" y="389"/>
                  <a:pt x="219" y="389"/>
                  <a:pt x="219" y="389"/>
                </a:cubicBezTo>
                <a:cubicBezTo>
                  <a:pt x="219" y="389"/>
                  <a:pt x="219" y="389"/>
                  <a:pt x="219" y="389"/>
                </a:cubicBezTo>
                <a:cubicBezTo>
                  <a:pt x="220" y="388"/>
                  <a:pt x="220" y="388"/>
                  <a:pt x="220" y="388"/>
                </a:cubicBezTo>
                <a:cubicBezTo>
                  <a:pt x="220" y="388"/>
                  <a:pt x="220" y="388"/>
                  <a:pt x="220" y="387"/>
                </a:cubicBezTo>
                <a:cubicBezTo>
                  <a:pt x="220" y="387"/>
                  <a:pt x="220" y="387"/>
                  <a:pt x="221" y="387"/>
                </a:cubicBezTo>
                <a:cubicBezTo>
                  <a:pt x="226" y="380"/>
                  <a:pt x="238" y="382"/>
                  <a:pt x="245" y="382"/>
                </a:cubicBezTo>
                <a:cubicBezTo>
                  <a:pt x="245" y="382"/>
                  <a:pt x="245" y="382"/>
                  <a:pt x="245" y="382"/>
                </a:cubicBezTo>
                <a:cubicBezTo>
                  <a:pt x="247" y="382"/>
                  <a:pt x="253" y="381"/>
                  <a:pt x="258" y="382"/>
                </a:cubicBezTo>
                <a:cubicBezTo>
                  <a:pt x="259" y="382"/>
                  <a:pt x="261" y="382"/>
                  <a:pt x="262" y="382"/>
                </a:cubicBezTo>
                <a:cubicBezTo>
                  <a:pt x="263" y="382"/>
                  <a:pt x="264" y="383"/>
                  <a:pt x="264" y="383"/>
                </a:cubicBezTo>
                <a:cubicBezTo>
                  <a:pt x="266" y="384"/>
                  <a:pt x="267" y="385"/>
                  <a:pt x="267" y="387"/>
                </a:cubicBezTo>
                <a:cubicBezTo>
                  <a:pt x="267" y="387"/>
                  <a:pt x="267" y="387"/>
                  <a:pt x="267" y="387"/>
                </a:cubicBezTo>
                <a:cubicBezTo>
                  <a:pt x="267" y="387"/>
                  <a:pt x="267" y="387"/>
                  <a:pt x="267" y="388"/>
                </a:cubicBezTo>
                <a:cubicBezTo>
                  <a:pt x="267" y="388"/>
                  <a:pt x="267" y="388"/>
                  <a:pt x="267" y="388"/>
                </a:cubicBezTo>
                <a:cubicBezTo>
                  <a:pt x="262" y="402"/>
                  <a:pt x="262" y="402"/>
                  <a:pt x="262" y="402"/>
                </a:cubicBezTo>
                <a:cubicBezTo>
                  <a:pt x="262" y="403"/>
                  <a:pt x="261" y="404"/>
                  <a:pt x="260" y="405"/>
                </a:cubicBezTo>
                <a:cubicBezTo>
                  <a:pt x="259" y="406"/>
                  <a:pt x="258" y="407"/>
                  <a:pt x="256" y="407"/>
                </a:cubicBezTo>
                <a:cubicBezTo>
                  <a:pt x="256" y="407"/>
                  <a:pt x="256" y="407"/>
                  <a:pt x="256" y="407"/>
                </a:cubicBezTo>
                <a:cubicBezTo>
                  <a:pt x="254" y="408"/>
                  <a:pt x="252" y="409"/>
                  <a:pt x="250" y="409"/>
                </a:cubicBezTo>
                <a:cubicBezTo>
                  <a:pt x="249" y="409"/>
                  <a:pt x="249" y="409"/>
                  <a:pt x="249" y="409"/>
                </a:cubicBezTo>
                <a:cubicBezTo>
                  <a:pt x="249" y="409"/>
                  <a:pt x="249" y="409"/>
                  <a:pt x="248" y="409"/>
                </a:cubicBezTo>
                <a:cubicBezTo>
                  <a:pt x="244" y="410"/>
                  <a:pt x="240" y="409"/>
                  <a:pt x="235" y="409"/>
                </a:cubicBezTo>
                <a:cubicBezTo>
                  <a:pt x="231" y="409"/>
                  <a:pt x="227" y="410"/>
                  <a:pt x="222" y="410"/>
                </a:cubicBezTo>
                <a:cubicBezTo>
                  <a:pt x="219" y="410"/>
                  <a:pt x="215" y="409"/>
                  <a:pt x="213" y="406"/>
                </a:cubicBezTo>
                <a:cubicBezTo>
                  <a:pt x="213" y="406"/>
                  <a:pt x="213" y="406"/>
                  <a:pt x="213" y="406"/>
                </a:cubicBezTo>
                <a:cubicBezTo>
                  <a:pt x="213" y="406"/>
                  <a:pt x="213" y="406"/>
                  <a:pt x="213" y="406"/>
                </a:cubicBezTo>
                <a:cubicBezTo>
                  <a:pt x="213" y="405"/>
                  <a:pt x="213" y="405"/>
                  <a:pt x="212" y="405"/>
                </a:cubicBezTo>
                <a:cubicBezTo>
                  <a:pt x="212" y="405"/>
                  <a:pt x="212" y="405"/>
                  <a:pt x="212" y="405"/>
                </a:cubicBezTo>
                <a:cubicBezTo>
                  <a:pt x="212" y="405"/>
                  <a:pt x="212" y="405"/>
                  <a:pt x="212" y="405"/>
                </a:cubicBezTo>
                <a:cubicBezTo>
                  <a:pt x="212" y="404"/>
                  <a:pt x="212" y="404"/>
                  <a:pt x="212" y="404"/>
                </a:cubicBezTo>
                <a:close/>
                <a:moveTo>
                  <a:pt x="212" y="359"/>
                </a:moveTo>
                <a:cubicBezTo>
                  <a:pt x="212" y="359"/>
                  <a:pt x="212" y="359"/>
                  <a:pt x="212" y="359"/>
                </a:cubicBezTo>
                <a:cubicBezTo>
                  <a:pt x="209" y="364"/>
                  <a:pt x="209" y="364"/>
                  <a:pt x="209" y="364"/>
                </a:cubicBezTo>
                <a:cubicBezTo>
                  <a:pt x="209" y="364"/>
                  <a:pt x="208" y="365"/>
                  <a:pt x="207" y="366"/>
                </a:cubicBezTo>
                <a:cubicBezTo>
                  <a:pt x="206" y="367"/>
                  <a:pt x="205" y="367"/>
                  <a:pt x="203" y="368"/>
                </a:cubicBezTo>
                <a:cubicBezTo>
                  <a:pt x="203" y="368"/>
                  <a:pt x="203" y="368"/>
                  <a:pt x="202" y="368"/>
                </a:cubicBezTo>
                <a:cubicBezTo>
                  <a:pt x="202" y="369"/>
                  <a:pt x="202" y="369"/>
                  <a:pt x="202" y="369"/>
                </a:cubicBezTo>
                <a:cubicBezTo>
                  <a:pt x="202" y="369"/>
                  <a:pt x="202" y="369"/>
                  <a:pt x="202" y="369"/>
                </a:cubicBezTo>
                <a:cubicBezTo>
                  <a:pt x="201" y="369"/>
                  <a:pt x="200" y="369"/>
                  <a:pt x="199" y="369"/>
                </a:cubicBezTo>
                <a:cubicBezTo>
                  <a:pt x="197" y="370"/>
                  <a:pt x="196" y="370"/>
                  <a:pt x="194" y="370"/>
                </a:cubicBezTo>
                <a:cubicBezTo>
                  <a:pt x="189" y="370"/>
                  <a:pt x="189" y="370"/>
                  <a:pt x="189" y="370"/>
                </a:cubicBezTo>
                <a:cubicBezTo>
                  <a:pt x="189" y="370"/>
                  <a:pt x="189" y="370"/>
                  <a:pt x="189" y="370"/>
                </a:cubicBezTo>
                <a:cubicBezTo>
                  <a:pt x="184" y="370"/>
                  <a:pt x="178" y="370"/>
                  <a:pt x="172" y="370"/>
                </a:cubicBezTo>
                <a:cubicBezTo>
                  <a:pt x="170" y="370"/>
                  <a:pt x="165" y="369"/>
                  <a:pt x="164" y="366"/>
                </a:cubicBezTo>
                <a:cubicBezTo>
                  <a:pt x="164" y="366"/>
                  <a:pt x="164" y="365"/>
                  <a:pt x="164" y="365"/>
                </a:cubicBezTo>
                <a:cubicBezTo>
                  <a:pt x="165" y="364"/>
                  <a:pt x="166" y="362"/>
                  <a:pt x="166" y="362"/>
                </a:cubicBezTo>
                <a:cubicBezTo>
                  <a:pt x="168" y="358"/>
                  <a:pt x="170" y="355"/>
                  <a:pt x="173" y="352"/>
                </a:cubicBezTo>
                <a:cubicBezTo>
                  <a:pt x="173" y="352"/>
                  <a:pt x="173" y="352"/>
                  <a:pt x="173" y="352"/>
                </a:cubicBezTo>
                <a:cubicBezTo>
                  <a:pt x="173" y="352"/>
                  <a:pt x="173" y="352"/>
                  <a:pt x="173" y="352"/>
                </a:cubicBezTo>
                <a:cubicBezTo>
                  <a:pt x="180" y="345"/>
                  <a:pt x="193" y="347"/>
                  <a:pt x="201" y="347"/>
                </a:cubicBezTo>
                <a:cubicBezTo>
                  <a:pt x="205" y="347"/>
                  <a:pt x="210" y="346"/>
                  <a:pt x="213" y="348"/>
                </a:cubicBezTo>
                <a:cubicBezTo>
                  <a:pt x="213" y="348"/>
                  <a:pt x="213" y="348"/>
                  <a:pt x="213" y="348"/>
                </a:cubicBezTo>
                <a:cubicBezTo>
                  <a:pt x="214" y="348"/>
                  <a:pt x="214" y="348"/>
                  <a:pt x="214" y="348"/>
                </a:cubicBezTo>
                <a:cubicBezTo>
                  <a:pt x="214" y="348"/>
                  <a:pt x="214" y="349"/>
                  <a:pt x="214" y="349"/>
                </a:cubicBezTo>
                <a:cubicBezTo>
                  <a:pt x="215" y="349"/>
                  <a:pt x="216" y="350"/>
                  <a:pt x="216" y="350"/>
                </a:cubicBezTo>
                <a:cubicBezTo>
                  <a:pt x="216" y="351"/>
                  <a:pt x="216" y="352"/>
                  <a:pt x="215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4" y="355"/>
                  <a:pt x="213" y="357"/>
                  <a:pt x="212" y="359"/>
                </a:cubicBezTo>
                <a:close/>
                <a:moveTo>
                  <a:pt x="266" y="369"/>
                </a:moveTo>
                <a:cubicBezTo>
                  <a:pt x="266" y="369"/>
                  <a:pt x="265" y="369"/>
                  <a:pt x="264" y="369"/>
                </a:cubicBezTo>
                <a:cubicBezTo>
                  <a:pt x="264" y="369"/>
                  <a:pt x="264" y="370"/>
                  <a:pt x="264" y="370"/>
                </a:cubicBezTo>
                <a:cubicBezTo>
                  <a:pt x="261" y="370"/>
                  <a:pt x="258" y="370"/>
                  <a:pt x="254" y="370"/>
                </a:cubicBezTo>
                <a:cubicBezTo>
                  <a:pt x="240" y="370"/>
                  <a:pt x="240" y="370"/>
                  <a:pt x="240" y="370"/>
                </a:cubicBezTo>
                <a:cubicBezTo>
                  <a:pt x="238" y="370"/>
                  <a:pt x="233" y="369"/>
                  <a:pt x="231" y="366"/>
                </a:cubicBezTo>
                <a:cubicBezTo>
                  <a:pt x="231" y="366"/>
                  <a:pt x="231" y="365"/>
                  <a:pt x="231" y="365"/>
                </a:cubicBezTo>
                <a:cubicBezTo>
                  <a:pt x="231" y="365"/>
                  <a:pt x="231" y="365"/>
                  <a:pt x="231" y="364"/>
                </a:cubicBezTo>
                <a:cubicBezTo>
                  <a:pt x="232" y="363"/>
                  <a:pt x="233" y="362"/>
                  <a:pt x="233" y="361"/>
                </a:cubicBezTo>
                <a:cubicBezTo>
                  <a:pt x="234" y="358"/>
                  <a:pt x="235" y="354"/>
                  <a:pt x="238" y="352"/>
                </a:cubicBezTo>
                <a:cubicBezTo>
                  <a:pt x="238" y="351"/>
                  <a:pt x="238" y="351"/>
                  <a:pt x="238" y="351"/>
                </a:cubicBezTo>
                <a:cubicBezTo>
                  <a:pt x="238" y="351"/>
                  <a:pt x="238" y="351"/>
                  <a:pt x="238" y="351"/>
                </a:cubicBezTo>
                <a:cubicBezTo>
                  <a:pt x="239" y="351"/>
                  <a:pt x="239" y="351"/>
                  <a:pt x="239" y="351"/>
                </a:cubicBezTo>
                <a:cubicBezTo>
                  <a:pt x="239" y="350"/>
                  <a:pt x="239" y="350"/>
                  <a:pt x="239" y="350"/>
                </a:cubicBezTo>
                <a:cubicBezTo>
                  <a:pt x="239" y="350"/>
                  <a:pt x="239" y="350"/>
                  <a:pt x="239" y="350"/>
                </a:cubicBezTo>
                <a:cubicBezTo>
                  <a:pt x="241" y="349"/>
                  <a:pt x="244" y="348"/>
                  <a:pt x="246" y="348"/>
                </a:cubicBezTo>
                <a:cubicBezTo>
                  <a:pt x="246" y="348"/>
                  <a:pt x="246" y="347"/>
                  <a:pt x="247" y="347"/>
                </a:cubicBezTo>
                <a:cubicBezTo>
                  <a:pt x="248" y="347"/>
                  <a:pt x="249" y="347"/>
                  <a:pt x="251" y="347"/>
                </a:cubicBezTo>
                <a:cubicBezTo>
                  <a:pt x="259" y="347"/>
                  <a:pt x="259" y="347"/>
                  <a:pt x="259" y="347"/>
                </a:cubicBezTo>
                <a:cubicBezTo>
                  <a:pt x="262" y="347"/>
                  <a:pt x="265" y="347"/>
                  <a:pt x="267" y="347"/>
                </a:cubicBezTo>
                <a:cubicBezTo>
                  <a:pt x="271" y="347"/>
                  <a:pt x="276" y="346"/>
                  <a:pt x="279" y="349"/>
                </a:cubicBezTo>
                <a:cubicBezTo>
                  <a:pt x="279" y="349"/>
                  <a:pt x="280" y="349"/>
                  <a:pt x="280" y="350"/>
                </a:cubicBezTo>
                <a:cubicBezTo>
                  <a:pt x="280" y="350"/>
                  <a:pt x="280" y="350"/>
                  <a:pt x="280" y="350"/>
                </a:cubicBezTo>
                <a:cubicBezTo>
                  <a:pt x="280" y="350"/>
                  <a:pt x="280" y="350"/>
                  <a:pt x="280" y="350"/>
                </a:cubicBezTo>
                <a:cubicBezTo>
                  <a:pt x="280" y="350"/>
                  <a:pt x="280" y="350"/>
                  <a:pt x="280" y="350"/>
                </a:cubicBezTo>
                <a:cubicBezTo>
                  <a:pt x="280" y="351"/>
                  <a:pt x="280" y="351"/>
                  <a:pt x="280" y="352"/>
                </a:cubicBezTo>
                <a:cubicBezTo>
                  <a:pt x="280" y="355"/>
                  <a:pt x="278" y="359"/>
                  <a:pt x="277" y="361"/>
                </a:cubicBezTo>
                <a:cubicBezTo>
                  <a:pt x="277" y="361"/>
                  <a:pt x="277" y="361"/>
                  <a:pt x="277" y="361"/>
                </a:cubicBezTo>
                <a:cubicBezTo>
                  <a:pt x="277" y="362"/>
                  <a:pt x="277" y="362"/>
                  <a:pt x="276" y="363"/>
                </a:cubicBezTo>
                <a:cubicBezTo>
                  <a:pt x="276" y="363"/>
                  <a:pt x="276" y="363"/>
                  <a:pt x="276" y="363"/>
                </a:cubicBezTo>
                <a:cubicBezTo>
                  <a:pt x="276" y="364"/>
                  <a:pt x="276" y="364"/>
                  <a:pt x="276" y="364"/>
                </a:cubicBezTo>
                <a:cubicBezTo>
                  <a:pt x="276" y="364"/>
                  <a:pt x="276" y="364"/>
                  <a:pt x="276" y="364"/>
                </a:cubicBezTo>
                <a:cubicBezTo>
                  <a:pt x="276" y="364"/>
                  <a:pt x="275" y="365"/>
                  <a:pt x="275" y="365"/>
                </a:cubicBezTo>
                <a:cubicBezTo>
                  <a:pt x="275" y="365"/>
                  <a:pt x="275" y="365"/>
                  <a:pt x="275" y="365"/>
                </a:cubicBezTo>
                <a:cubicBezTo>
                  <a:pt x="275" y="365"/>
                  <a:pt x="275" y="365"/>
                  <a:pt x="275" y="365"/>
                </a:cubicBezTo>
                <a:cubicBezTo>
                  <a:pt x="275" y="366"/>
                  <a:pt x="275" y="366"/>
                  <a:pt x="275" y="366"/>
                </a:cubicBezTo>
                <a:cubicBezTo>
                  <a:pt x="274" y="366"/>
                  <a:pt x="274" y="367"/>
                  <a:pt x="273" y="367"/>
                </a:cubicBezTo>
                <a:cubicBezTo>
                  <a:pt x="273" y="367"/>
                  <a:pt x="272" y="367"/>
                  <a:pt x="272" y="368"/>
                </a:cubicBezTo>
                <a:cubicBezTo>
                  <a:pt x="271" y="368"/>
                  <a:pt x="271" y="368"/>
                  <a:pt x="271" y="368"/>
                </a:cubicBezTo>
                <a:cubicBezTo>
                  <a:pt x="271" y="368"/>
                  <a:pt x="271" y="368"/>
                  <a:pt x="271" y="368"/>
                </a:cubicBezTo>
                <a:cubicBezTo>
                  <a:pt x="269" y="369"/>
                  <a:pt x="268" y="369"/>
                  <a:pt x="266" y="369"/>
                </a:cubicBezTo>
                <a:close/>
                <a:moveTo>
                  <a:pt x="172" y="430"/>
                </a:moveTo>
                <a:cubicBezTo>
                  <a:pt x="172" y="430"/>
                  <a:pt x="172" y="430"/>
                  <a:pt x="172" y="430"/>
                </a:cubicBezTo>
                <a:cubicBezTo>
                  <a:pt x="172" y="433"/>
                  <a:pt x="169" y="437"/>
                  <a:pt x="167" y="439"/>
                </a:cubicBezTo>
                <a:cubicBezTo>
                  <a:pt x="167" y="439"/>
                  <a:pt x="167" y="439"/>
                  <a:pt x="167" y="439"/>
                </a:cubicBezTo>
                <a:cubicBezTo>
                  <a:pt x="165" y="443"/>
                  <a:pt x="164" y="447"/>
                  <a:pt x="161" y="450"/>
                </a:cubicBezTo>
                <a:cubicBezTo>
                  <a:pt x="161" y="450"/>
                  <a:pt x="161" y="450"/>
                  <a:pt x="161" y="451"/>
                </a:cubicBezTo>
                <a:cubicBezTo>
                  <a:pt x="160" y="451"/>
                  <a:pt x="160" y="451"/>
                  <a:pt x="160" y="451"/>
                </a:cubicBezTo>
                <a:cubicBezTo>
                  <a:pt x="160" y="451"/>
                  <a:pt x="160" y="451"/>
                  <a:pt x="160" y="452"/>
                </a:cubicBezTo>
                <a:cubicBezTo>
                  <a:pt x="159" y="452"/>
                  <a:pt x="159" y="452"/>
                  <a:pt x="159" y="452"/>
                </a:cubicBezTo>
                <a:cubicBezTo>
                  <a:pt x="159" y="452"/>
                  <a:pt x="159" y="452"/>
                  <a:pt x="159" y="452"/>
                </a:cubicBezTo>
                <a:cubicBezTo>
                  <a:pt x="156" y="455"/>
                  <a:pt x="153" y="456"/>
                  <a:pt x="150" y="457"/>
                </a:cubicBezTo>
                <a:cubicBezTo>
                  <a:pt x="149" y="457"/>
                  <a:pt x="149" y="457"/>
                  <a:pt x="149" y="458"/>
                </a:cubicBezTo>
                <a:cubicBezTo>
                  <a:pt x="146" y="458"/>
                  <a:pt x="144" y="458"/>
                  <a:pt x="142" y="458"/>
                </a:cubicBezTo>
                <a:cubicBezTo>
                  <a:pt x="141" y="458"/>
                  <a:pt x="141" y="458"/>
                  <a:pt x="141" y="458"/>
                </a:cubicBezTo>
                <a:cubicBezTo>
                  <a:pt x="141" y="458"/>
                  <a:pt x="141" y="458"/>
                  <a:pt x="141" y="458"/>
                </a:cubicBezTo>
                <a:cubicBezTo>
                  <a:pt x="132" y="458"/>
                  <a:pt x="124" y="458"/>
                  <a:pt x="115" y="458"/>
                </a:cubicBezTo>
                <a:cubicBezTo>
                  <a:pt x="114" y="458"/>
                  <a:pt x="114" y="458"/>
                  <a:pt x="113" y="458"/>
                </a:cubicBezTo>
                <a:cubicBezTo>
                  <a:pt x="112" y="458"/>
                  <a:pt x="111" y="458"/>
                  <a:pt x="110" y="458"/>
                </a:cubicBezTo>
                <a:cubicBezTo>
                  <a:pt x="109" y="457"/>
                  <a:pt x="107" y="456"/>
                  <a:pt x="107" y="456"/>
                </a:cubicBezTo>
                <a:cubicBezTo>
                  <a:pt x="106" y="455"/>
                  <a:pt x="106" y="453"/>
                  <a:pt x="106" y="452"/>
                </a:cubicBezTo>
                <a:cubicBezTo>
                  <a:pt x="106" y="451"/>
                  <a:pt x="106" y="451"/>
                  <a:pt x="107" y="450"/>
                </a:cubicBezTo>
                <a:cubicBezTo>
                  <a:pt x="107" y="449"/>
                  <a:pt x="107" y="449"/>
                  <a:pt x="107" y="449"/>
                </a:cubicBezTo>
                <a:cubicBezTo>
                  <a:pt x="107" y="449"/>
                  <a:pt x="107" y="449"/>
                  <a:pt x="107" y="449"/>
                </a:cubicBezTo>
                <a:cubicBezTo>
                  <a:pt x="107" y="448"/>
                  <a:pt x="107" y="448"/>
                  <a:pt x="107" y="448"/>
                </a:cubicBezTo>
                <a:cubicBezTo>
                  <a:pt x="107" y="448"/>
                  <a:pt x="107" y="448"/>
                  <a:pt x="107" y="448"/>
                </a:cubicBezTo>
                <a:cubicBezTo>
                  <a:pt x="109" y="445"/>
                  <a:pt x="112" y="442"/>
                  <a:pt x="114" y="439"/>
                </a:cubicBezTo>
                <a:cubicBezTo>
                  <a:pt x="116" y="436"/>
                  <a:pt x="117" y="433"/>
                  <a:pt x="119" y="431"/>
                </a:cubicBezTo>
                <a:cubicBezTo>
                  <a:pt x="120" y="431"/>
                  <a:pt x="120" y="430"/>
                  <a:pt x="120" y="430"/>
                </a:cubicBezTo>
                <a:cubicBezTo>
                  <a:pt x="120" y="430"/>
                  <a:pt x="120" y="430"/>
                  <a:pt x="120" y="430"/>
                </a:cubicBezTo>
                <a:cubicBezTo>
                  <a:pt x="121" y="430"/>
                  <a:pt x="121" y="429"/>
                  <a:pt x="122" y="429"/>
                </a:cubicBezTo>
                <a:cubicBezTo>
                  <a:pt x="122" y="429"/>
                  <a:pt x="122" y="429"/>
                  <a:pt x="122" y="429"/>
                </a:cubicBezTo>
                <a:cubicBezTo>
                  <a:pt x="122" y="429"/>
                  <a:pt x="122" y="429"/>
                  <a:pt x="122" y="429"/>
                </a:cubicBezTo>
                <a:cubicBezTo>
                  <a:pt x="125" y="426"/>
                  <a:pt x="128" y="425"/>
                  <a:pt x="132" y="424"/>
                </a:cubicBezTo>
                <a:cubicBezTo>
                  <a:pt x="132" y="424"/>
                  <a:pt x="132" y="424"/>
                  <a:pt x="132" y="424"/>
                </a:cubicBezTo>
                <a:cubicBezTo>
                  <a:pt x="132" y="424"/>
                  <a:pt x="132" y="424"/>
                  <a:pt x="132" y="424"/>
                </a:cubicBezTo>
                <a:cubicBezTo>
                  <a:pt x="133" y="424"/>
                  <a:pt x="133" y="424"/>
                  <a:pt x="134" y="424"/>
                </a:cubicBezTo>
                <a:cubicBezTo>
                  <a:pt x="135" y="424"/>
                  <a:pt x="135" y="424"/>
                  <a:pt x="135" y="424"/>
                </a:cubicBezTo>
                <a:cubicBezTo>
                  <a:pt x="136" y="424"/>
                  <a:pt x="136" y="424"/>
                  <a:pt x="137" y="424"/>
                </a:cubicBezTo>
                <a:cubicBezTo>
                  <a:pt x="137" y="423"/>
                  <a:pt x="137" y="423"/>
                  <a:pt x="138" y="423"/>
                </a:cubicBezTo>
                <a:cubicBezTo>
                  <a:pt x="138" y="423"/>
                  <a:pt x="138" y="423"/>
                  <a:pt x="138" y="423"/>
                </a:cubicBezTo>
                <a:cubicBezTo>
                  <a:pt x="138" y="423"/>
                  <a:pt x="138" y="423"/>
                  <a:pt x="138" y="423"/>
                </a:cubicBezTo>
                <a:cubicBezTo>
                  <a:pt x="146" y="423"/>
                  <a:pt x="153" y="423"/>
                  <a:pt x="161" y="423"/>
                </a:cubicBezTo>
                <a:cubicBezTo>
                  <a:pt x="161" y="423"/>
                  <a:pt x="161" y="423"/>
                  <a:pt x="161" y="423"/>
                </a:cubicBezTo>
                <a:cubicBezTo>
                  <a:pt x="163" y="423"/>
                  <a:pt x="163" y="423"/>
                  <a:pt x="163" y="423"/>
                </a:cubicBezTo>
                <a:cubicBezTo>
                  <a:pt x="165" y="423"/>
                  <a:pt x="166" y="424"/>
                  <a:pt x="167" y="424"/>
                </a:cubicBezTo>
                <a:cubicBezTo>
                  <a:pt x="168" y="424"/>
                  <a:pt x="168" y="424"/>
                  <a:pt x="169" y="425"/>
                </a:cubicBezTo>
                <a:cubicBezTo>
                  <a:pt x="169" y="425"/>
                  <a:pt x="169" y="425"/>
                  <a:pt x="169" y="425"/>
                </a:cubicBezTo>
                <a:cubicBezTo>
                  <a:pt x="169" y="425"/>
                  <a:pt x="169" y="425"/>
                  <a:pt x="170" y="425"/>
                </a:cubicBezTo>
                <a:cubicBezTo>
                  <a:pt x="172" y="426"/>
                  <a:pt x="173" y="428"/>
                  <a:pt x="172" y="430"/>
                </a:cubicBezTo>
                <a:close/>
                <a:moveTo>
                  <a:pt x="188" y="402"/>
                </a:moveTo>
                <a:cubicBezTo>
                  <a:pt x="188" y="402"/>
                  <a:pt x="188" y="402"/>
                  <a:pt x="188" y="402"/>
                </a:cubicBezTo>
                <a:cubicBezTo>
                  <a:pt x="188" y="402"/>
                  <a:pt x="188" y="402"/>
                  <a:pt x="188" y="402"/>
                </a:cubicBezTo>
                <a:cubicBezTo>
                  <a:pt x="188" y="403"/>
                  <a:pt x="187" y="403"/>
                  <a:pt x="187" y="404"/>
                </a:cubicBezTo>
                <a:cubicBezTo>
                  <a:pt x="187" y="404"/>
                  <a:pt x="187" y="404"/>
                  <a:pt x="187" y="404"/>
                </a:cubicBezTo>
                <a:cubicBezTo>
                  <a:pt x="185" y="406"/>
                  <a:pt x="182" y="407"/>
                  <a:pt x="179" y="408"/>
                </a:cubicBezTo>
                <a:cubicBezTo>
                  <a:pt x="179" y="408"/>
                  <a:pt x="179" y="408"/>
                  <a:pt x="179" y="408"/>
                </a:cubicBezTo>
                <a:cubicBezTo>
                  <a:pt x="179" y="409"/>
                  <a:pt x="178" y="409"/>
                  <a:pt x="178" y="409"/>
                </a:cubicBezTo>
                <a:cubicBezTo>
                  <a:pt x="177" y="409"/>
                  <a:pt x="177" y="409"/>
                  <a:pt x="177" y="409"/>
                </a:cubicBezTo>
                <a:cubicBezTo>
                  <a:pt x="177" y="409"/>
                  <a:pt x="177" y="409"/>
                  <a:pt x="176" y="409"/>
                </a:cubicBezTo>
                <a:cubicBezTo>
                  <a:pt x="174" y="409"/>
                  <a:pt x="172" y="410"/>
                  <a:pt x="171" y="410"/>
                </a:cubicBezTo>
                <a:cubicBezTo>
                  <a:pt x="170" y="410"/>
                  <a:pt x="170" y="410"/>
                  <a:pt x="170" y="410"/>
                </a:cubicBezTo>
                <a:cubicBezTo>
                  <a:pt x="167" y="410"/>
                  <a:pt x="164" y="410"/>
                  <a:pt x="161" y="410"/>
                </a:cubicBezTo>
                <a:cubicBezTo>
                  <a:pt x="156" y="410"/>
                  <a:pt x="151" y="410"/>
                  <a:pt x="146" y="410"/>
                </a:cubicBezTo>
                <a:cubicBezTo>
                  <a:pt x="146" y="410"/>
                  <a:pt x="145" y="410"/>
                  <a:pt x="144" y="410"/>
                </a:cubicBezTo>
                <a:cubicBezTo>
                  <a:pt x="144" y="410"/>
                  <a:pt x="144" y="410"/>
                  <a:pt x="144" y="410"/>
                </a:cubicBezTo>
                <a:cubicBezTo>
                  <a:pt x="143" y="409"/>
                  <a:pt x="143" y="409"/>
                  <a:pt x="142" y="409"/>
                </a:cubicBezTo>
                <a:cubicBezTo>
                  <a:pt x="142" y="409"/>
                  <a:pt x="142" y="409"/>
                  <a:pt x="142" y="409"/>
                </a:cubicBezTo>
                <a:cubicBezTo>
                  <a:pt x="142" y="409"/>
                  <a:pt x="142" y="409"/>
                  <a:pt x="142" y="409"/>
                </a:cubicBezTo>
                <a:cubicBezTo>
                  <a:pt x="140" y="409"/>
                  <a:pt x="138" y="407"/>
                  <a:pt x="138" y="405"/>
                </a:cubicBezTo>
                <a:cubicBezTo>
                  <a:pt x="138" y="405"/>
                  <a:pt x="138" y="404"/>
                  <a:pt x="138" y="404"/>
                </a:cubicBezTo>
                <a:cubicBezTo>
                  <a:pt x="138" y="404"/>
                  <a:pt x="138" y="404"/>
                  <a:pt x="138" y="403"/>
                </a:cubicBezTo>
                <a:cubicBezTo>
                  <a:pt x="138" y="403"/>
                  <a:pt x="138" y="403"/>
                  <a:pt x="139" y="402"/>
                </a:cubicBezTo>
                <a:cubicBezTo>
                  <a:pt x="139" y="402"/>
                  <a:pt x="139" y="402"/>
                  <a:pt x="139" y="402"/>
                </a:cubicBezTo>
                <a:cubicBezTo>
                  <a:pt x="139" y="402"/>
                  <a:pt x="139" y="402"/>
                  <a:pt x="139" y="402"/>
                </a:cubicBezTo>
                <a:cubicBezTo>
                  <a:pt x="139" y="402"/>
                  <a:pt x="139" y="401"/>
                  <a:pt x="140" y="401"/>
                </a:cubicBezTo>
                <a:cubicBezTo>
                  <a:pt x="142" y="397"/>
                  <a:pt x="144" y="394"/>
                  <a:pt x="147" y="390"/>
                </a:cubicBezTo>
                <a:cubicBezTo>
                  <a:pt x="147" y="390"/>
                  <a:pt x="147" y="390"/>
                  <a:pt x="147" y="390"/>
                </a:cubicBezTo>
                <a:cubicBezTo>
                  <a:pt x="148" y="389"/>
                  <a:pt x="148" y="389"/>
                  <a:pt x="148" y="389"/>
                </a:cubicBezTo>
                <a:cubicBezTo>
                  <a:pt x="149" y="388"/>
                  <a:pt x="149" y="387"/>
                  <a:pt x="151" y="386"/>
                </a:cubicBezTo>
                <a:cubicBezTo>
                  <a:pt x="151" y="385"/>
                  <a:pt x="152" y="385"/>
                  <a:pt x="153" y="385"/>
                </a:cubicBezTo>
                <a:cubicBezTo>
                  <a:pt x="153" y="384"/>
                  <a:pt x="154" y="384"/>
                  <a:pt x="154" y="384"/>
                </a:cubicBezTo>
                <a:cubicBezTo>
                  <a:pt x="154" y="384"/>
                  <a:pt x="154" y="384"/>
                  <a:pt x="155" y="384"/>
                </a:cubicBezTo>
                <a:cubicBezTo>
                  <a:pt x="155" y="384"/>
                  <a:pt x="155" y="384"/>
                  <a:pt x="155" y="384"/>
                </a:cubicBezTo>
                <a:cubicBezTo>
                  <a:pt x="155" y="384"/>
                  <a:pt x="155" y="384"/>
                  <a:pt x="156" y="383"/>
                </a:cubicBezTo>
                <a:cubicBezTo>
                  <a:pt x="157" y="383"/>
                  <a:pt x="158" y="383"/>
                  <a:pt x="160" y="382"/>
                </a:cubicBezTo>
                <a:cubicBezTo>
                  <a:pt x="161" y="382"/>
                  <a:pt x="163" y="382"/>
                  <a:pt x="165" y="382"/>
                </a:cubicBezTo>
                <a:cubicBezTo>
                  <a:pt x="169" y="382"/>
                  <a:pt x="169" y="382"/>
                  <a:pt x="169" y="382"/>
                </a:cubicBezTo>
                <a:cubicBezTo>
                  <a:pt x="170" y="382"/>
                  <a:pt x="171" y="382"/>
                  <a:pt x="172" y="382"/>
                </a:cubicBezTo>
                <a:cubicBezTo>
                  <a:pt x="177" y="382"/>
                  <a:pt x="181" y="382"/>
                  <a:pt x="185" y="382"/>
                </a:cubicBezTo>
                <a:cubicBezTo>
                  <a:pt x="185" y="382"/>
                  <a:pt x="185" y="382"/>
                  <a:pt x="185" y="382"/>
                </a:cubicBezTo>
                <a:cubicBezTo>
                  <a:pt x="187" y="382"/>
                  <a:pt x="187" y="382"/>
                  <a:pt x="187" y="382"/>
                </a:cubicBezTo>
                <a:cubicBezTo>
                  <a:pt x="189" y="382"/>
                  <a:pt x="190" y="382"/>
                  <a:pt x="191" y="382"/>
                </a:cubicBezTo>
                <a:cubicBezTo>
                  <a:pt x="193" y="383"/>
                  <a:pt x="193" y="383"/>
                  <a:pt x="194" y="383"/>
                </a:cubicBezTo>
                <a:cubicBezTo>
                  <a:pt x="196" y="384"/>
                  <a:pt x="197" y="386"/>
                  <a:pt x="196" y="389"/>
                </a:cubicBezTo>
                <a:cubicBezTo>
                  <a:pt x="194" y="392"/>
                  <a:pt x="192" y="395"/>
                  <a:pt x="190" y="398"/>
                </a:cubicBezTo>
                <a:cubicBezTo>
                  <a:pt x="188" y="402"/>
                  <a:pt x="188" y="402"/>
                  <a:pt x="188" y="402"/>
                </a:cubicBezTo>
                <a:cubicBezTo>
                  <a:pt x="188" y="402"/>
                  <a:pt x="188" y="402"/>
                  <a:pt x="188" y="402"/>
                </a:cubicBezTo>
                <a:close/>
                <a:moveTo>
                  <a:pt x="411" y="448"/>
                </a:moveTo>
                <a:cubicBezTo>
                  <a:pt x="411" y="449"/>
                  <a:pt x="411" y="449"/>
                  <a:pt x="411" y="450"/>
                </a:cubicBezTo>
                <a:cubicBezTo>
                  <a:pt x="411" y="450"/>
                  <a:pt x="411" y="450"/>
                  <a:pt x="411" y="450"/>
                </a:cubicBezTo>
                <a:cubicBezTo>
                  <a:pt x="411" y="451"/>
                  <a:pt x="411" y="451"/>
                  <a:pt x="410" y="451"/>
                </a:cubicBezTo>
                <a:cubicBezTo>
                  <a:pt x="410" y="451"/>
                  <a:pt x="410" y="451"/>
                  <a:pt x="410" y="452"/>
                </a:cubicBezTo>
                <a:cubicBezTo>
                  <a:pt x="410" y="452"/>
                  <a:pt x="410" y="452"/>
                  <a:pt x="410" y="452"/>
                </a:cubicBezTo>
                <a:cubicBezTo>
                  <a:pt x="410" y="452"/>
                  <a:pt x="409" y="453"/>
                  <a:pt x="409" y="453"/>
                </a:cubicBezTo>
                <a:cubicBezTo>
                  <a:pt x="409" y="453"/>
                  <a:pt x="409" y="453"/>
                  <a:pt x="409" y="453"/>
                </a:cubicBezTo>
                <a:cubicBezTo>
                  <a:pt x="408" y="454"/>
                  <a:pt x="408" y="454"/>
                  <a:pt x="407" y="455"/>
                </a:cubicBezTo>
                <a:cubicBezTo>
                  <a:pt x="407" y="455"/>
                  <a:pt x="407" y="455"/>
                  <a:pt x="407" y="455"/>
                </a:cubicBezTo>
                <a:cubicBezTo>
                  <a:pt x="407" y="455"/>
                  <a:pt x="407" y="455"/>
                  <a:pt x="407" y="455"/>
                </a:cubicBezTo>
                <a:cubicBezTo>
                  <a:pt x="406" y="455"/>
                  <a:pt x="406" y="456"/>
                  <a:pt x="405" y="456"/>
                </a:cubicBezTo>
                <a:cubicBezTo>
                  <a:pt x="405" y="456"/>
                  <a:pt x="405" y="456"/>
                  <a:pt x="405" y="456"/>
                </a:cubicBezTo>
                <a:cubicBezTo>
                  <a:pt x="404" y="456"/>
                  <a:pt x="404" y="456"/>
                  <a:pt x="404" y="456"/>
                </a:cubicBezTo>
                <a:cubicBezTo>
                  <a:pt x="403" y="456"/>
                  <a:pt x="403" y="457"/>
                  <a:pt x="403" y="457"/>
                </a:cubicBezTo>
                <a:cubicBezTo>
                  <a:pt x="403" y="457"/>
                  <a:pt x="403" y="457"/>
                  <a:pt x="402" y="457"/>
                </a:cubicBezTo>
                <a:cubicBezTo>
                  <a:pt x="402" y="457"/>
                  <a:pt x="402" y="457"/>
                  <a:pt x="402" y="457"/>
                </a:cubicBezTo>
                <a:cubicBezTo>
                  <a:pt x="402" y="457"/>
                  <a:pt x="401" y="457"/>
                  <a:pt x="400" y="457"/>
                </a:cubicBezTo>
                <a:cubicBezTo>
                  <a:pt x="400" y="457"/>
                  <a:pt x="399" y="457"/>
                  <a:pt x="399" y="457"/>
                </a:cubicBezTo>
                <a:cubicBezTo>
                  <a:pt x="398" y="458"/>
                  <a:pt x="398" y="458"/>
                  <a:pt x="397" y="458"/>
                </a:cubicBezTo>
                <a:cubicBezTo>
                  <a:pt x="397" y="458"/>
                  <a:pt x="397" y="458"/>
                  <a:pt x="397" y="458"/>
                </a:cubicBezTo>
                <a:cubicBezTo>
                  <a:pt x="396" y="458"/>
                  <a:pt x="396" y="458"/>
                  <a:pt x="396" y="458"/>
                </a:cubicBezTo>
                <a:cubicBezTo>
                  <a:pt x="396" y="458"/>
                  <a:pt x="396" y="458"/>
                  <a:pt x="396" y="458"/>
                </a:cubicBezTo>
                <a:cubicBezTo>
                  <a:pt x="393" y="458"/>
                  <a:pt x="390" y="458"/>
                  <a:pt x="387" y="458"/>
                </a:cubicBezTo>
                <a:cubicBezTo>
                  <a:pt x="373" y="458"/>
                  <a:pt x="212" y="458"/>
                  <a:pt x="200" y="458"/>
                </a:cubicBezTo>
                <a:cubicBezTo>
                  <a:pt x="199" y="458"/>
                  <a:pt x="198" y="458"/>
                  <a:pt x="198" y="458"/>
                </a:cubicBezTo>
                <a:cubicBezTo>
                  <a:pt x="197" y="458"/>
                  <a:pt x="196" y="458"/>
                  <a:pt x="195" y="457"/>
                </a:cubicBezTo>
                <a:cubicBezTo>
                  <a:pt x="193" y="457"/>
                  <a:pt x="192" y="456"/>
                  <a:pt x="191" y="455"/>
                </a:cubicBezTo>
                <a:cubicBezTo>
                  <a:pt x="190" y="454"/>
                  <a:pt x="190" y="453"/>
                  <a:pt x="189" y="452"/>
                </a:cubicBezTo>
                <a:cubicBezTo>
                  <a:pt x="189" y="451"/>
                  <a:pt x="189" y="450"/>
                  <a:pt x="190" y="449"/>
                </a:cubicBezTo>
                <a:cubicBezTo>
                  <a:pt x="191" y="448"/>
                  <a:pt x="191" y="448"/>
                  <a:pt x="191" y="448"/>
                </a:cubicBezTo>
                <a:cubicBezTo>
                  <a:pt x="191" y="448"/>
                  <a:pt x="191" y="448"/>
                  <a:pt x="191" y="448"/>
                </a:cubicBezTo>
                <a:cubicBezTo>
                  <a:pt x="192" y="444"/>
                  <a:pt x="194" y="440"/>
                  <a:pt x="196" y="437"/>
                </a:cubicBezTo>
                <a:cubicBezTo>
                  <a:pt x="196" y="436"/>
                  <a:pt x="197" y="435"/>
                  <a:pt x="197" y="435"/>
                </a:cubicBezTo>
                <a:cubicBezTo>
                  <a:pt x="198" y="432"/>
                  <a:pt x="198" y="432"/>
                  <a:pt x="198" y="432"/>
                </a:cubicBezTo>
                <a:cubicBezTo>
                  <a:pt x="199" y="431"/>
                  <a:pt x="200" y="430"/>
                  <a:pt x="201" y="428"/>
                </a:cubicBezTo>
                <a:cubicBezTo>
                  <a:pt x="201" y="428"/>
                  <a:pt x="202" y="428"/>
                  <a:pt x="202" y="428"/>
                </a:cubicBezTo>
                <a:cubicBezTo>
                  <a:pt x="202" y="428"/>
                  <a:pt x="202" y="428"/>
                  <a:pt x="203" y="428"/>
                </a:cubicBezTo>
                <a:cubicBezTo>
                  <a:pt x="203" y="427"/>
                  <a:pt x="203" y="427"/>
                  <a:pt x="203" y="427"/>
                </a:cubicBezTo>
                <a:cubicBezTo>
                  <a:pt x="203" y="427"/>
                  <a:pt x="203" y="427"/>
                  <a:pt x="203" y="427"/>
                </a:cubicBezTo>
                <a:cubicBezTo>
                  <a:pt x="204" y="427"/>
                  <a:pt x="204" y="427"/>
                  <a:pt x="204" y="427"/>
                </a:cubicBezTo>
                <a:cubicBezTo>
                  <a:pt x="204" y="426"/>
                  <a:pt x="205" y="426"/>
                  <a:pt x="205" y="426"/>
                </a:cubicBezTo>
                <a:cubicBezTo>
                  <a:pt x="205" y="426"/>
                  <a:pt x="206" y="426"/>
                  <a:pt x="206" y="425"/>
                </a:cubicBezTo>
                <a:cubicBezTo>
                  <a:pt x="206" y="425"/>
                  <a:pt x="207" y="425"/>
                  <a:pt x="207" y="425"/>
                </a:cubicBezTo>
                <a:cubicBezTo>
                  <a:pt x="208" y="425"/>
                  <a:pt x="208" y="425"/>
                  <a:pt x="209" y="424"/>
                </a:cubicBezTo>
                <a:cubicBezTo>
                  <a:pt x="209" y="424"/>
                  <a:pt x="210" y="424"/>
                  <a:pt x="210" y="424"/>
                </a:cubicBezTo>
                <a:cubicBezTo>
                  <a:pt x="210" y="424"/>
                  <a:pt x="210" y="424"/>
                  <a:pt x="210" y="424"/>
                </a:cubicBezTo>
                <a:cubicBezTo>
                  <a:pt x="212" y="423"/>
                  <a:pt x="214" y="423"/>
                  <a:pt x="216" y="423"/>
                </a:cubicBezTo>
                <a:cubicBezTo>
                  <a:pt x="216" y="423"/>
                  <a:pt x="385" y="423"/>
                  <a:pt x="392" y="423"/>
                </a:cubicBezTo>
                <a:cubicBezTo>
                  <a:pt x="393" y="423"/>
                  <a:pt x="395" y="423"/>
                  <a:pt x="397" y="423"/>
                </a:cubicBezTo>
                <a:cubicBezTo>
                  <a:pt x="398" y="423"/>
                  <a:pt x="399" y="423"/>
                  <a:pt x="400" y="423"/>
                </a:cubicBezTo>
                <a:cubicBezTo>
                  <a:pt x="400" y="423"/>
                  <a:pt x="400" y="423"/>
                  <a:pt x="400" y="423"/>
                </a:cubicBezTo>
                <a:cubicBezTo>
                  <a:pt x="401" y="423"/>
                  <a:pt x="402" y="423"/>
                  <a:pt x="402" y="423"/>
                </a:cubicBezTo>
                <a:cubicBezTo>
                  <a:pt x="403" y="423"/>
                  <a:pt x="403" y="423"/>
                  <a:pt x="403" y="423"/>
                </a:cubicBezTo>
                <a:cubicBezTo>
                  <a:pt x="403" y="423"/>
                  <a:pt x="403" y="423"/>
                  <a:pt x="403" y="423"/>
                </a:cubicBezTo>
                <a:cubicBezTo>
                  <a:pt x="404" y="424"/>
                  <a:pt x="404" y="424"/>
                  <a:pt x="405" y="424"/>
                </a:cubicBezTo>
                <a:cubicBezTo>
                  <a:pt x="405" y="424"/>
                  <a:pt x="405" y="424"/>
                  <a:pt x="405" y="424"/>
                </a:cubicBezTo>
                <a:cubicBezTo>
                  <a:pt x="406" y="425"/>
                  <a:pt x="406" y="425"/>
                  <a:pt x="407" y="425"/>
                </a:cubicBezTo>
                <a:cubicBezTo>
                  <a:pt x="407" y="425"/>
                  <a:pt x="407" y="425"/>
                  <a:pt x="407" y="425"/>
                </a:cubicBezTo>
                <a:cubicBezTo>
                  <a:pt x="407" y="425"/>
                  <a:pt x="407" y="425"/>
                  <a:pt x="407" y="425"/>
                </a:cubicBezTo>
                <a:cubicBezTo>
                  <a:pt x="408" y="426"/>
                  <a:pt x="408" y="426"/>
                  <a:pt x="408" y="426"/>
                </a:cubicBezTo>
                <a:cubicBezTo>
                  <a:pt x="409" y="427"/>
                  <a:pt x="409" y="427"/>
                  <a:pt x="410" y="428"/>
                </a:cubicBezTo>
                <a:cubicBezTo>
                  <a:pt x="411" y="429"/>
                  <a:pt x="411" y="430"/>
                  <a:pt x="411" y="431"/>
                </a:cubicBezTo>
                <a:cubicBezTo>
                  <a:pt x="411" y="432"/>
                  <a:pt x="411" y="432"/>
                  <a:pt x="411" y="432"/>
                </a:cubicBezTo>
                <a:cubicBezTo>
                  <a:pt x="411" y="432"/>
                  <a:pt x="411" y="432"/>
                  <a:pt x="411" y="432"/>
                </a:cubicBezTo>
                <a:cubicBezTo>
                  <a:pt x="411" y="436"/>
                  <a:pt x="411" y="441"/>
                  <a:pt x="411" y="445"/>
                </a:cubicBezTo>
                <a:cubicBezTo>
                  <a:pt x="411" y="446"/>
                  <a:pt x="411" y="447"/>
                  <a:pt x="411" y="448"/>
                </a:cubicBezTo>
                <a:close/>
                <a:moveTo>
                  <a:pt x="434" y="366"/>
                </a:moveTo>
                <a:cubicBezTo>
                  <a:pt x="434" y="366"/>
                  <a:pt x="434" y="366"/>
                  <a:pt x="434" y="366"/>
                </a:cubicBezTo>
                <a:cubicBezTo>
                  <a:pt x="434" y="366"/>
                  <a:pt x="434" y="366"/>
                  <a:pt x="434" y="365"/>
                </a:cubicBezTo>
                <a:cubicBezTo>
                  <a:pt x="433" y="365"/>
                  <a:pt x="433" y="364"/>
                  <a:pt x="432" y="363"/>
                </a:cubicBezTo>
                <a:cubicBezTo>
                  <a:pt x="432" y="362"/>
                  <a:pt x="432" y="362"/>
                  <a:pt x="432" y="362"/>
                </a:cubicBezTo>
                <a:cubicBezTo>
                  <a:pt x="432" y="362"/>
                  <a:pt x="432" y="361"/>
                  <a:pt x="432" y="360"/>
                </a:cubicBezTo>
                <a:cubicBezTo>
                  <a:pt x="432" y="360"/>
                  <a:pt x="432" y="360"/>
                  <a:pt x="432" y="360"/>
                </a:cubicBezTo>
                <a:cubicBezTo>
                  <a:pt x="432" y="358"/>
                  <a:pt x="432" y="355"/>
                  <a:pt x="432" y="353"/>
                </a:cubicBezTo>
                <a:cubicBezTo>
                  <a:pt x="432" y="352"/>
                  <a:pt x="432" y="352"/>
                  <a:pt x="432" y="352"/>
                </a:cubicBezTo>
                <a:cubicBezTo>
                  <a:pt x="432" y="351"/>
                  <a:pt x="432" y="350"/>
                  <a:pt x="432" y="350"/>
                </a:cubicBezTo>
                <a:cubicBezTo>
                  <a:pt x="433" y="349"/>
                  <a:pt x="434" y="349"/>
                  <a:pt x="435" y="348"/>
                </a:cubicBezTo>
                <a:cubicBezTo>
                  <a:pt x="436" y="348"/>
                  <a:pt x="437" y="347"/>
                  <a:pt x="438" y="347"/>
                </a:cubicBezTo>
                <a:cubicBezTo>
                  <a:pt x="438" y="347"/>
                  <a:pt x="438" y="347"/>
                  <a:pt x="438" y="347"/>
                </a:cubicBezTo>
                <a:cubicBezTo>
                  <a:pt x="438" y="347"/>
                  <a:pt x="438" y="347"/>
                  <a:pt x="438" y="347"/>
                </a:cubicBezTo>
                <a:cubicBezTo>
                  <a:pt x="439" y="347"/>
                  <a:pt x="439" y="347"/>
                  <a:pt x="440" y="347"/>
                </a:cubicBezTo>
                <a:cubicBezTo>
                  <a:pt x="440" y="347"/>
                  <a:pt x="440" y="347"/>
                  <a:pt x="441" y="347"/>
                </a:cubicBezTo>
                <a:cubicBezTo>
                  <a:pt x="443" y="346"/>
                  <a:pt x="445" y="346"/>
                  <a:pt x="447" y="346"/>
                </a:cubicBezTo>
                <a:cubicBezTo>
                  <a:pt x="463" y="346"/>
                  <a:pt x="463" y="346"/>
                  <a:pt x="463" y="346"/>
                </a:cubicBezTo>
                <a:cubicBezTo>
                  <a:pt x="464" y="346"/>
                  <a:pt x="465" y="346"/>
                  <a:pt x="465" y="347"/>
                </a:cubicBezTo>
                <a:cubicBezTo>
                  <a:pt x="469" y="347"/>
                  <a:pt x="474" y="348"/>
                  <a:pt x="475" y="352"/>
                </a:cubicBezTo>
                <a:cubicBezTo>
                  <a:pt x="476" y="355"/>
                  <a:pt x="476" y="359"/>
                  <a:pt x="477" y="362"/>
                </a:cubicBezTo>
                <a:cubicBezTo>
                  <a:pt x="477" y="363"/>
                  <a:pt x="477" y="363"/>
                  <a:pt x="477" y="363"/>
                </a:cubicBezTo>
                <a:cubicBezTo>
                  <a:pt x="477" y="364"/>
                  <a:pt x="477" y="364"/>
                  <a:pt x="477" y="365"/>
                </a:cubicBezTo>
                <a:cubicBezTo>
                  <a:pt x="477" y="365"/>
                  <a:pt x="477" y="365"/>
                  <a:pt x="477" y="365"/>
                </a:cubicBezTo>
                <a:cubicBezTo>
                  <a:pt x="477" y="365"/>
                  <a:pt x="477" y="365"/>
                  <a:pt x="477" y="365"/>
                </a:cubicBezTo>
                <a:cubicBezTo>
                  <a:pt x="477" y="365"/>
                  <a:pt x="477" y="365"/>
                  <a:pt x="477" y="365"/>
                </a:cubicBezTo>
                <a:cubicBezTo>
                  <a:pt x="476" y="367"/>
                  <a:pt x="474" y="368"/>
                  <a:pt x="472" y="369"/>
                </a:cubicBezTo>
                <a:cubicBezTo>
                  <a:pt x="471" y="369"/>
                  <a:pt x="471" y="369"/>
                  <a:pt x="471" y="369"/>
                </a:cubicBezTo>
                <a:cubicBezTo>
                  <a:pt x="471" y="369"/>
                  <a:pt x="471" y="369"/>
                  <a:pt x="470" y="369"/>
                </a:cubicBezTo>
                <a:cubicBezTo>
                  <a:pt x="470" y="369"/>
                  <a:pt x="470" y="369"/>
                  <a:pt x="470" y="369"/>
                </a:cubicBezTo>
                <a:cubicBezTo>
                  <a:pt x="469" y="369"/>
                  <a:pt x="469" y="369"/>
                  <a:pt x="469" y="369"/>
                </a:cubicBezTo>
                <a:cubicBezTo>
                  <a:pt x="463" y="370"/>
                  <a:pt x="457" y="369"/>
                  <a:pt x="455" y="369"/>
                </a:cubicBezTo>
                <a:cubicBezTo>
                  <a:pt x="445" y="369"/>
                  <a:pt x="445" y="369"/>
                  <a:pt x="445" y="369"/>
                </a:cubicBezTo>
                <a:cubicBezTo>
                  <a:pt x="444" y="369"/>
                  <a:pt x="443" y="369"/>
                  <a:pt x="442" y="369"/>
                </a:cubicBezTo>
                <a:cubicBezTo>
                  <a:pt x="442" y="369"/>
                  <a:pt x="441" y="369"/>
                  <a:pt x="441" y="369"/>
                </a:cubicBezTo>
                <a:cubicBezTo>
                  <a:pt x="440" y="369"/>
                  <a:pt x="440" y="369"/>
                  <a:pt x="440" y="369"/>
                </a:cubicBezTo>
                <a:cubicBezTo>
                  <a:pt x="440" y="369"/>
                  <a:pt x="440" y="369"/>
                  <a:pt x="440" y="369"/>
                </a:cubicBezTo>
                <a:cubicBezTo>
                  <a:pt x="439" y="369"/>
                  <a:pt x="439" y="369"/>
                  <a:pt x="438" y="368"/>
                </a:cubicBezTo>
                <a:cubicBezTo>
                  <a:pt x="438" y="368"/>
                  <a:pt x="438" y="368"/>
                  <a:pt x="438" y="368"/>
                </a:cubicBezTo>
                <a:cubicBezTo>
                  <a:pt x="437" y="368"/>
                  <a:pt x="437" y="368"/>
                  <a:pt x="436" y="367"/>
                </a:cubicBezTo>
                <a:cubicBezTo>
                  <a:pt x="436" y="367"/>
                  <a:pt x="435" y="367"/>
                  <a:pt x="434" y="366"/>
                </a:cubicBezTo>
                <a:cubicBezTo>
                  <a:pt x="434" y="366"/>
                  <a:pt x="434" y="366"/>
                  <a:pt x="434" y="366"/>
                </a:cubicBezTo>
                <a:close/>
                <a:moveTo>
                  <a:pt x="437" y="404"/>
                </a:moveTo>
                <a:cubicBezTo>
                  <a:pt x="436" y="403"/>
                  <a:pt x="436" y="402"/>
                  <a:pt x="435" y="402"/>
                </a:cubicBezTo>
                <a:cubicBezTo>
                  <a:pt x="435" y="400"/>
                  <a:pt x="435" y="400"/>
                  <a:pt x="435" y="400"/>
                </a:cubicBezTo>
                <a:cubicBezTo>
                  <a:pt x="435" y="400"/>
                  <a:pt x="435" y="400"/>
                  <a:pt x="435" y="400"/>
                </a:cubicBezTo>
                <a:cubicBezTo>
                  <a:pt x="435" y="396"/>
                  <a:pt x="435" y="392"/>
                  <a:pt x="434" y="388"/>
                </a:cubicBezTo>
                <a:cubicBezTo>
                  <a:pt x="434" y="388"/>
                  <a:pt x="434" y="388"/>
                  <a:pt x="434" y="388"/>
                </a:cubicBezTo>
                <a:cubicBezTo>
                  <a:pt x="434" y="388"/>
                  <a:pt x="434" y="388"/>
                  <a:pt x="434" y="388"/>
                </a:cubicBezTo>
                <a:cubicBezTo>
                  <a:pt x="434" y="388"/>
                  <a:pt x="434" y="388"/>
                  <a:pt x="434" y="387"/>
                </a:cubicBezTo>
                <a:cubicBezTo>
                  <a:pt x="435" y="379"/>
                  <a:pt x="453" y="381"/>
                  <a:pt x="458" y="381"/>
                </a:cubicBezTo>
                <a:cubicBezTo>
                  <a:pt x="465" y="381"/>
                  <a:pt x="477" y="380"/>
                  <a:pt x="481" y="386"/>
                </a:cubicBezTo>
                <a:cubicBezTo>
                  <a:pt x="481" y="387"/>
                  <a:pt x="482" y="387"/>
                  <a:pt x="482" y="388"/>
                </a:cubicBezTo>
                <a:cubicBezTo>
                  <a:pt x="482" y="389"/>
                  <a:pt x="482" y="389"/>
                  <a:pt x="482" y="389"/>
                </a:cubicBezTo>
                <a:cubicBezTo>
                  <a:pt x="482" y="389"/>
                  <a:pt x="482" y="389"/>
                  <a:pt x="482" y="389"/>
                </a:cubicBezTo>
                <a:cubicBezTo>
                  <a:pt x="483" y="391"/>
                  <a:pt x="483" y="392"/>
                  <a:pt x="484" y="395"/>
                </a:cubicBezTo>
                <a:cubicBezTo>
                  <a:pt x="485" y="401"/>
                  <a:pt x="485" y="401"/>
                  <a:pt x="485" y="401"/>
                </a:cubicBezTo>
                <a:cubicBezTo>
                  <a:pt x="485" y="402"/>
                  <a:pt x="485" y="403"/>
                  <a:pt x="484" y="404"/>
                </a:cubicBezTo>
                <a:cubicBezTo>
                  <a:pt x="484" y="405"/>
                  <a:pt x="484" y="405"/>
                  <a:pt x="483" y="406"/>
                </a:cubicBezTo>
                <a:cubicBezTo>
                  <a:pt x="483" y="406"/>
                  <a:pt x="483" y="406"/>
                  <a:pt x="482" y="407"/>
                </a:cubicBezTo>
                <a:cubicBezTo>
                  <a:pt x="482" y="407"/>
                  <a:pt x="482" y="407"/>
                  <a:pt x="482" y="407"/>
                </a:cubicBezTo>
                <a:cubicBezTo>
                  <a:pt x="482" y="407"/>
                  <a:pt x="482" y="407"/>
                  <a:pt x="482" y="407"/>
                </a:cubicBezTo>
                <a:cubicBezTo>
                  <a:pt x="481" y="407"/>
                  <a:pt x="481" y="407"/>
                  <a:pt x="481" y="407"/>
                </a:cubicBezTo>
                <a:cubicBezTo>
                  <a:pt x="480" y="408"/>
                  <a:pt x="480" y="408"/>
                  <a:pt x="480" y="408"/>
                </a:cubicBezTo>
                <a:cubicBezTo>
                  <a:pt x="479" y="408"/>
                  <a:pt x="479" y="408"/>
                  <a:pt x="479" y="408"/>
                </a:cubicBezTo>
                <a:cubicBezTo>
                  <a:pt x="479" y="408"/>
                  <a:pt x="479" y="408"/>
                  <a:pt x="478" y="408"/>
                </a:cubicBezTo>
                <a:cubicBezTo>
                  <a:pt x="478" y="408"/>
                  <a:pt x="478" y="409"/>
                  <a:pt x="477" y="409"/>
                </a:cubicBezTo>
                <a:cubicBezTo>
                  <a:pt x="477" y="409"/>
                  <a:pt x="477" y="409"/>
                  <a:pt x="477" y="409"/>
                </a:cubicBezTo>
                <a:cubicBezTo>
                  <a:pt x="477" y="409"/>
                  <a:pt x="476" y="409"/>
                  <a:pt x="475" y="409"/>
                </a:cubicBezTo>
                <a:cubicBezTo>
                  <a:pt x="474" y="409"/>
                  <a:pt x="474" y="409"/>
                  <a:pt x="473" y="409"/>
                </a:cubicBezTo>
                <a:cubicBezTo>
                  <a:pt x="473" y="409"/>
                  <a:pt x="473" y="409"/>
                  <a:pt x="473" y="409"/>
                </a:cubicBezTo>
                <a:cubicBezTo>
                  <a:pt x="473" y="409"/>
                  <a:pt x="473" y="409"/>
                  <a:pt x="473" y="409"/>
                </a:cubicBezTo>
                <a:cubicBezTo>
                  <a:pt x="473" y="409"/>
                  <a:pt x="473" y="409"/>
                  <a:pt x="473" y="409"/>
                </a:cubicBezTo>
                <a:cubicBezTo>
                  <a:pt x="465" y="409"/>
                  <a:pt x="457" y="409"/>
                  <a:pt x="449" y="409"/>
                </a:cubicBezTo>
                <a:cubicBezTo>
                  <a:pt x="448" y="409"/>
                  <a:pt x="447" y="409"/>
                  <a:pt x="447" y="409"/>
                </a:cubicBezTo>
                <a:cubicBezTo>
                  <a:pt x="446" y="409"/>
                  <a:pt x="446" y="409"/>
                  <a:pt x="446" y="409"/>
                </a:cubicBezTo>
                <a:cubicBezTo>
                  <a:pt x="445" y="409"/>
                  <a:pt x="445" y="409"/>
                  <a:pt x="444" y="409"/>
                </a:cubicBezTo>
                <a:cubicBezTo>
                  <a:pt x="444" y="409"/>
                  <a:pt x="444" y="409"/>
                  <a:pt x="444" y="409"/>
                </a:cubicBezTo>
                <a:cubicBezTo>
                  <a:pt x="444" y="408"/>
                  <a:pt x="444" y="408"/>
                  <a:pt x="444" y="408"/>
                </a:cubicBezTo>
                <a:cubicBezTo>
                  <a:pt x="443" y="408"/>
                  <a:pt x="442" y="408"/>
                  <a:pt x="442" y="408"/>
                </a:cubicBezTo>
                <a:cubicBezTo>
                  <a:pt x="441" y="408"/>
                  <a:pt x="441" y="407"/>
                  <a:pt x="441" y="407"/>
                </a:cubicBezTo>
                <a:cubicBezTo>
                  <a:pt x="441" y="407"/>
                  <a:pt x="440" y="407"/>
                  <a:pt x="440" y="407"/>
                </a:cubicBezTo>
                <a:cubicBezTo>
                  <a:pt x="440" y="407"/>
                  <a:pt x="440" y="407"/>
                  <a:pt x="440" y="407"/>
                </a:cubicBezTo>
                <a:cubicBezTo>
                  <a:pt x="439" y="406"/>
                  <a:pt x="437" y="405"/>
                  <a:pt x="437" y="404"/>
                </a:cubicBezTo>
                <a:close/>
                <a:moveTo>
                  <a:pt x="494" y="451"/>
                </a:moveTo>
                <a:cubicBezTo>
                  <a:pt x="493" y="453"/>
                  <a:pt x="492" y="453"/>
                  <a:pt x="491" y="454"/>
                </a:cubicBezTo>
                <a:cubicBezTo>
                  <a:pt x="490" y="455"/>
                  <a:pt x="489" y="456"/>
                  <a:pt x="487" y="456"/>
                </a:cubicBezTo>
                <a:cubicBezTo>
                  <a:pt x="485" y="457"/>
                  <a:pt x="484" y="457"/>
                  <a:pt x="481" y="457"/>
                </a:cubicBezTo>
                <a:cubicBezTo>
                  <a:pt x="476" y="457"/>
                  <a:pt x="476" y="457"/>
                  <a:pt x="476" y="457"/>
                </a:cubicBezTo>
                <a:cubicBezTo>
                  <a:pt x="476" y="457"/>
                  <a:pt x="476" y="457"/>
                  <a:pt x="476" y="457"/>
                </a:cubicBezTo>
                <a:cubicBezTo>
                  <a:pt x="469" y="457"/>
                  <a:pt x="462" y="457"/>
                  <a:pt x="454" y="457"/>
                </a:cubicBezTo>
                <a:cubicBezTo>
                  <a:pt x="453" y="457"/>
                  <a:pt x="453" y="457"/>
                  <a:pt x="452" y="457"/>
                </a:cubicBezTo>
                <a:cubicBezTo>
                  <a:pt x="451" y="457"/>
                  <a:pt x="451" y="457"/>
                  <a:pt x="451" y="457"/>
                </a:cubicBezTo>
                <a:cubicBezTo>
                  <a:pt x="450" y="457"/>
                  <a:pt x="450" y="457"/>
                  <a:pt x="449" y="457"/>
                </a:cubicBezTo>
                <a:cubicBezTo>
                  <a:pt x="449" y="457"/>
                  <a:pt x="449" y="457"/>
                  <a:pt x="448" y="457"/>
                </a:cubicBezTo>
                <a:cubicBezTo>
                  <a:pt x="448" y="457"/>
                  <a:pt x="448" y="457"/>
                  <a:pt x="448" y="457"/>
                </a:cubicBezTo>
                <a:cubicBezTo>
                  <a:pt x="445" y="456"/>
                  <a:pt x="442" y="454"/>
                  <a:pt x="440" y="451"/>
                </a:cubicBezTo>
                <a:cubicBezTo>
                  <a:pt x="440" y="451"/>
                  <a:pt x="440" y="451"/>
                  <a:pt x="440" y="451"/>
                </a:cubicBezTo>
                <a:cubicBezTo>
                  <a:pt x="440" y="451"/>
                  <a:pt x="440" y="451"/>
                  <a:pt x="440" y="451"/>
                </a:cubicBezTo>
                <a:cubicBezTo>
                  <a:pt x="440" y="451"/>
                  <a:pt x="440" y="451"/>
                  <a:pt x="440" y="450"/>
                </a:cubicBezTo>
                <a:cubicBezTo>
                  <a:pt x="439" y="450"/>
                  <a:pt x="439" y="449"/>
                  <a:pt x="439" y="449"/>
                </a:cubicBezTo>
                <a:cubicBezTo>
                  <a:pt x="439" y="449"/>
                  <a:pt x="439" y="449"/>
                  <a:pt x="439" y="448"/>
                </a:cubicBezTo>
                <a:cubicBezTo>
                  <a:pt x="439" y="448"/>
                  <a:pt x="439" y="448"/>
                  <a:pt x="439" y="448"/>
                </a:cubicBezTo>
                <a:cubicBezTo>
                  <a:pt x="439" y="447"/>
                  <a:pt x="439" y="447"/>
                  <a:pt x="439" y="447"/>
                </a:cubicBezTo>
                <a:cubicBezTo>
                  <a:pt x="439" y="447"/>
                  <a:pt x="439" y="447"/>
                  <a:pt x="439" y="447"/>
                </a:cubicBezTo>
                <a:cubicBezTo>
                  <a:pt x="439" y="444"/>
                  <a:pt x="438" y="439"/>
                  <a:pt x="438" y="435"/>
                </a:cubicBezTo>
                <a:cubicBezTo>
                  <a:pt x="438" y="435"/>
                  <a:pt x="438" y="434"/>
                  <a:pt x="438" y="433"/>
                </a:cubicBezTo>
                <a:cubicBezTo>
                  <a:pt x="438" y="431"/>
                  <a:pt x="438" y="431"/>
                  <a:pt x="438" y="431"/>
                </a:cubicBezTo>
                <a:cubicBezTo>
                  <a:pt x="438" y="431"/>
                  <a:pt x="438" y="431"/>
                  <a:pt x="438" y="431"/>
                </a:cubicBezTo>
                <a:cubicBezTo>
                  <a:pt x="438" y="430"/>
                  <a:pt x="438" y="430"/>
                  <a:pt x="438" y="430"/>
                </a:cubicBezTo>
                <a:cubicBezTo>
                  <a:pt x="438" y="430"/>
                  <a:pt x="438" y="429"/>
                  <a:pt x="438" y="429"/>
                </a:cubicBezTo>
                <a:cubicBezTo>
                  <a:pt x="438" y="429"/>
                  <a:pt x="438" y="429"/>
                  <a:pt x="438" y="428"/>
                </a:cubicBezTo>
                <a:cubicBezTo>
                  <a:pt x="439" y="428"/>
                  <a:pt x="439" y="428"/>
                  <a:pt x="439" y="428"/>
                </a:cubicBezTo>
                <a:cubicBezTo>
                  <a:pt x="439" y="428"/>
                  <a:pt x="439" y="428"/>
                  <a:pt x="439" y="428"/>
                </a:cubicBezTo>
                <a:cubicBezTo>
                  <a:pt x="439" y="427"/>
                  <a:pt x="439" y="427"/>
                  <a:pt x="439" y="427"/>
                </a:cubicBezTo>
                <a:cubicBezTo>
                  <a:pt x="440" y="426"/>
                  <a:pt x="440" y="426"/>
                  <a:pt x="440" y="426"/>
                </a:cubicBezTo>
                <a:cubicBezTo>
                  <a:pt x="440" y="426"/>
                  <a:pt x="441" y="426"/>
                  <a:pt x="441" y="425"/>
                </a:cubicBezTo>
                <a:cubicBezTo>
                  <a:pt x="441" y="425"/>
                  <a:pt x="441" y="425"/>
                  <a:pt x="441" y="425"/>
                </a:cubicBezTo>
                <a:cubicBezTo>
                  <a:pt x="441" y="425"/>
                  <a:pt x="441" y="425"/>
                  <a:pt x="441" y="425"/>
                </a:cubicBezTo>
                <a:cubicBezTo>
                  <a:pt x="442" y="425"/>
                  <a:pt x="442" y="425"/>
                  <a:pt x="443" y="424"/>
                </a:cubicBezTo>
                <a:cubicBezTo>
                  <a:pt x="443" y="424"/>
                  <a:pt x="443" y="424"/>
                  <a:pt x="443" y="424"/>
                </a:cubicBezTo>
                <a:cubicBezTo>
                  <a:pt x="444" y="424"/>
                  <a:pt x="444" y="424"/>
                  <a:pt x="444" y="424"/>
                </a:cubicBezTo>
                <a:cubicBezTo>
                  <a:pt x="444" y="424"/>
                  <a:pt x="444" y="424"/>
                  <a:pt x="444" y="424"/>
                </a:cubicBezTo>
                <a:cubicBezTo>
                  <a:pt x="444" y="424"/>
                  <a:pt x="445" y="423"/>
                  <a:pt x="445" y="423"/>
                </a:cubicBezTo>
                <a:cubicBezTo>
                  <a:pt x="446" y="423"/>
                  <a:pt x="446" y="423"/>
                  <a:pt x="446" y="423"/>
                </a:cubicBezTo>
                <a:cubicBezTo>
                  <a:pt x="446" y="423"/>
                  <a:pt x="447" y="423"/>
                  <a:pt x="447" y="423"/>
                </a:cubicBezTo>
                <a:cubicBezTo>
                  <a:pt x="448" y="423"/>
                  <a:pt x="448" y="423"/>
                  <a:pt x="449" y="423"/>
                </a:cubicBezTo>
                <a:cubicBezTo>
                  <a:pt x="450" y="423"/>
                  <a:pt x="450" y="423"/>
                  <a:pt x="450" y="423"/>
                </a:cubicBezTo>
                <a:cubicBezTo>
                  <a:pt x="450" y="423"/>
                  <a:pt x="450" y="423"/>
                  <a:pt x="451" y="423"/>
                </a:cubicBezTo>
                <a:cubicBezTo>
                  <a:pt x="452" y="423"/>
                  <a:pt x="452" y="423"/>
                  <a:pt x="452" y="423"/>
                </a:cubicBezTo>
                <a:cubicBezTo>
                  <a:pt x="453" y="423"/>
                  <a:pt x="454" y="423"/>
                  <a:pt x="455" y="423"/>
                </a:cubicBezTo>
                <a:cubicBezTo>
                  <a:pt x="457" y="423"/>
                  <a:pt x="458" y="423"/>
                  <a:pt x="459" y="423"/>
                </a:cubicBezTo>
                <a:cubicBezTo>
                  <a:pt x="469" y="423"/>
                  <a:pt x="469" y="423"/>
                  <a:pt x="469" y="423"/>
                </a:cubicBezTo>
                <a:cubicBezTo>
                  <a:pt x="472" y="423"/>
                  <a:pt x="475" y="423"/>
                  <a:pt x="478" y="423"/>
                </a:cubicBezTo>
                <a:cubicBezTo>
                  <a:pt x="478" y="423"/>
                  <a:pt x="479" y="423"/>
                  <a:pt x="479" y="423"/>
                </a:cubicBezTo>
                <a:cubicBezTo>
                  <a:pt x="479" y="423"/>
                  <a:pt x="480" y="423"/>
                  <a:pt x="480" y="423"/>
                </a:cubicBezTo>
                <a:cubicBezTo>
                  <a:pt x="480" y="423"/>
                  <a:pt x="480" y="423"/>
                  <a:pt x="481" y="423"/>
                </a:cubicBezTo>
                <a:cubicBezTo>
                  <a:pt x="481" y="423"/>
                  <a:pt x="481" y="423"/>
                  <a:pt x="481" y="423"/>
                </a:cubicBezTo>
                <a:cubicBezTo>
                  <a:pt x="481" y="423"/>
                  <a:pt x="481" y="423"/>
                  <a:pt x="481" y="423"/>
                </a:cubicBezTo>
                <a:cubicBezTo>
                  <a:pt x="482" y="423"/>
                  <a:pt x="482" y="424"/>
                  <a:pt x="483" y="424"/>
                </a:cubicBezTo>
                <a:cubicBezTo>
                  <a:pt x="483" y="424"/>
                  <a:pt x="484" y="424"/>
                  <a:pt x="484" y="424"/>
                </a:cubicBezTo>
                <a:cubicBezTo>
                  <a:pt x="484" y="424"/>
                  <a:pt x="484" y="424"/>
                  <a:pt x="484" y="425"/>
                </a:cubicBezTo>
                <a:cubicBezTo>
                  <a:pt x="485" y="425"/>
                  <a:pt x="485" y="425"/>
                  <a:pt x="486" y="425"/>
                </a:cubicBezTo>
                <a:cubicBezTo>
                  <a:pt x="487" y="426"/>
                  <a:pt x="488" y="427"/>
                  <a:pt x="489" y="428"/>
                </a:cubicBezTo>
                <a:cubicBezTo>
                  <a:pt x="490" y="429"/>
                  <a:pt x="491" y="430"/>
                  <a:pt x="491" y="431"/>
                </a:cubicBezTo>
                <a:cubicBezTo>
                  <a:pt x="492" y="438"/>
                  <a:pt x="492" y="438"/>
                  <a:pt x="492" y="438"/>
                </a:cubicBezTo>
                <a:cubicBezTo>
                  <a:pt x="493" y="441"/>
                  <a:pt x="493" y="443"/>
                  <a:pt x="494" y="446"/>
                </a:cubicBezTo>
                <a:cubicBezTo>
                  <a:pt x="494" y="446"/>
                  <a:pt x="494" y="446"/>
                  <a:pt x="494" y="446"/>
                </a:cubicBezTo>
                <a:cubicBezTo>
                  <a:pt x="494" y="448"/>
                  <a:pt x="494" y="448"/>
                  <a:pt x="494" y="448"/>
                </a:cubicBezTo>
                <a:cubicBezTo>
                  <a:pt x="494" y="449"/>
                  <a:pt x="494" y="450"/>
                  <a:pt x="494" y="451"/>
                </a:cubicBezTo>
                <a:close/>
                <a:moveTo>
                  <a:pt x="508" y="369"/>
                </a:moveTo>
                <a:cubicBezTo>
                  <a:pt x="507" y="368"/>
                  <a:pt x="505" y="368"/>
                  <a:pt x="505" y="367"/>
                </a:cubicBezTo>
                <a:cubicBezTo>
                  <a:pt x="504" y="366"/>
                  <a:pt x="503" y="365"/>
                  <a:pt x="503" y="365"/>
                </a:cubicBezTo>
                <a:cubicBezTo>
                  <a:pt x="502" y="363"/>
                  <a:pt x="502" y="363"/>
                  <a:pt x="502" y="363"/>
                </a:cubicBezTo>
                <a:cubicBezTo>
                  <a:pt x="502" y="361"/>
                  <a:pt x="501" y="359"/>
                  <a:pt x="500" y="357"/>
                </a:cubicBezTo>
                <a:cubicBezTo>
                  <a:pt x="500" y="356"/>
                  <a:pt x="499" y="355"/>
                  <a:pt x="499" y="353"/>
                </a:cubicBezTo>
                <a:cubicBezTo>
                  <a:pt x="499" y="353"/>
                  <a:pt x="499" y="353"/>
                  <a:pt x="499" y="353"/>
                </a:cubicBezTo>
                <a:cubicBezTo>
                  <a:pt x="499" y="353"/>
                  <a:pt x="499" y="353"/>
                  <a:pt x="499" y="353"/>
                </a:cubicBezTo>
                <a:cubicBezTo>
                  <a:pt x="499" y="352"/>
                  <a:pt x="499" y="352"/>
                  <a:pt x="499" y="352"/>
                </a:cubicBezTo>
                <a:cubicBezTo>
                  <a:pt x="499" y="352"/>
                  <a:pt x="499" y="352"/>
                  <a:pt x="499" y="352"/>
                </a:cubicBezTo>
                <a:cubicBezTo>
                  <a:pt x="499" y="352"/>
                  <a:pt x="499" y="352"/>
                  <a:pt x="499" y="352"/>
                </a:cubicBezTo>
                <a:cubicBezTo>
                  <a:pt x="501" y="348"/>
                  <a:pt x="508" y="348"/>
                  <a:pt x="511" y="348"/>
                </a:cubicBezTo>
                <a:cubicBezTo>
                  <a:pt x="528" y="348"/>
                  <a:pt x="528" y="348"/>
                  <a:pt x="528" y="348"/>
                </a:cubicBezTo>
                <a:cubicBezTo>
                  <a:pt x="529" y="348"/>
                  <a:pt x="531" y="348"/>
                  <a:pt x="532" y="349"/>
                </a:cubicBezTo>
                <a:cubicBezTo>
                  <a:pt x="532" y="349"/>
                  <a:pt x="533" y="349"/>
                  <a:pt x="533" y="349"/>
                </a:cubicBezTo>
                <a:cubicBezTo>
                  <a:pt x="533" y="349"/>
                  <a:pt x="534" y="349"/>
                  <a:pt x="534" y="349"/>
                </a:cubicBezTo>
                <a:cubicBezTo>
                  <a:pt x="534" y="349"/>
                  <a:pt x="534" y="349"/>
                  <a:pt x="534" y="349"/>
                </a:cubicBezTo>
                <a:cubicBezTo>
                  <a:pt x="535" y="349"/>
                  <a:pt x="536" y="350"/>
                  <a:pt x="536" y="350"/>
                </a:cubicBezTo>
                <a:cubicBezTo>
                  <a:pt x="536" y="350"/>
                  <a:pt x="536" y="350"/>
                  <a:pt x="536" y="350"/>
                </a:cubicBezTo>
                <a:cubicBezTo>
                  <a:pt x="536" y="350"/>
                  <a:pt x="536" y="350"/>
                  <a:pt x="536" y="350"/>
                </a:cubicBezTo>
                <a:cubicBezTo>
                  <a:pt x="537" y="350"/>
                  <a:pt x="537" y="350"/>
                  <a:pt x="538" y="350"/>
                </a:cubicBezTo>
                <a:cubicBezTo>
                  <a:pt x="538" y="351"/>
                  <a:pt x="538" y="351"/>
                  <a:pt x="538" y="351"/>
                </a:cubicBezTo>
                <a:cubicBezTo>
                  <a:pt x="538" y="351"/>
                  <a:pt x="538" y="351"/>
                  <a:pt x="539" y="351"/>
                </a:cubicBezTo>
                <a:cubicBezTo>
                  <a:pt x="539" y="351"/>
                  <a:pt x="539" y="351"/>
                  <a:pt x="539" y="351"/>
                </a:cubicBezTo>
                <a:cubicBezTo>
                  <a:pt x="539" y="352"/>
                  <a:pt x="539" y="352"/>
                  <a:pt x="539" y="352"/>
                </a:cubicBezTo>
                <a:cubicBezTo>
                  <a:pt x="540" y="352"/>
                  <a:pt x="541" y="353"/>
                  <a:pt x="541" y="354"/>
                </a:cubicBezTo>
                <a:cubicBezTo>
                  <a:pt x="541" y="354"/>
                  <a:pt x="541" y="354"/>
                  <a:pt x="541" y="354"/>
                </a:cubicBezTo>
                <a:cubicBezTo>
                  <a:pt x="543" y="356"/>
                  <a:pt x="544" y="359"/>
                  <a:pt x="545" y="361"/>
                </a:cubicBezTo>
                <a:cubicBezTo>
                  <a:pt x="545" y="361"/>
                  <a:pt x="545" y="361"/>
                  <a:pt x="545" y="361"/>
                </a:cubicBezTo>
                <a:cubicBezTo>
                  <a:pt x="546" y="363"/>
                  <a:pt x="547" y="364"/>
                  <a:pt x="547" y="365"/>
                </a:cubicBezTo>
                <a:cubicBezTo>
                  <a:pt x="547" y="366"/>
                  <a:pt x="547" y="366"/>
                  <a:pt x="547" y="366"/>
                </a:cubicBezTo>
                <a:cubicBezTo>
                  <a:pt x="547" y="366"/>
                  <a:pt x="547" y="366"/>
                  <a:pt x="547" y="366"/>
                </a:cubicBezTo>
                <a:cubicBezTo>
                  <a:pt x="547" y="368"/>
                  <a:pt x="545" y="369"/>
                  <a:pt x="543" y="370"/>
                </a:cubicBezTo>
                <a:cubicBezTo>
                  <a:pt x="542" y="370"/>
                  <a:pt x="542" y="370"/>
                  <a:pt x="542" y="370"/>
                </a:cubicBezTo>
                <a:cubicBezTo>
                  <a:pt x="542" y="370"/>
                  <a:pt x="542" y="370"/>
                  <a:pt x="542" y="370"/>
                </a:cubicBezTo>
                <a:cubicBezTo>
                  <a:pt x="542" y="370"/>
                  <a:pt x="541" y="370"/>
                  <a:pt x="541" y="371"/>
                </a:cubicBezTo>
                <a:cubicBezTo>
                  <a:pt x="540" y="371"/>
                  <a:pt x="540" y="371"/>
                  <a:pt x="540" y="371"/>
                </a:cubicBezTo>
                <a:cubicBezTo>
                  <a:pt x="540" y="371"/>
                  <a:pt x="539" y="371"/>
                  <a:pt x="539" y="371"/>
                </a:cubicBezTo>
                <a:cubicBezTo>
                  <a:pt x="539" y="371"/>
                  <a:pt x="538" y="371"/>
                  <a:pt x="538" y="371"/>
                </a:cubicBezTo>
                <a:cubicBezTo>
                  <a:pt x="538" y="371"/>
                  <a:pt x="538" y="371"/>
                  <a:pt x="538" y="371"/>
                </a:cubicBezTo>
                <a:cubicBezTo>
                  <a:pt x="538" y="371"/>
                  <a:pt x="538" y="371"/>
                  <a:pt x="538" y="371"/>
                </a:cubicBezTo>
                <a:cubicBezTo>
                  <a:pt x="535" y="371"/>
                  <a:pt x="532" y="371"/>
                  <a:pt x="530" y="371"/>
                </a:cubicBezTo>
                <a:cubicBezTo>
                  <a:pt x="526" y="371"/>
                  <a:pt x="521" y="371"/>
                  <a:pt x="517" y="371"/>
                </a:cubicBezTo>
                <a:cubicBezTo>
                  <a:pt x="514" y="371"/>
                  <a:pt x="511" y="370"/>
                  <a:pt x="508" y="369"/>
                </a:cubicBezTo>
                <a:cubicBezTo>
                  <a:pt x="508" y="369"/>
                  <a:pt x="508" y="369"/>
                  <a:pt x="508" y="369"/>
                </a:cubicBezTo>
                <a:close/>
                <a:moveTo>
                  <a:pt x="519" y="405"/>
                </a:moveTo>
                <a:cubicBezTo>
                  <a:pt x="518" y="404"/>
                  <a:pt x="517" y="403"/>
                  <a:pt x="517" y="402"/>
                </a:cubicBezTo>
                <a:cubicBezTo>
                  <a:pt x="515" y="396"/>
                  <a:pt x="515" y="396"/>
                  <a:pt x="515" y="396"/>
                </a:cubicBezTo>
                <a:cubicBezTo>
                  <a:pt x="514" y="394"/>
                  <a:pt x="513" y="392"/>
                  <a:pt x="512" y="390"/>
                </a:cubicBezTo>
                <a:cubicBezTo>
                  <a:pt x="512" y="390"/>
                  <a:pt x="512" y="390"/>
                  <a:pt x="512" y="390"/>
                </a:cubicBezTo>
                <a:cubicBezTo>
                  <a:pt x="512" y="389"/>
                  <a:pt x="512" y="389"/>
                  <a:pt x="512" y="389"/>
                </a:cubicBezTo>
                <a:cubicBezTo>
                  <a:pt x="512" y="388"/>
                  <a:pt x="512" y="387"/>
                  <a:pt x="512" y="386"/>
                </a:cubicBezTo>
                <a:cubicBezTo>
                  <a:pt x="512" y="386"/>
                  <a:pt x="513" y="385"/>
                  <a:pt x="513" y="385"/>
                </a:cubicBezTo>
                <a:cubicBezTo>
                  <a:pt x="513" y="385"/>
                  <a:pt x="513" y="385"/>
                  <a:pt x="514" y="385"/>
                </a:cubicBezTo>
                <a:cubicBezTo>
                  <a:pt x="514" y="384"/>
                  <a:pt x="514" y="384"/>
                  <a:pt x="514" y="384"/>
                </a:cubicBezTo>
                <a:cubicBezTo>
                  <a:pt x="515" y="384"/>
                  <a:pt x="516" y="383"/>
                  <a:pt x="517" y="383"/>
                </a:cubicBezTo>
                <a:cubicBezTo>
                  <a:pt x="518" y="383"/>
                  <a:pt x="519" y="383"/>
                  <a:pt x="520" y="382"/>
                </a:cubicBezTo>
                <a:cubicBezTo>
                  <a:pt x="525" y="382"/>
                  <a:pt x="530" y="382"/>
                  <a:pt x="532" y="382"/>
                </a:cubicBezTo>
                <a:cubicBezTo>
                  <a:pt x="540" y="382"/>
                  <a:pt x="554" y="381"/>
                  <a:pt x="559" y="389"/>
                </a:cubicBezTo>
                <a:cubicBezTo>
                  <a:pt x="559" y="389"/>
                  <a:pt x="559" y="389"/>
                  <a:pt x="559" y="389"/>
                </a:cubicBezTo>
                <a:cubicBezTo>
                  <a:pt x="559" y="389"/>
                  <a:pt x="559" y="389"/>
                  <a:pt x="559" y="389"/>
                </a:cubicBezTo>
                <a:cubicBezTo>
                  <a:pt x="559" y="389"/>
                  <a:pt x="559" y="389"/>
                  <a:pt x="559" y="389"/>
                </a:cubicBezTo>
                <a:cubicBezTo>
                  <a:pt x="561" y="393"/>
                  <a:pt x="562" y="396"/>
                  <a:pt x="564" y="400"/>
                </a:cubicBezTo>
                <a:cubicBezTo>
                  <a:pt x="565" y="401"/>
                  <a:pt x="565" y="402"/>
                  <a:pt x="566" y="403"/>
                </a:cubicBezTo>
                <a:cubicBezTo>
                  <a:pt x="566" y="403"/>
                  <a:pt x="566" y="403"/>
                  <a:pt x="566" y="403"/>
                </a:cubicBezTo>
                <a:cubicBezTo>
                  <a:pt x="566" y="404"/>
                  <a:pt x="566" y="404"/>
                  <a:pt x="566" y="404"/>
                </a:cubicBezTo>
                <a:cubicBezTo>
                  <a:pt x="566" y="404"/>
                  <a:pt x="566" y="405"/>
                  <a:pt x="566" y="405"/>
                </a:cubicBezTo>
                <a:cubicBezTo>
                  <a:pt x="566" y="405"/>
                  <a:pt x="566" y="405"/>
                  <a:pt x="566" y="405"/>
                </a:cubicBezTo>
                <a:cubicBezTo>
                  <a:pt x="566" y="405"/>
                  <a:pt x="566" y="405"/>
                  <a:pt x="566" y="405"/>
                </a:cubicBezTo>
                <a:cubicBezTo>
                  <a:pt x="566" y="406"/>
                  <a:pt x="565" y="406"/>
                  <a:pt x="565" y="406"/>
                </a:cubicBezTo>
                <a:cubicBezTo>
                  <a:pt x="565" y="406"/>
                  <a:pt x="565" y="406"/>
                  <a:pt x="565" y="406"/>
                </a:cubicBezTo>
                <a:cubicBezTo>
                  <a:pt x="565" y="407"/>
                  <a:pt x="565" y="407"/>
                  <a:pt x="564" y="407"/>
                </a:cubicBezTo>
                <a:cubicBezTo>
                  <a:pt x="564" y="407"/>
                  <a:pt x="564" y="407"/>
                  <a:pt x="564" y="407"/>
                </a:cubicBezTo>
                <a:cubicBezTo>
                  <a:pt x="564" y="408"/>
                  <a:pt x="564" y="408"/>
                  <a:pt x="564" y="408"/>
                </a:cubicBezTo>
                <a:cubicBezTo>
                  <a:pt x="564" y="408"/>
                  <a:pt x="563" y="408"/>
                  <a:pt x="563" y="408"/>
                </a:cubicBezTo>
                <a:cubicBezTo>
                  <a:pt x="563" y="408"/>
                  <a:pt x="562" y="409"/>
                  <a:pt x="561" y="409"/>
                </a:cubicBezTo>
                <a:cubicBezTo>
                  <a:pt x="561" y="409"/>
                  <a:pt x="561" y="409"/>
                  <a:pt x="560" y="409"/>
                </a:cubicBezTo>
                <a:cubicBezTo>
                  <a:pt x="560" y="409"/>
                  <a:pt x="559" y="409"/>
                  <a:pt x="559" y="410"/>
                </a:cubicBezTo>
                <a:cubicBezTo>
                  <a:pt x="559" y="410"/>
                  <a:pt x="559" y="410"/>
                  <a:pt x="559" y="410"/>
                </a:cubicBezTo>
                <a:cubicBezTo>
                  <a:pt x="558" y="410"/>
                  <a:pt x="558" y="410"/>
                  <a:pt x="558" y="410"/>
                </a:cubicBezTo>
                <a:cubicBezTo>
                  <a:pt x="550" y="410"/>
                  <a:pt x="541" y="410"/>
                  <a:pt x="532" y="410"/>
                </a:cubicBezTo>
                <a:cubicBezTo>
                  <a:pt x="532" y="410"/>
                  <a:pt x="531" y="410"/>
                  <a:pt x="530" y="410"/>
                </a:cubicBezTo>
                <a:cubicBezTo>
                  <a:pt x="530" y="410"/>
                  <a:pt x="530" y="410"/>
                  <a:pt x="530" y="410"/>
                </a:cubicBezTo>
                <a:cubicBezTo>
                  <a:pt x="527" y="409"/>
                  <a:pt x="524" y="408"/>
                  <a:pt x="521" y="406"/>
                </a:cubicBezTo>
                <a:cubicBezTo>
                  <a:pt x="520" y="406"/>
                  <a:pt x="520" y="406"/>
                  <a:pt x="519" y="405"/>
                </a:cubicBezTo>
                <a:close/>
                <a:moveTo>
                  <a:pt x="589" y="451"/>
                </a:moveTo>
                <a:cubicBezTo>
                  <a:pt x="589" y="452"/>
                  <a:pt x="588" y="452"/>
                  <a:pt x="588" y="452"/>
                </a:cubicBezTo>
                <a:cubicBezTo>
                  <a:pt x="588" y="452"/>
                  <a:pt x="588" y="452"/>
                  <a:pt x="588" y="453"/>
                </a:cubicBezTo>
                <a:cubicBezTo>
                  <a:pt x="588" y="453"/>
                  <a:pt x="588" y="453"/>
                  <a:pt x="588" y="453"/>
                </a:cubicBezTo>
                <a:cubicBezTo>
                  <a:pt x="588" y="453"/>
                  <a:pt x="588" y="453"/>
                  <a:pt x="588" y="454"/>
                </a:cubicBezTo>
                <a:cubicBezTo>
                  <a:pt x="588" y="454"/>
                  <a:pt x="588" y="454"/>
                  <a:pt x="587" y="454"/>
                </a:cubicBezTo>
                <a:cubicBezTo>
                  <a:pt x="587" y="454"/>
                  <a:pt x="587" y="454"/>
                  <a:pt x="587" y="454"/>
                </a:cubicBezTo>
                <a:cubicBezTo>
                  <a:pt x="587" y="454"/>
                  <a:pt x="587" y="454"/>
                  <a:pt x="587" y="455"/>
                </a:cubicBezTo>
                <a:cubicBezTo>
                  <a:pt x="585" y="456"/>
                  <a:pt x="583" y="457"/>
                  <a:pt x="581" y="457"/>
                </a:cubicBezTo>
                <a:cubicBezTo>
                  <a:pt x="581" y="457"/>
                  <a:pt x="581" y="457"/>
                  <a:pt x="581" y="457"/>
                </a:cubicBezTo>
                <a:cubicBezTo>
                  <a:pt x="580" y="457"/>
                  <a:pt x="579" y="457"/>
                  <a:pt x="578" y="457"/>
                </a:cubicBezTo>
                <a:cubicBezTo>
                  <a:pt x="578" y="457"/>
                  <a:pt x="578" y="457"/>
                  <a:pt x="578" y="457"/>
                </a:cubicBezTo>
                <a:cubicBezTo>
                  <a:pt x="577" y="457"/>
                  <a:pt x="577" y="457"/>
                  <a:pt x="577" y="457"/>
                </a:cubicBezTo>
                <a:cubicBezTo>
                  <a:pt x="577" y="457"/>
                  <a:pt x="576" y="457"/>
                  <a:pt x="575" y="457"/>
                </a:cubicBezTo>
                <a:cubicBezTo>
                  <a:pt x="552" y="457"/>
                  <a:pt x="552" y="457"/>
                  <a:pt x="552" y="457"/>
                </a:cubicBezTo>
                <a:cubicBezTo>
                  <a:pt x="551" y="457"/>
                  <a:pt x="550" y="457"/>
                  <a:pt x="549" y="457"/>
                </a:cubicBezTo>
                <a:cubicBezTo>
                  <a:pt x="549" y="457"/>
                  <a:pt x="549" y="457"/>
                  <a:pt x="548" y="457"/>
                </a:cubicBezTo>
                <a:cubicBezTo>
                  <a:pt x="543" y="456"/>
                  <a:pt x="538" y="454"/>
                  <a:pt x="535" y="450"/>
                </a:cubicBezTo>
                <a:cubicBezTo>
                  <a:pt x="534" y="449"/>
                  <a:pt x="534" y="449"/>
                  <a:pt x="534" y="448"/>
                </a:cubicBezTo>
                <a:cubicBezTo>
                  <a:pt x="534" y="448"/>
                  <a:pt x="534" y="448"/>
                  <a:pt x="534" y="448"/>
                </a:cubicBezTo>
                <a:cubicBezTo>
                  <a:pt x="534" y="448"/>
                  <a:pt x="534" y="448"/>
                  <a:pt x="534" y="448"/>
                </a:cubicBezTo>
                <a:cubicBezTo>
                  <a:pt x="533" y="444"/>
                  <a:pt x="531" y="441"/>
                  <a:pt x="530" y="438"/>
                </a:cubicBezTo>
                <a:cubicBezTo>
                  <a:pt x="530" y="436"/>
                  <a:pt x="528" y="434"/>
                  <a:pt x="528" y="432"/>
                </a:cubicBezTo>
                <a:cubicBezTo>
                  <a:pt x="528" y="432"/>
                  <a:pt x="528" y="432"/>
                  <a:pt x="528" y="432"/>
                </a:cubicBezTo>
                <a:cubicBezTo>
                  <a:pt x="528" y="431"/>
                  <a:pt x="528" y="431"/>
                  <a:pt x="528" y="431"/>
                </a:cubicBezTo>
                <a:cubicBezTo>
                  <a:pt x="528" y="431"/>
                  <a:pt x="528" y="431"/>
                  <a:pt x="528" y="431"/>
                </a:cubicBezTo>
                <a:cubicBezTo>
                  <a:pt x="528" y="430"/>
                  <a:pt x="528" y="429"/>
                  <a:pt x="528" y="428"/>
                </a:cubicBezTo>
                <a:cubicBezTo>
                  <a:pt x="528" y="428"/>
                  <a:pt x="528" y="427"/>
                  <a:pt x="528" y="427"/>
                </a:cubicBezTo>
                <a:cubicBezTo>
                  <a:pt x="528" y="427"/>
                  <a:pt x="528" y="427"/>
                  <a:pt x="528" y="427"/>
                </a:cubicBezTo>
                <a:cubicBezTo>
                  <a:pt x="530" y="425"/>
                  <a:pt x="532" y="424"/>
                  <a:pt x="535" y="423"/>
                </a:cubicBezTo>
                <a:cubicBezTo>
                  <a:pt x="535" y="423"/>
                  <a:pt x="535" y="423"/>
                  <a:pt x="536" y="423"/>
                </a:cubicBezTo>
                <a:cubicBezTo>
                  <a:pt x="536" y="423"/>
                  <a:pt x="537" y="423"/>
                  <a:pt x="538" y="423"/>
                </a:cubicBezTo>
                <a:cubicBezTo>
                  <a:pt x="538" y="423"/>
                  <a:pt x="538" y="423"/>
                  <a:pt x="538" y="423"/>
                </a:cubicBezTo>
                <a:cubicBezTo>
                  <a:pt x="540" y="423"/>
                  <a:pt x="540" y="423"/>
                  <a:pt x="540" y="423"/>
                </a:cubicBezTo>
                <a:cubicBezTo>
                  <a:pt x="540" y="423"/>
                  <a:pt x="540" y="423"/>
                  <a:pt x="541" y="423"/>
                </a:cubicBezTo>
                <a:cubicBezTo>
                  <a:pt x="548" y="423"/>
                  <a:pt x="555" y="423"/>
                  <a:pt x="563" y="423"/>
                </a:cubicBezTo>
                <a:cubicBezTo>
                  <a:pt x="563" y="423"/>
                  <a:pt x="563" y="423"/>
                  <a:pt x="563" y="423"/>
                </a:cubicBezTo>
                <a:cubicBezTo>
                  <a:pt x="563" y="423"/>
                  <a:pt x="563" y="423"/>
                  <a:pt x="563" y="423"/>
                </a:cubicBezTo>
                <a:cubicBezTo>
                  <a:pt x="563" y="423"/>
                  <a:pt x="564" y="423"/>
                  <a:pt x="565" y="423"/>
                </a:cubicBezTo>
                <a:cubicBezTo>
                  <a:pt x="565" y="423"/>
                  <a:pt x="565" y="423"/>
                  <a:pt x="565" y="423"/>
                </a:cubicBezTo>
                <a:cubicBezTo>
                  <a:pt x="570" y="424"/>
                  <a:pt x="576" y="426"/>
                  <a:pt x="579" y="430"/>
                </a:cubicBezTo>
                <a:cubicBezTo>
                  <a:pt x="579" y="430"/>
                  <a:pt x="579" y="431"/>
                  <a:pt x="580" y="431"/>
                </a:cubicBezTo>
                <a:cubicBezTo>
                  <a:pt x="581" y="433"/>
                  <a:pt x="581" y="433"/>
                  <a:pt x="581" y="433"/>
                </a:cubicBezTo>
                <a:cubicBezTo>
                  <a:pt x="582" y="436"/>
                  <a:pt x="584" y="439"/>
                  <a:pt x="585" y="442"/>
                </a:cubicBezTo>
                <a:cubicBezTo>
                  <a:pt x="586" y="443"/>
                  <a:pt x="588" y="446"/>
                  <a:pt x="588" y="448"/>
                </a:cubicBezTo>
                <a:cubicBezTo>
                  <a:pt x="589" y="449"/>
                  <a:pt x="589" y="450"/>
                  <a:pt x="589" y="451"/>
                </a:cubicBezTo>
                <a:close/>
                <a:moveTo>
                  <a:pt x="594" y="406"/>
                </a:moveTo>
                <a:cubicBezTo>
                  <a:pt x="593" y="406"/>
                  <a:pt x="593" y="405"/>
                  <a:pt x="592" y="405"/>
                </a:cubicBezTo>
                <a:cubicBezTo>
                  <a:pt x="591" y="404"/>
                  <a:pt x="590" y="403"/>
                  <a:pt x="590" y="402"/>
                </a:cubicBezTo>
                <a:cubicBezTo>
                  <a:pt x="589" y="401"/>
                  <a:pt x="589" y="401"/>
                  <a:pt x="589" y="401"/>
                </a:cubicBezTo>
                <a:cubicBezTo>
                  <a:pt x="589" y="401"/>
                  <a:pt x="589" y="401"/>
                  <a:pt x="589" y="401"/>
                </a:cubicBezTo>
                <a:cubicBezTo>
                  <a:pt x="587" y="398"/>
                  <a:pt x="585" y="394"/>
                  <a:pt x="583" y="390"/>
                </a:cubicBezTo>
                <a:cubicBezTo>
                  <a:pt x="583" y="390"/>
                  <a:pt x="583" y="390"/>
                  <a:pt x="583" y="390"/>
                </a:cubicBezTo>
                <a:cubicBezTo>
                  <a:pt x="582" y="389"/>
                  <a:pt x="582" y="389"/>
                  <a:pt x="582" y="389"/>
                </a:cubicBezTo>
                <a:cubicBezTo>
                  <a:pt x="582" y="388"/>
                  <a:pt x="582" y="387"/>
                  <a:pt x="582" y="386"/>
                </a:cubicBezTo>
                <a:cubicBezTo>
                  <a:pt x="582" y="385"/>
                  <a:pt x="582" y="385"/>
                  <a:pt x="583" y="384"/>
                </a:cubicBezTo>
                <a:cubicBezTo>
                  <a:pt x="584" y="383"/>
                  <a:pt x="585" y="383"/>
                  <a:pt x="586" y="383"/>
                </a:cubicBezTo>
                <a:cubicBezTo>
                  <a:pt x="588" y="382"/>
                  <a:pt x="589" y="382"/>
                  <a:pt x="591" y="382"/>
                </a:cubicBezTo>
                <a:cubicBezTo>
                  <a:pt x="591" y="382"/>
                  <a:pt x="591" y="382"/>
                  <a:pt x="591" y="382"/>
                </a:cubicBezTo>
                <a:cubicBezTo>
                  <a:pt x="594" y="382"/>
                  <a:pt x="598" y="382"/>
                  <a:pt x="600" y="382"/>
                </a:cubicBezTo>
                <a:cubicBezTo>
                  <a:pt x="609" y="382"/>
                  <a:pt x="623" y="380"/>
                  <a:pt x="629" y="389"/>
                </a:cubicBezTo>
                <a:cubicBezTo>
                  <a:pt x="631" y="392"/>
                  <a:pt x="633" y="394"/>
                  <a:pt x="635" y="397"/>
                </a:cubicBezTo>
                <a:cubicBezTo>
                  <a:pt x="636" y="399"/>
                  <a:pt x="637" y="401"/>
                  <a:pt x="638" y="402"/>
                </a:cubicBezTo>
                <a:cubicBezTo>
                  <a:pt x="639" y="403"/>
                  <a:pt x="639" y="404"/>
                  <a:pt x="639" y="405"/>
                </a:cubicBezTo>
                <a:cubicBezTo>
                  <a:pt x="639" y="405"/>
                  <a:pt x="639" y="406"/>
                  <a:pt x="639" y="406"/>
                </a:cubicBezTo>
                <a:cubicBezTo>
                  <a:pt x="639" y="407"/>
                  <a:pt x="638" y="407"/>
                  <a:pt x="638" y="407"/>
                </a:cubicBezTo>
                <a:cubicBezTo>
                  <a:pt x="638" y="407"/>
                  <a:pt x="638" y="407"/>
                  <a:pt x="638" y="407"/>
                </a:cubicBezTo>
                <a:cubicBezTo>
                  <a:pt x="638" y="407"/>
                  <a:pt x="638" y="407"/>
                  <a:pt x="638" y="407"/>
                </a:cubicBezTo>
                <a:cubicBezTo>
                  <a:pt x="638" y="408"/>
                  <a:pt x="638" y="408"/>
                  <a:pt x="637" y="408"/>
                </a:cubicBezTo>
                <a:cubicBezTo>
                  <a:pt x="637" y="408"/>
                  <a:pt x="637" y="408"/>
                  <a:pt x="637" y="408"/>
                </a:cubicBezTo>
                <a:cubicBezTo>
                  <a:pt x="637" y="408"/>
                  <a:pt x="637" y="408"/>
                  <a:pt x="636" y="408"/>
                </a:cubicBezTo>
                <a:cubicBezTo>
                  <a:pt x="636" y="408"/>
                  <a:pt x="635" y="409"/>
                  <a:pt x="635" y="409"/>
                </a:cubicBezTo>
                <a:cubicBezTo>
                  <a:pt x="635" y="409"/>
                  <a:pt x="635" y="409"/>
                  <a:pt x="635" y="409"/>
                </a:cubicBezTo>
                <a:cubicBezTo>
                  <a:pt x="635" y="409"/>
                  <a:pt x="635" y="409"/>
                  <a:pt x="635" y="409"/>
                </a:cubicBezTo>
                <a:cubicBezTo>
                  <a:pt x="631" y="410"/>
                  <a:pt x="625" y="410"/>
                  <a:pt x="621" y="410"/>
                </a:cubicBezTo>
                <a:cubicBezTo>
                  <a:pt x="616" y="410"/>
                  <a:pt x="611" y="410"/>
                  <a:pt x="607" y="410"/>
                </a:cubicBezTo>
                <a:cubicBezTo>
                  <a:pt x="602" y="410"/>
                  <a:pt x="598" y="408"/>
                  <a:pt x="594" y="406"/>
                </a:cubicBezTo>
                <a:close/>
                <a:moveTo>
                  <a:pt x="670" y="454"/>
                </a:moveTo>
                <a:cubicBezTo>
                  <a:pt x="670" y="454"/>
                  <a:pt x="670" y="454"/>
                  <a:pt x="670" y="454"/>
                </a:cubicBezTo>
                <a:cubicBezTo>
                  <a:pt x="669" y="455"/>
                  <a:pt x="668" y="456"/>
                  <a:pt x="666" y="456"/>
                </a:cubicBezTo>
                <a:cubicBezTo>
                  <a:pt x="665" y="457"/>
                  <a:pt x="664" y="457"/>
                  <a:pt x="662" y="457"/>
                </a:cubicBezTo>
                <a:cubicBezTo>
                  <a:pt x="660" y="457"/>
                  <a:pt x="660" y="457"/>
                  <a:pt x="660" y="457"/>
                </a:cubicBezTo>
                <a:cubicBezTo>
                  <a:pt x="660" y="457"/>
                  <a:pt x="660" y="457"/>
                  <a:pt x="660" y="457"/>
                </a:cubicBezTo>
                <a:cubicBezTo>
                  <a:pt x="651" y="457"/>
                  <a:pt x="643" y="457"/>
                  <a:pt x="635" y="457"/>
                </a:cubicBezTo>
                <a:cubicBezTo>
                  <a:pt x="634" y="457"/>
                  <a:pt x="633" y="457"/>
                  <a:pt x="632" y="457"/>
                </a:cubicBezTo>
                <a:cubicBezTo>
                  <a:pt x="632" y="457"/>
                  <a:pt x="632" y="457"/>
                  <a:pt x="632" y="457"/>
                </a:cubicBezTo>
                <a:cubicBezTo>
                  <a:pt x="626" y="456"/>
                  <a:pt x="620" y="454"/>
                  <a:pt x="616" y="449"/>
                </a:cubicBezTo>
                <a:cubicBezTo>
                  <a:pt x="616" y="449"/>
                  <a:pt x="616" y="448"/>
                  <a:pt x="615" y="448"/>
                </a:cubicBezTo>
                <a:cubicBezTo>
                  <a:pt x="615" y="448"/>
                  <a:pt x="615" y="448"/>
                  <a:pt x="615" y="448"/>
                </a:cubicBezTo>
                <a:cubicBezTo>
                  <a:pt x="615" y="448"/>
                  <a:pt x="615" y="448"/>
                  <a:pt x="615" y="448"/>
                </a:cubicBezTo>
                <a:cubicBezTo>
                  <a:pt x="614" y="445"/>
                  <a:pt x="612" y="441"/>
                  <a:pt x="610" y="438"/>
                </a:cubicBezTo>
                <a:cubicBezTo>
                  <a:pt x="609" y="436"/>
                  <a:pt x="606" y="433"/>
                  <a:pt x="606" y="430"/>
                </a:cubicBezTo>
                <a:cubicBezTo>
                  <a:pt x="606" y="430"/>
                  <a:pt x="606" y="430"/>
                  <a:pt x="606" y="430"/>
                </a:cubicBezTo>
                <a:cubicBezTo>
                  <a:pt x="605" y="429"/>
                  <a:pt x="605" y="429"/>
                  <a:pt x="605" y="429"/>
                </a:cubicBezTo>
                <a:cubicBezTo>
                  <a:pt x="605" y="426"/>
                  <a:pt x="607" y="425"/>
                  <a:pt x="610" y="424"/>
                </a:cubicBezTo>
                <a:cubicBezTo>
                  <a:pt x="610" y="424"/>
                  <a:pt x="610" y="424"/>
                  <a:pt x="610" y="424"/>
                </a:cubicBezTo>
                <a:cubicBezTo>
                  <a:pt x="610" y="424"/>
                  <a:pt x="610" y="424"/>
                  <a:pt x="610" y="424"/>
                </a:cubicBezTo>
                <a:cubicBezTo>
                  <a:pt x="610" y="424"/>
                  <a:pt x="610" y="424"/>
                  <a:pt x="611" y="423"/>
                </a:cubicBezTo>
                <a:cubicBezTo>
                  <a:pt x="612" y="423"/>
                  <a:pt x="613" y="423"/>
                  <a:pt x="615" y="423"/>
                </a:cubicBezTo>
                <a:cubicBezTo>
                  <a:pt x="631" y="423"/>
                  <a:pt x="631" y="423"/>
                  <a:pt x="631" y="423"/>
                </a:cubicBezTo>
                <a:cubicBezTo>
                  <a:pt x="634" y="423"/>
                  <a:pt x="637" y="423"/>
                  <a:pt x="639" y="423"/>
                </a:cubicBezTo>
                <a:cubicBezTo>
                  <a:pt x="639" y="423"/>
                  <a:pt x="639" y="423"/>
                  <a:pt x="639" y="423"/>
                </a:cubicBezTo>
                <a:cubicBezTo>
                  <a:pt x="639" y="423"/>
                  <a:pt x="639" y="423"/>
                  <a:pt x="640" y="423"/>
                </a:cubicBezTo>
                <a:cubicBezTo>
                  <a:pt x="640" y="423"/>
                  <a:pt x="641" y="423"/>
                  <a:pt x="642" y="423"/>
                </a:cubicBezTo>
                <a:cubicBezTo>
                  <a:pt x="642" y="423"/>
                  <a:pt x="642" y="423"/>
                  <a:pt x="642" y="423"/>
                </a:cubicBezTo>
                <a:cubicBezTo>
                  <a:pt x="647" y="424"/>
                  <a:pt x="653" y="426"/>
                  <a:pt x="656" y="429"/>
                </a:cubicBezTo>
                <a:cubicBezTo>
                  <a:pt x="657" y="429"/>
                  <a:pt x="657" y="430"/>
                  <a:pt x="657" y="430"/>
                </a:cubicBezTo>
                <a:cubicBezTo>
                  <a:pt x="657" y="430"/>
                  <a:pt x="657" y="430"/>
                  <a:pt x="657" y="431"/>
                </a:cubicBezTo>
                <a:cubicBezTo>
                  <a:pt x="658" y="431"/>
                  <a:pt x="658" y="431"/>
                  <a:pt x="658" y="431"/>
                </a:cubicBezTo>
                <a:cubicBezTo>
                  <a:pt x="658" y="431"/>
                  <a:pt x="658" y="431"/>
                  <a:pt x="658" y="431"/>
                </a:cubicBezTo>
                <a:cubicBezTo>
                  <a:pt x="659" y="432"/>
                  <a:pt x="659" y="432"/>
                  <a:pt x="659" y="432"/>
                </a:cubicBezTo>
                <a:cubicBezTo>
                  <a:pt x="660" y="434"/>
                  <a:pt x="662" y="436"/>
                  <a:pt x="663" y="439"/>
                </a:cubicBezTo>
                <a:cubicBezTo>
                  <a:pt x="663" y="439"/>
                  <a:pt x="663" y="439"/>
                  <a:pt x="663" y="439"/>
                </a:cubicBezTo>
                <a:cubicBezTo>
                  <a:pt x="665" y="442"/>
                  <a:pt x="668" y="445"/>
                  <a:pt x="670" y="449"/>
                </a:cubicBezTo>
                <a:cubicBezTo>
                  <a:pt x="670" y="449"/>
                  <a:pt x="670" y="449"/>
                  <a:pt x="670" y="449"/>
                </a:cubicBezTo>
                <a:cubicBezTo>
                  <a:pt x="670" y="449"/>
                  <a:pt x="670" y="449"/>
                  <a:pt x="670" y="449"/>
                </a:cubicBezTo>
                <a:cubicBezTo>
                  <a:pt x="671" y="451"/>
                  <a:pt x="671" y="453"/>
                  <a:pt x="670" y="454"/>
                </a:cubicBezTo>
                <a:close/>
                <a:moveTo>
                  <a:pt x="729" y="79"/>
                </a:moveTo>
                <a:cubicBezTo>
                  <a:pt x="753" y="103"/>
                  <a:pt x="766" y="136"/>
                  <a:pt x="766" y="170"/>
                </a:cubicBezTo>
                <a:cubicBezTo>
                  <a:pt x="766" y="204"/>
                  <a:pt x="753" y="237"/>
                  <a:pt x="729" y="261"/>
                </a:cubicBezTo>
                <a:cubicBezTo>
                  <a:pt x="757" y="248"/>
                  <a:pt x="782" y="212"/>
                  <a:pt x="782" y="170"/>
                </a:cubicBezTo>
                <a:cubicBezTo>
                  <a:pt x="782" y="127"/>
                  <a:pt x="757" y="92"/>
                  <a:pt x="729" y="79"/>
                </a:cubicBezTo>
                <a:close/>
                <a:moveTo>
                  <a:pt x="53" y="79"/>
                </a:moveTo>
                <a:cubicBezTo>
                  <a:pt x="26" y="92"/>
                  <a:pt x="0" y="127"/>
                  <a:pt x="0" y="170"/>
                </a:cubicBezTo>
                <a:cubicBezTo>
                  <a:pt x="0" y="212"/>
                  <a:pt x="26" y="248"/>
                  <a:pt x="53" y="261"/>
                </a:cubicBezTo>
                <a:cubicBezTo>
                  <a:pt x="30" y="237"/>
                  <a:pt x="16" y="204"/>
                  <a:pt x="16" y="170"/>
                </a:cubicBezTo>
                <a:cubicBezTo>
                  <a:pt x="16" y="136"/>
                  <a:pt x="30" y="103"/>
                  <a:pt x="53" y="79"/>
                </a:cubicBezTo>
                <a:close/>
              </a:path>
            </a:pathLst>
          </a:custGeom>
          <a:solidFill>
            <a:srgbClr val="E71B66"/>
          </a:solidFill>
          <a:ln w="9525">
            <a:noFill/>
            <a:round/>
            <a:headEnd/>
            <a:tailEnd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GB">
              <a:solidFill>
                <a:srgbClr val="FFFFFF"/>
              </a:solidFill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10186805" y="4741599"/>
            <a:ext cx="224488" cy="302983"/>
            <a:chOff x="3260005" y="1560934"/>
            <a:chExt cx="370834" cy="500500"/>
          </a:xfrm>
          <a:solidFill>
            <a:srgbClr val="E71B66"/>
          </a:solidFill>
        </p:grpSpPr>
        <p:sp>
          <p:nvSpPr>
            <p:cNvPr id="52" name="Freeform 41"/>
            <p:cNvSpPr>
              <a:spLocks/>
            </p:cNvSpPr>
            <p:nvPr/>
          </p:nvSpPr>
          <p:spPr bwMode="auto">
            <a:xfrm>
              <a:off x="3320003" y="1560934"/>
              <a:ext cx="310836" cy="403323"/>
            </a:xfrm>
            <a:custGeom>
              <a:avLst/>
              <a:gdLst>
                <a:gd name="T0" fmla="*/ 533 w 594"/>
                <a:gd name="T1" fmla="*/ 0 h 771"/>
                <a:gd name="T2" fmla="*/ 63 w 594"/>
                <a:gd name="T3" fmla="*/ 0 h 771"/>
                <a:gd name="T4" fmla="*/ 0 w 594"/>
                <a:gd name="T5" fmla="*/ 61 h 771"/>
                <a:gd name="T6" fmla="*/ 0 w 594"/>
                <a:gd name="T7" fmla="*/ 554 h 771"/>
                <a:gd name="T8" fmla="*/ 10 w 594"/>
                <a:gd name="T9" fmla="*/ 536 h 771"/>
                <a:gd name="T10" fmla="*/ 57 w 594"/>
                <a:gd name="T11" fmla="*/ 445 h 771"/>
                <a:gd name="T12" fmla="*/ 57 w 594"/>
                <a:gd name="T13" fmla="*/ 61 h 771"/>
                <a:gd name="T14" fmla="*/ 63 w 594"/>
                <a:gd name="T15" fmla="*/ 56 h 771"/>
                <a:gd name="T16" fmla="*/ 533 w 594"/>
                <a:gd name="T17" fmla="*/ 56 h 771"/>
                <a:gd name="T18" fmla="*/ 537 w 594"/>
                <a:gd name="T19" fmla="*/ 61 h 771"/>
                <a:gd name="T20" fmla="*/ 537 w 594"/>
                <a:gd name="T21" fmla="*/ 708 h 771"/>
                <a:gd name="T22" fmla="*/ 533 w 594"/>
                <a:gd name="T23" fmla="*/ 714 h 771"/>
                <a:gd name="T24" fmla="*/ 255 w 594"/>
                <a:gd name="T25" fmla="*/ 714 h 771"/>
                <a:gd name="T26" fmla="*/ 258 w 594"/>
                <a:gd name="T27" fmla="*/ 771 h 771"/>
                <a:gd name="T28" fmla="*/ 533 w 594"/>
                <a:gd name="T29" fmla="*/ 771 h 771"/>
                <a:gd name="T30" fmla="*/ 594 w 594"/>
                <a:gd name="T31" fmla="*/ 708 h 771"/>
                <a:gd name="T32" fmla="*/ 594 w 594"/>
                <a:gd name="T33" fmla="*/ 61 h 771"/>
                <a:gd name="T34" fmla="*/ 533 w 594"/>
                <a:gd name="T35" fmla="*/ 0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4" h="771">
                  <a:moveTo>
                    <a:pt x="53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1"/>
                  </a:cubicBezTo>
                  <a:cubicBezTo>
                    <a:pt x="0" y="554"/>
                    <a:pt x="0" y="554"/>
                    <a:pt x="0" y="554"/>
                  </a:cubicBezTo>
                  <a:cubicBezTo>
                    <a:pt x="10" y="536"/>
                    <a:pt x="10" y="536"/>
                    <a:pt x="10" y="536"/>
                  </a:cubicBezTo>
                  <a:cubicBezTo>
                    <a:pt x="57" y="445"/>
                    <a:pt x="57" y="445"/>
                    <a:pt x="57" y="445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57" y="58"/>
                    <a:pt x="59" y="56"/>
                    <a:pt x="63" y="56"/>
                  </a:cubicBezTo>
                  <a:cubicBezTo>
                    <a:pt x="533" y="56"/>
                    <a:pt x="533" y="56"/>
                    <a:pt x="533" y="56"/>
                  </a:cubicBezTo>
                  <a:cubicBezTo>
                    <a:pt x="535" y="56"/>
                    <a:pt x="537" y="58"/>
                    <a:pt x="537" y="61"/>
                  </a:cubicBezTo>
                  <a:cubicBezTo>
                    <a:pt x="537" y="708"/>
                    <a:pt x="537" y="708"/>
                    <a:pt x="537" y="708"/>
                  </a:cubicBezTo>
                  <a:cubicBezTo>
                    <a:pt x="537" y="712"/>
                    <a:pt x="535" y="714"/>
                    <a:pt x="533" y="714"/>
                  </a:cubicBezTo>
                  <a:cubicBezTo>
                    <a:pt x="255" y="714"/>
                    <a:pt x="255" y="714"/>
                    <a:pt x="255" y="714"/>
                  </a:cubicBezTo>
                  <a:cubicBezTo>
                    <a:pt x="266" y="734"/>
                    <a:pt x="266" y="755"/>
                    <a:pt x="258" y="771"/>
                  </a:cubicBezTo>
                  <a:cubicBezTo>
                    <a:pt x="533" y="771"/>
                    <a:pt x="533" y="771"/>
                    <a:pt x="533" y="771"/>
                  </a:cubicBezTo>
                  <a:cubicBezTo>
                    <a:pt x="568" y="771"/>
                    <a:pt x="594" y="742"/>
                    <a:pt x="594" y="708"/>
                  </a:cubicBezTo>
                  <a:cubicBezTo>
                    <a:pt x="594" y="61"/>
                    <a:pt x="594" y="61"/>
                    <a:pt x="594" y="61"/>
                  </a:cubicBezTo>
                  <a:cubicBezTo>
                    <a:pt x="594" y="28"/>
                    <a:pt x="568" y="0"/>
                    <a:pt x="5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solidFill>
                  <a:srgbClr val="FFFFFF"/>
                </a:solidFill>
              </a:endParaRPr>
            </a:p>
          </p:txBody>
        </p:sp>
        <p:sp>
          <p:nvSpPr>
            <p:cNvPr id="53" name="Freeform 42"/>
            <p:cNvSpPr>
              <a:spLocks/>
            </p:cNvSpPr>
            <p:nvPr/>
          </p:nvSpPr>
          <p:spPr bwMode="auto">
            <a:xfrm>
              <a:off x="3260005" y="1772335"/>
              <a:ext cx="178886" cy="289099"/>
            </a:xfrm>
            <a:custGeom>
              <a:avLst/>
              <a:gdLst>
                <a:gd name="T0" fmla="*/ 306 w 342"/>
                <a:gd name="T1" fmla="*/ 296 h 553"/>
                <a:gd name="T2" fmla="*/ 196 w 342"/>
                <a:gd name="T3" fmla="*/ 225 h 553"/>
                <a:gd name="T4" fmla="*/ 277 w 342"/>
                <a:gd name="T5" fmla="*/ 56 h 553"/>
                <a:gd name="T6" fmla="*/ 263 w 342"/>
                <a:gd name="T7" fmla="*/ 10 h 553"/>
                <a:gd name="T8" fmla="*/ 223 w 342"/>
                <a:gd name="T9" fmla="*/ 29 h 553"/>
                <a:gd name="T10" fmla="*/ 102 w 342"/>
                <a:gd name="T11" fmla="*/ 261 h 553"/>
                <a:gd name="T12" fmla="*/ 85 w 342"/>
                <a:gd name="T13" fmla="*/ 186 h 553"/>
                <a:gd name="T14" fmla="*/ 20 w 342"/>
                <a:gd name="T15" fmla="*/ 135 h 553"/>
                <a:gd name="T16" fmla="*/ 20 w 342"/>
                <a:gd name="T17" fmla="*/ 196 h 553"/>
                <a:gd name="T18" fmla="*/ 50 w 342"/>
                <a:gd name="T19" fmla="*/ 434 h 553"/>
                <a:gd name="T20" fmla="*/ 56 w 342"/>
                <a:gd name="T21" fmla="*/ 471 h 553"/>
                <a:gd name="T22" fmla="*/ 64 w 342"/>
                <a:gd name="T23" fmla="*/ 488 h 553"/>
                <a:gd name="T24" fmla="*/ 106 w 342"/>
                <a:gd name="T25" fmla="*/ 528 h 553"/>
                <a:gd name="T26" fmla="*/ 244 w 342"/>
                <a:gd name="T27" fmla="*/ 490 h 553"/>
                <a:gd name="T28" fmla="*/ 246 w 342"/>
                <a:gd name="T29" fmla="*/ 486 h 553"/>
                <a:gd name="T30" fmla="*/ 335 w 342"/>
                <a:gd name="T31" fmla="*/ 357 h 553"/>
                <a:gd name="T32" fmla="*/ 306 w 342"/>
                <a:gd name="T33" fmla="*/ 296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2" h="553">
                  <a:moveTo>
                    <a:pt x="306" y="296"/>
                  </a:moveTo>
                  <a:cubicBezTo>
                    <a:pt x="196" y="225"/>
                    <a:pt x="196" y="225"/>
                    <a:pt x="196" y="225"/>
                  </a:cubicBezTo>
                  <a:cubicBezTo>
                    <a:pt x="225" y="169"/>
                    <a:pt x="248" y="111"/>
                    <a:pt x="277" y="56"/>
                  </a:cubicBezTo>
                  <a:cubicBezTo>
                    <a:pt x="287" y="40"/>
                    <a:pt x="279" y="17"/>
                    <a:pt x="263" y="10"/>
                  </a:cubicBezTo>
                  <a:cubicBezTo>
                    <a:pt x="246" y="0"/>
                    <a:pt x="233" y="12"/>
                    <a:pt x="223" y="29"/>
                  </a:cubicBezTo>
                  <a:cubicBezTo>
                    <a:pt x="187" y="102"/>
                    <a:pt x="141" y="188"/>
                    <a:pt x="102" y="261"/>
                  </a:cubicBezTo>
                  <a:cubicBezTo>
                    <a:pt x="100" y="244"/>
                    <a:pt x="85" y="186"/>
                    <a:pt x="85" y="186"/>
                  </a:cubicBezTo>
                  <a:cubicBezTo>
                    <a:pt x="81" y="165"/>
                    <a:pt x="45" y="133"/>
                    <a:pt x="20" y="135"/>
                  </a:cubicBezTo>
                  <a:cubicBezTo>
                    <a:pt x="0" y="135"/>
                    <a:pt x="16" y="173"/>
                    <a:pt x="20" y="196"/>
                  </a:cubicBezTo>
                  <a:cubicBezTo>
                    <a:pt x="33" y="277"/>
                    <a:pt x="37" y="354"/>
                    <a:pt x="50" y="434"/>
                  </a:cubicBezTo>
                  <a:cubicBezTo>
                    <a:pt x="50" y="448"/>
                    <a:pt x="52" y="459"/>
                    <a:pt x="56" y="471"/>
                  </a:cubicBezTo>
                  <a:cubicBezTo>
                    <a:pt x="58" y="477"/>
                    <a:pt x="62" y="484"/>
                    <a:pt x="64" y="488"/>
                  </a:cubicBezTo>
                  <a:cubicBezTo>
                    <a:pt x="75" y="503"/>
                    <a:pt x="89" y="519"/>
                    <a:pt x="106" y="528"/>
                  </a:cubicBezTo>
                  <a:cubicBezTo>
                    <a:pt x="156" y="553"/>
                    <a:pt x="216" y="536"/>
                    <a:pt x="244" y="490"/>
                  </a:cubicBezTo>
                  <a:cubicBezTo>
                    <a:pt x="244" y="490"/>
                    <a:pt x="246" y="488"/>
                    <a:pt x="246" y="486"/>
                  </a:cubicBezTo>
                  <a:cubicBezTo>
                    <a:pt x="335" y="357"/>
                    <a:pt x="335" y="357"/>
                    <a:pt x="335" y="357"/>
                  </a:cubicBezTo>
                  <a:cubicBezTo>
                    <a:pt x="342" y="340"/>
                    <a:pt x="323" y="306"/>
                    <a:pt x="306" y="2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solidFill>
                  <a:srgbClr val="FFFFFF"/>
                </a:solidFill>
              </a:endParaRPr>
            </a:p>
          </p:txBody>
        </p:sp>
      </p:grpSp>
      <p:pic>
        <p:nvPicPr>
          <p:cNvPr id="54" name="Picture 9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2808" y="5241710"/>
            <a:ext cx="380585" cy="380585"/>
          </a:xfrm>
          <a:prstGeom prst="rect">
            <a:avLst/>
          </a:prstGeom>
        </p:spPr>
      </p:pic>
      <p:sp>
        <p:nvSpPr>
          <p:cNvPr id="55" name="矩形 54"/>
          <p:cNvSpPr/>
          <p:nvPr/>
        </p:nvSpPr>
        <p:spPr>
          <a:xfrm>
            <a:off x="1543050" y="2266445"/>
            <a:ext cx="2587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543050" y="3855259"/>
            <a:ext cx="2587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rgbClr val="E71B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</a:t>
            </a:r>
            <a:endParaRPr lang="zh-CN" altLang="en-US" sz="1600" b="1" dirty="0">
              <a:solidFill>
                <a:srgbClr val="E71B66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65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9" name="矩形 58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BD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0" name="矩形 59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1" name="文本框 11"/>
          <p:cNvSpPr txBox="1"/>
          <p:nvPr/>
        </p:nvSpPr>
        <p:spPr>
          <a:xfrm>
            <a:off x="1125989" y="588449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2841772" y="541179"/>
            <a:ext cx="2219325" cy="93337"/>
            <a:chOff x="3276600" y="504825"/>
            <a:chExt cx="2219325" cy="93337"/>
          </a:xfrm>
          <a:solidFill>
            <a:srgbClr val="8B66AA"/>
          </a:solidFill>
        </p:grpSpPr>
        <p:sp>
          <p:nvSpPr>
            <p:cNvPr id="63" name="椭圆 62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4" name="直接连接符 63"/>
            <p:cNvCxnSpPr>
              <a:stCxn id="63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组合 64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  <a:solidFill>
            <a:srgbClr val="8B66AA"/>
          </a:solidFill>
        </p:grpSpPr>
        <p:sp>
          <p:nvSpPr>
            <p:cNvPr id="66" name="椭圆 65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7" name="直接连接符 66"/>
            <p:cNvCxnSpPr>
              <a:stCxn id="66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组合 67"/>
          <p:cNvGrpSpPr/>
          <p:nvPr/>
        </p:nvGrpSpPr>
        <p:grpSpPr>
          <a:xfrm>
            <a:off x="3394222" y="447842"/>
            <a:ext cx="1781175" cy="93337"/>
            <a:chOff x="3276600" y="504825"/>
            <a:chExt cx="1781175" cy="93337"/>
          </a:xfrm>
          <a:solidFill>
            <a:srgbClr val="8B66AA"/>
          </a:solidFill>
        </p:grpSpPr>
        <p:sp>
          <p:nvSpPr>
            <p:cNvPr id="69" name="椭圆 68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0" name="直接连接符 69"/>
            <p:cNvCxnSpPr>
              <a:stCxn id="69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图文框 70"/>
          <p:cNvSpPr/>
          <p:nvPr/>
        </p:nvSpPr>
        <p:spPr>
          <a:xfrm rot="16200000" flipH="1">
            <a:off x="354137" y="404322"/>
            <a:ext cx="695977" cy="687782"/>
          </a:xfrm>
          <a:prstGeom prst="frame">
            <a:avLst>
              <a:gd name="adj1" fmla="val 8305"/>
            </a:avLst>
          </a:prstGeom>
          <a:gradFill flip="none" rotWithShape="1">
            <a:gsLst>
              <a:gs pos="0">
                <a:srgbClr val="65C0AE"/>
              </a:gs>
              <a:gs pos="61000">
                <a:srgbClr val="BD298A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2" name="文本框 9"/>
          <p:cNvSpPr txBox="1"/>
          <p:nvPr/>
        </p:nvSpPr>
        <p:spPr>
          <a:xfrm flipH="1">
            <a:off x="243976" y="400224"/>
            <a:ext cx="982377" cy="72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4800" i="1" dirty="0" smtClean="0">
                <a:solidFill>
                  <a:srgbClr val="8B66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4800" i="1" dirty="0">
              <a:solidFill>
                <a:srgbClr val="8B66A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1774383" y="3123911"/>
            <a:ext cx="19921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4274573" y="3123911"/>
            <a:ext cx="5164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30%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657350" y="4600280"/>
            <a:ext cx="19921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4157540" y="4600280"/>
            <a:ext cx="5164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30%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838950" y="3745244"/>
            <a:ext cx="19921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10036851" y="3734626"/>
            <a:ext cx="5164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30%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28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34572" y="4750831"/>
            <a:ext cx="13153292" cy="2107169"/>
          </a:xfrm>
          <a:prstGeom prst="rect">
            <a:avLst/>
          </a:prstGeom>
          <a:effectLst/>
          <a:scene3d>
            <a:camera prst="orthographicFront">
              <a:rot lat="0" lon="19199963" rev="0"/>
            </a:camera>
            <a:lightRig rig="threePt" dir="t"/>
          </a:scene3d>
        </p:spPr>
      </p:pic>
      <p:sp>
        <p:nvSpPr>
          <p:cNvPr id="23" name="矩形 22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65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4" name="矩形 23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BD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5" name="矩形 24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6" name="文本框 11"/>
          <p:cNvSpPr txBox="1"/>
          <p:nvPr/>
        </p:nvSpPr>
        <p:spPr>
          <a:xfrm>
            <a:off x="1125989" y="588449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2841772" y="541179"/>
            <a:ext cx="2219325" cy="93337"/>
            <a:chOff x="3276600" y="504825"/>
            <a:chExt cx="2219325" cy="93337"/>
          </a:xfrm>
          <a:solidFill>
            <a:srgbClr val="8B66AA"/>
          </a:solidFill>
        </p:grpSpPr>
        <p:sp>
          <p:nvSpPr>
            <p:cNvPr id="28" name="椭圆 27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直接连接符 28"/>
            <p:cNvCxnSpPr>
              <a:stCxn id="28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  <a:solidFill>
            <a:srgbClr val="8B66AA"/>
          </a:solidFill>
        </p:grpSpPr>
        <p:sp>
          <p:nvSpPr>
            <p:cNvPr id="31" name="椭圆 30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" name="直接连接符 31"/>
            <p:cNvCxnSpPr>
              <a:stCxn id="31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>
            <a:off x="3394222" y="447842"/>
            <a:ext cx="1781175" cy="93337"/>
            <a:chOff x="3276600" y="504825"/>
            <a:chExt cx="1781175" cy="93337"/>
          </a:xfrm>
          <a:solidFill>
            <a:srgbClr val="8B66AA"/>
          </a:solidFill>
        </p:grpSpPr>
        <p:sp>
          <p:nvSpPr>
            <p:cNvPr id="34" name="椭圆 33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5" name="直接连接符 34"/>
            <p:cNvCxnSpPr>
              <a:stCxn id="34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图文框 35"/>
          <p:cNvSpPr/>
          <p:nvPr/>
        </p:nvSpPr>
        <p:spPr>
          <a:xfrm rot="16200000" flipH="1">
            <a:off x="354137" y="404322"/>
            <a:ext cx="695977" cy="687782"/>
          </a:xfrm>
          <a:prstGeom prst="frame">
            <a:avLst>
              <a:gd name="adj1" fmla="val 8305"/>
            </a:avLst>
          </a:prstGeom>
          <a:gradFill flip="none" rotWithShape="1">
            <a:gsLst>
              <a:gs pos="0">
                <a:srgbClr val="65C0AE"/>
              </a:gs>
              <a:gs pos="61000">
                <a:srgbClr val="BD298A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文本框 9"/>
          <p:cNvSpPr txBox="1"/>
          <p:nvPr/>
        </p:nvSpPr>
        <p:spPr>
          <a:xfrm flipH="1">
            <a:off x="243976" y="400224"/>
            <a:ext cx="982377" cy="72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4800" i="1" dirty="0" smtClean="0">
                <a:solidFill>
                  <a:srgbClr val="8B66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4800" i="1" dirty="0">
              <a:solidFill>
                <a:srgbClr val="8B66A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082230" y="1596447"/>
            <a:ext cx="1101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</a:rPr>
              <a:t>60%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7456920" y="573693"/>
            <a:ext cx="2021539" cy="4999447"/>
            <a:chOff x="7736217" y="1344303"/>
            <a:chExt cx="1734535" cy="4289660"/>
          </a:xfrm>
        </p:grpSpPr>
        <p:sp>
          <p:nvSpPr>
            <p:cNvPr id="44" name="等腰三角形 43"/>
            <p:cNvSpPr/>
            <p:nvPr/>
          </p:nvSpPr>
          <p:spPr>
            <a:xfrm rot="10800000">
              <a:off x="8256028" y="3031338"/>
              <a:ext cx="694914" cy="532344"/>
            </a:xfrm>
            <a:custGeom>
              <a:avLst/>
              <a:gdLst>
                <a:gd name="connsiteX0" fmla="*/ 0 w 1095113"/>
                <a:gd name="connsiteY0" fmla="*/ 502093 h 502093"/>
                <a:gd name="connsiteX1" fmla="*/ 547557 w 1095113"/>
                <a:gd name="connsiteY1" fmla="*/ 0 h 502093"/>
                <a:gd name="connsiteX2" fmla="*/ 1095113 w 1095113"/>
                <a:gd name="connsiteY2" fmla="*/ 502093 h 502093"/>
                <a:gd name="connsiteX3" fmla="*/ 0 w 1095113"/>
                <a:gd name="connsiteY3" fmla="*/ 502093 h 502093"/>
                <a:gd name="connsiteX0" fmla="*/ 0 w 1095113"/>
                <a:gd name="connsiteY0" fmla="*/ 502093 h 502093"/>
                <a:gd name="connsiteX1" fmla="*/ 547557 w 1095113"/>
                <a:gd name="connsiteY1" fmla="*/ 0 h 502093"/>
                <a:gd name="connsiteX2" fmla="*/ 825873 w 1095113"/>
                <a:gd name="connsiteY2" fmla="*/ 270609 h 502093"/>
                <a:gd name="connsiteX3" fmla="*/ 1095113 w 1095113"/>
                <a:gd name="connsiteY3" fmla="*/ 502093 h 502093"/>
                <a:gd name="connsiteX4" fmla="*/ 0 w 1095113"/>
                <a:gd name="connsiteY4" fmla="*/ 502093 h 502093"/>
                <a:gd name="connsiteX0" fmla="*/ 0 w 1095113"/>
                <a:gd name="connsiteY0" fmla="*/ 502093 h 502093"/>
                <a:gd name="connsiteX1" fmla="*/ 547557 w 1095113"/>
                <a:gd name="connsiteY1" fmla="*/ 0 h 502093"/>
                <a:gd name="connsiteX2" fmla="*/ 825873 w 1095113"/>
                <a:gd name="connsiteY2" fmla="*/ 270609 h 502093"/>
                <a:gd name="connsiteX3" fmla="*/ 1095113 w 1095113"/>
                <a:gd name="connsiteY3" fmla="*/ 502093 h 502093"/>
                <a:gd name="connsiteX4" fmla="*/ 0 w 1095113"/>
                <a:gd name="connsiteY4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825873 w 1095113"/>
                <a:gd name="connsiteY3" fmla="*/ 270609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26001 w 1095113"/>
                <a:gd name="connsiteY1" fmla="*/ 282801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26001 w 1095113"/>
                <a:gd name="connsiteY1" fmla="*/ 282801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74769 w 1095113"/>
                <a:gd name="connsiteY1" fmla="*/ 18526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74769 w 1095113"/>
                <a:gd name="connsiteY1" fmla="*/ 18526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77233 w 1095113"/>
                <a:gd name="connsiteY1" fmla="*/ 30718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77233 w 1095113"/>
                <a:gd name="connsiteY1" fmla="*/ 30718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38193 w 1095113"/>
                <a:gd name="connsiteY1" fmla="*/ 294993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40414"/>
                <a:gd name="connsiteY0" fmla="*/ 474730 h 502093"/>
                <a:gd name="connsiteX1" fmla="*/ 283494 w 1040414"/>
                <a:gd name="connsiteY1" fmla="*/ 294993 h 502093"/>
                <a:gd name="connsiteX2" fmla="*/ 492858 w 1040414"/>
                <a:gd name="connsiteY2" fmla="*/ 0 h 502093"/>
                <a:gd name="connsiteX3" fmla="*/ 698022 w 1040414"/>
                <a:gd name="connsiteY3" fmla="*/ 307185 h 502093"/>
                <a:gd name="connsiteX4" fmla="*/ 1040414 w 1040414"/>
                <a:gd name="connsiteY4" fmla="*/ 502093 h 502093"/>
                <a:gd name="connsiteX5" fmla="*/ 0 w 1040414"/>
                <a:gd name="connsiteY5" fmla="*/ 474730 h 502093"/>
                <a:gd name="connsiteX0" fmla="*/ 0 w 1013065"/>
                <a:gd name="connsiteY0" fmla="*/ 474730 h 488411"/>
                <a:gd name="connsiteX1" fmla="*/ 283494 w 1013065"/>
                <a:gd name="connsiteY1" fmla="*/ 294993 h 488411"/>
                <a:gd name="connsiteX2" fmla="*/ 492858 w 1013065"/>
                <a:gd name="connsiteY2" fmla="*/ 0 h 488411"/>
                <a:gd name="connsiteX3" fmla="*/ 698022 w 1013065"/>
                <a:gd name="connsiteY3" fmla="*/ 307185 h 488411"/>
                <a:gd name="connsiteX4" fmla="*/ 1013065 w 1013065"/>
                <a:gd name="connsiteY4" fmla="*/ 488411 h 488411"/>
                <a:gd name="connsiteX5" fmla="*/ 0 w 1013065"/>
                <a:gd name="connsiteY5" fmla="*/ 474730 h 488411"/>
                <a:gd name="connsiteX0" fmla="*/ 0 w 1022168"/>
                <a:gd name="connsiteY0" fmla="*/ 499018 h 499018"/>
                <a:gd name="connsiteX1" fmla="*/ 292597 w 1022168"/>
                <a:gd name="connsiteY1" fmla="*/ 294993 h 499018"/>
                <a:gd name="connsiteX2" fmla="*/ 501961 w 1022168"/>
                <a:gd name="connsiteY2" fmla="*/ 0 h 499018"/>
                <a:gd name="connsiteX3" fmla="*/ 707125 w 1022168"/>
                <a:gd name="connsiteY3" fmla="*/ 307185 h 499018"/>
                <a:gd name="connsiteX4" fmla="*/ 1022168 w 1022168"/>
                <a:gd name="connsiteY4" fmla="*/ 488411 h 499018"/>
                <a:gd name="connsiteX5" fmla="*/ 0 w 1022168"/>
                <a:gd name="connsiteY5" fmla="*/ 499018 h 499018"/>
                <a:gd name="connsiteX0" fmla="*/ 0 w 1000928"/>
                <a:gd name="connsiteY0" fmla="*/ 499018 h 499018"/>
                <a:gd name="connsiteX1" fmla="*/ 292597 w 1000928"/>
                <a:gd name="connsiteY1" fmla="*/ 294993 h 499018"/>
                <a:gd name="connsiteX2" fmla="*/ 501961 w 1000928"/>
                <a:gd name="connsiteY2" fmla="*/ 0 h 499018"/>
                <a:gd name="connsiteX3" fmla="*/ 707125 w 1000928"/>
                <a:gd name="connsiteY3" fmla="*/ 307185 h 499018"/>
                <a:gd name="connsiteX4" fmla="*/ 1000928 w 1000928"/>
                <a:gd name="connsiteY4" fmla="*/ 497519 h 499018"/>
                <a:gd name="connsiteX5" fmla="*/ 0 w 1000928"/>
                <a:gd name="connsiteY5" fmla="*/ 499018 h 499018"/>
                <a:gd name="connsiteX0" fmla="*/ 0 w 915966"/>
                <a:gd name="connsiteY0" fmla="*/ 499018 h 499018"/>
                <a:gd name="connsiteX1" fmla="*/ 292597 w 915966"/>
                <a:gd name="connsiteY1" fmla="*/ 294993 h 499018"/>
                <a:gd name="connsiteX2" fmla="*/ 501961 w 915966"/>
                <a:gd name="connsiteY2" fmla="*/ 0 h 499018"/>
                <a:gd name="connsiteX3" fmla="*/ 707125 w 915966"/>
                <a:gd name="connsiteY3" fmla="*/ 307185 h 499018"/>
                <a:gd name="connsiteX4" fmla="*/ 915966 w 915966"/>
                <a:gd name="connsiteY4" fmla="*/ 439837 h 499018"/>
                <a:gd name="connsiteX5" fmla="*/ 0 w 915966"/>
                <a:gd name="connsiteY5" fmla="*/ 499018 h 499018"/>
                <a:gd name="connsiteX0" fmla="*/ 0 w 815833"/>
                <a:gd name="connsiteY0" fmla="*/ 432228 h 439837"/>
                <a:gd name="connsiteX1" fmla="*/ 192464 w 815833"/>
                <a:gd name="connsiteY1" fmla="*/ 294993 h 439837"/>
                <a:gd name="connsiteX2" fmla="*/ 401828 w 815833"/>
                <a:gd name="connsiteY2" fmla="*/ 0 h 439837"/>
                <a:gd name="connsiteX3" fmla="*/ 606992 w 815833"/>
                <a:gd name="connsiteY3" fmla="*/ 307185 h 439837"/>
                <a:gd name="connsiteX4" fmla="*/ 815833 w 815833"/>
                <a:gd name="connsiteY4" fmla="*/ 439837 h 439837"/>
                <a:gd name="connsiteX5" fmla="*/ 0 w 815833"/>
                <a:gd name="connsiteY5" fmla="*/ 432228 h 439837"/>
                <a:gd name="connsiteX0" fmla="*/ 0 w 803696"/>
                <a:gd name="connsiteY0" fmla="*/ 429192 h 439837"/>
                <a:gd name="connsiteX1" fmla="*/ 180327 w 803696"/>
                <a:gd name="connsiteY1" fmla="*/ 294993 h 439837"/>
                <a:gd name="connsiteX2" fmla="*/ 389691 w 803696"/>
                <a:gd name="connsiteY2" fmla="*/ 0 h 439837"/>
                <a:gd name="connsiteX3" fmla="*/ 594855 w 803696"/>
                <a:gd name="connsiteY3" fmla="*/ 307185 h 439837"/>
                <a:gd name="connsiteX4" fmla="*/ 803696 w 803696"/>
                <a:gd name="connsiteY4" fmla="*/ 439837 h 439837"/>
                <a:gd name="connsiteX5" fmla="*/ 0 w 803696"/>
                <a:gd name="connsiteY5" fmla="*/ 429192 h 439837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9421" h="436802">
                  <a:moveTo>
                    <a:pt x="0" y="429192"/>
                  </a:moveTo>
                  <a:cubicBezTo>
                    <a:pt x="108667" y="356095"/>
                    <a:pt x="37622" y="420089"/>
                    <a:pt x="180327" y="294993"/>
                  </a:cubicBezTo>
                  <a:cubicBezTo>
                    <a:pt x="380163" y="82870"/>
                    <a:pt x="329925" y="111502"/>
                    <a:pt x="389691" y="0"/>
                  </a:cubicBezTo>
                  <a:cubicBezTo>
                    <a:pt x="442908" y="108467"/>
                    <a:pt x="404547" y="107254"/>
                    <a:pt x="594855" y="307185"/>
                  </a:cubicBezTo>
                  <a:cubicBezTo>
                    <a:pt x="794331" y="457498"/>
                    <a:pt x="665290" y="371833"/>
                    <a:pt x="779421" y="436802"/>
                  </a:cubicBezTo>
                  <a:lnTo>
                    <a:pt x="0" y="429192"/>
                  </a:lnTo>
                  <a:close/>
                </a:path>
              </a:pathLst>
            </a:cu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7736217" y="1344303"/>
              <a:ext cx="1734535" cy="4289660"/>
              <a:chOff x="7736217" y="1344303"/>
              <a:chExt cx="1734535" cy="4289660"/>
            </a:xfrm>
          </p:grpSpPr>
          <p:sp>
            <p:nvSpPr>
              <p:cNvPr id="2" name="泪滴形 1"/>
              <p:cNvSpPr/>
              <p:nvPr/>
            </p:nvSpPr>
            <p:spPr>
              <a:xfrm rot="18810076">
                <a:off x="8413428" y="5205676"/>
                <a:ext cx="432460" cy="424114"/>
              </a:xfrm>
              <a:prstGeom prst="teardrop">
                <a:avLst>
                  <a:gd name="adj" fmla="val 194562"/>
                </a:avLst>
              </a:prstGeom>
              <a:solidFill>
                <a:srgbClr val="8B66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4" name="泪滴形 53"/>
              <p:cNvSpPr/>
              <p:nvPr/>
            </p:nvSpPr>
            <p:spPr>
              <a:xfrm rot="8101948">
                <a:off x="7736217" y="1344303"/>
                <a:ext cx="1734535" cy="1734535"/>
              </a:xfrm>
              <a:prstGeom prst="teardrop">
                <a:avLst>
                  <a:gd name="adj" fmla="val 82978"/>
                </a:avLst>
              </a:prstGeom>
              <a:solidFill>
                <a:srgbClr val="8B66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6" name="直接连接符 55"/>
              <p:cNvCxnSpPr/>
              <p:nvPr/>
            </p:nvCxnSpPr>
            <p:spPr>
              <a:xfrm>
                <a:off x="8600422" y="3136336"/>
                <a:ext cx="14618" cy="689226"/>
              </a:xfrm>
              <a:prstGeom prst="line">
                <a:avLst/>
              </a:prstGeom>
              <a:ln w="57150">
                <a:solidFill>
                  <a:srgbClr val="8B6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8" name="组合 67"/>
          <p:cNvGrpSpPr/>
          <p:nvPr/>
        </p:nvGrpSpPr>
        <p:grpSpPr>
          <a:xfrm>
            <a:off x="6052705" y="2461771"/>
            <a:ext cx="1199091" cy="2965460"/>
            <a:chOff x="7736218" y="1344303"/>
            <a:chExt cx="1734535" cy="4289660"/>
          </a:xfrm>
          <a:solidFill>
            <a:srgbClr val="E71B66"/>
          </a:solidFill>
        </p:grpSpPr>
        <p:sp>
          <p:nvSpPr>
            <p:cNvPr id="69" name="等腰三角形 43"/>
            <p:cNvSpPr/>
            <p:nvPr/>
          </p:nvSpPr>
          <p:spPr>
            <a:xfrm rot="10800000">
              <a:off x="8256028" y="3031338"/>
              <a:ext cx="694914" cy="532344"/>
            </a:xfrm>
            <a:custGeom>
              <a:avLst/>
              <a:gdLst>
                <a:gd name="connsiteX0" fmla="*/ 0 w 1095113"/>
                <a:gd name="connsiteY0" fmla="*/ 502093 h 502093"/>
                <a:gd name="connsiteX1" fmla="*/ 547557 w 1095113"/>
                <a:gd name="connsiteY1" fmla="*/ 0 h 502093"/>
                <a:gd name="connsiteX2" fmla="*/ 1095113 w 1095113"/>
                <a:gd name="connsiteY2" fmla="*/ 502093 h 502093"/>
                <a:gd name="connsiteX3" fmla="*/ 0 w 1095113"/>
                <a:gd name="connsiteY3" fmla="*/ 502093 h 502093"/>
                <a:gd name="connsiteX0" fmla="*/ 0 w 1095113"/>
                <a:gd name="connsiteY0" fmla="*/ 502093 h 502093"/>
                <a:gd name="connsiteX1" fmla="*/ 547557 w 1095113"/>
                <a:gd name="connsiteY1" fmla="*/ 0 h 502093"/>
                <a:gd name="connsiteX2" fmla="*/ 825873 w 1095113"/>
                <a:gd name="connsiteY2" fmla="*/ 270609 h 502093"/>
                <a:gd name="connsiteX3" fmla="*/ 1095113 w 1095113"/>
                <a:gd name="connsiteY3" fmla="*/ 502093 h 502093"/>
                <a:gd name="connsiteX4" fmla="*/ 0 w 1095113"/>
                <a:gd name="connsiteY4" fmla="*/ 502093 h 502093"/>
                <a:gd name="connsiteX0" fmla="*/ 0 w 1095113"/>
                <a:gd name="connsiteY0" fmla="*/ 502093 h 502093"/>
                <a:gd name="connsiteX1" fmla="*/ 547557 w 1095113"/>
                <a:gd name="connsiteY1" fmla="*/ 0 h 502093"/>
                <a:gd name="connsiteX2" fmla="*/ 825873 w 1095113"/>
                <a:gd name="connsiteY2" fmla="*/ 270609 h 502093"/>
                <a:gd name="connsiteX3" fmla="*/ 1095113 w 1095113"/>
                <a:gd name="connsiteY3" fmla="*/ 502093 h 502093"/>
                <a:gd name="connsiteX4" fmla="*/ 0 w 1095113"/>
                <a:gd name="connsiteY4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825873 w 1095113"/>
                <a:gd name="connsiteY3" fmla="*/ 270609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26001 w 1095113"/>
                <a:gd name="connsiteY1" fmla="*/ 282801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26001 w 1095113"/>
                <a:gd name="connsiteY1" fmla="*/ 282801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74769 w 1095113"/>
                <a:gd name="connsiteY1" fmla="*/ 18526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74769 w 1095113"/>
                <a:gd name="connsiteY1" fmla="*/ 18526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77233 w 1095113"/>
                <a:gd name="connsiteY1" fmla="*/ 30718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77233 w 1095113"/>
                <a:gd name="connsiteY1" fmla="*/ 30718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38193 w 1095113"/>
                <a:gd name="connsiteY1" fmla="*/ 294993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40414"/>
                <a:gd name="connsiteY0" fmla="*/ 474730 h 502093"/>
                <a:gd name="connsiteX1" fmla="*/ 283494 w 1040414"/>
                <a:gd name="connsiteY1" fmla="*/ 294993 h 502093"/>
                <a:gd name="connsiteX2" fmla="*/ 492858 w 1040414"/>
                <a:gd name="connsiteY2" fmla="*/ 0 h 502093"/>
                <a:gd name="connsiteX3" fmla="*/ 698022 w 1040414"/>
                <a:gd name="connsiteY3" fmla="*/ 307185 h 502093"/>
                <a:gd name="connsiteX4" fmla="*/ 1040414 w 1040414"/>
                <a:gd name="connsiteY4" fmla="*/ 502093 h 502093"/>
                <a:gd name="connsiteX5" fmla="*/ 0 w 1040414"/>
                <a:gd name="connsiteY5" fmla="*/ 474730 h 502093"/>
                <a:gd name="connsiteX0" fmla="*/ 0 w 1013065"/>
                <a:gd name="connsiteY0" fmla="*/ 474730 h 488411"/>
                <a:gd name="connsiteX1" fmla="*/ 283494 w 1013065"/>
                <a:gd name="connsiteY1" fmla="*/ 294993 h 488411"/>
                <a:gd name="connsiteX2" fmla="*/ 492858 w 1013065"/>
                <a:gd name="connsiteY2" fmla="*/ 0 h 488411"/>
                <a:gd name="connsiteX3" fmla="*/ 698022 w 1013065"/>
                <a:gd name="connsiteY3" fmla="*/ 307185 h 488411"/>
                <a:gd name="connsiteX4" fmla="*/ 1013065 w 1013065"/>
                <a:gd name="connsiteY4" fmla="*/ 488411 h 488411"/>
                <a:gd name="connsiteX5" fmla="*/ 0 w 1013065"/>
                <a:gd name="connsiteY5" fmla="*/ 474730 h 488411"/>
                <a:gd name="connsiteX0" fmla="*/ 0 w 1022168"/>
                <a:gd name="connsiteY0" fmla="*/ 499018 h 499018"/>
                <a:gd name="connsiteX1" fmla="*/ 292597 w 1022168"/>
                <a:gd name="connsiteY1" fmla="*/ 294993 h 499018"/>
                <a:gd name="connsiteX2" fmla="*/ 501961 w 1022168"/>
                <a:gd name="connsiteY2" fmla="*/ 0 h 499018"/>
                <a:gd name="connsiteX3" fmla="*/ 707125 w 1022168"/>
                <a:gd name="connsiteY3" fmla="*/ 307185 h 499018"/>
                <a:gd name="connsiteX4" fmla="*/ 1022168 w 1022168"/>
                <a:gd name="connsiteY4" fmla="*/ 488411 h 499018"/>
                <a:gd name="connsiteX5" fmla="*/ 0 w 1022168"/>
                <a:gd name="connsiteY5" fmla="*/ 499018 h 499018"/>
                <a:gd name="connsiteX0" fmla="*/ 0 w 1000928"/>
                <a:gd name="connsiteY0" fmla="*/ 499018 h 499018"/>
                <a:gd name="connsiteX1" fmla="*/ 292597 w 1000928"/>
                <a:gd name="connsiteY1" fmla="*/ 294993 h 499018"/>
                <a:gd name="connsiteX2" fmla="*/ 501961 w 1000928"/>
                <a:gd name="connsiteY2" fmla="*/ 0 h 499018"/>
                <a:gd name="connsiteX3" fmla="*/ 707125 w 1000928"/>
                <a:gd name="connsiteY3" fmla="*/ 307185 h 499018"/>
                <a:gd name="connsiteX4" fmla="*/ 1000928 w 1000928"/>
                <a:gd name="connsiteY4" fmla="*/ 497519 h 499018"/>
                <a:gd name="connsiteX5" fmla="*/ 0 w 1000928"/>
                <a:gd name="connsiteY5" fmla="*/ 499018 h 499018"/>
                <a:gd name="connsiteX0" fmla="*/ 0 w 915966"/>
                <a:gd name="connsiteY0" fmla="*/ 499018 h 499018"/>
                <a:gd name="connsiteX1" fmla="*/ 292597 w 915966"/>
                <a:gd name="connsiteY1" fmla="*/ 294993 h 499018"/>
                <a:gd name="connsiteX2" fmla="*/ 501961 w 915966"/>
                <a:gd name="connsiteY2" fmla="*/ 0 h 499018"/>
                <a:gd name="connsiteX3" fmla="*/ 707125 w 915966"/>
                <a:gd name="connsiteY3" fmla="*/ 307185 h 499018"/>
                <a:gd name="connsiteX4" fmla="*/ 915966 w 915966"/>
                <a:gd name="connsiteY4" fmla="*/ 439837 h 499018"/>
                <a:gd name="connsiteX5" fmla="*/ 0 w 915966"/>
                <a:gd name="connsiteY5" fmla="*/ 499018 h 499018"/>
                <a:gd name="connsiteX0" fmla="*/ 0 w 815833"/>
                <a:gd name="connsiteY0" fmla="*/ 432228 h 439837"/>
                <a:gd name="connsiteX1" fmla="*/ 192464 w 815833"/>
                <a:gd name="connsiteY1" fmla="*/ 294993 h 439837"/>
                <a:gd name="connsiteX2" fmla="*/ 401828 w 815833"/>
                <a:gd name="connsiteY2" fmla="*/ 0 h 439837"/>
                <a:gd name="connsiteX3" fmla="*/ 606992 w 815833"/>
                <a:gd name="connsiteY3" fmla="*/ 307185 h 439837"/>
                <a:gd name="connsiteX4" fmla="*/ 815833 w 815833"/>
                <a:gd name="connsiteY4" fmla="*/ 439837 h 439837"/>
                <a:gd name="connsiteX5" fmla="*/ 0 w 815833"/>
                <a:gd name="connsiteY5" fmla="*/ 432228 h 439837"/>
                <a:gd name="connsiteX0" fmla="*/ 0 w 803696"/>
                <a:gd name="connsiteY0" fmla="*/ 429192 h 439837"/>
                <a:gd name="connsiteX1" fmla="*/ 180327 w 803696"/>
                <a:gd name="connsiteY1" fmla="*/ 294993 h 439837"/>
                <a:gd name="connsiteX2" fmla="*/ 389691 w 803696"/>
                <a:gd name="connsiteY2" fmla="*/ 0 h 439837"/>
                <a:gd name="connsiteX3" fmla="*/ 594855 w 803696"/>
                <a:gd name="connsiteY3" fmla="*/ 307185 h 439837"/>
                <a:gd name="connsiteX4" fmla="*/ 803696 w 803696"/>
                <a:gd name="connsiteY4" fmla="*/ 439837 h 439837"/>
                <a:gd name="connsiteX5" fmla="*/ 0 w 803696"/>
                <a:gd name="connsiteY5" fmla="*/ 429192 h 439837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9421" h="436802">
                  <a:moveTo>
                    <a:pt x="0" y="429192"/>
                  </a:moveTo>
                  <a:cubicBezTo>
                    <a:pt x="108667" y="356095"/>
                    <a:pt x="37622" y="420089"/>
                    <a:pt x="180327" y="294993"/>
                  </a:cubicBezTo>
                  <a:cubicBezTo>
                    <a:pt x="380163" y="82870"/>
                    <a:pt x="329925" y="111502"/>
                    <a:pt x="389691" y="0"/>
                  </a:cubicBezTo>
                  <a:cubicBezTo>
                    <a:pt x="442908" y="108467"/>
                    <a:pt x="404547" y="107254"/>
                    <a:pt x="594855" y="307185"/>
                  </a:cubicBezTo>
                  <a:cubicBezTo>
                    <a:pt x="794331" y="457498"/>
                    <a:pt x="665290" y="371833"/>
                    <a:pt x="779421" y="436802"/>
                  </a:cubicBezTo>
                  <a:lnTo>
                    <a:pt x="0" y="42919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70" name="组合 69"/>
            <p:cNvGrpSpPr/>
            <p:nvPr/>
          </p:nvGrpSpPr>
          <p:grpSpPr>
            <a:xfrm>
              <a:off x="7736218" y="1344303"/>
              <a:ext cx="1734535" cy="4289660"/>
              <a:chOff x="7736218" y="1344303"/>
              <a:chExt cx="1734535" cy="4289660"/>
            </a:xfrm>
            <a:grpFill/>
          </p:grpSpPr>
          <p:sp>
            <p:nvSpPr>
              <p:cNvPr id="71" name="泪滴形 70"/>
              <p:cNvSpPr/>
              <p:nvPr/>
            </p:nvSpPr>
            <p:spPr>
              <a:xfrm rot="18810076">
                <a:off x="8413428" y="5205676"/>
                <a:ext cx="432460" cy="424114"/>
              </a:xfrm>
              <a:prstGeom prst="teardrop">
                <a:avLst>
                  <a:gd name="adj" fmla="val 19456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2" name="泪滴形 71"/>
              <p:cNvSpPr/>
              <p:nvPr/>
            </p:nvSpPr>
            <p:spPr>
              <a:xfrm rot="8101948">
                <a:off x="7736218" y="1344303"/>
                <a:ext cx="1734535" cy="1734535"/>
              </a:xfrm>
              <a:prstGeom prst="teardrop">
                <a:avLst>
                  <a:gd name="adj" fmla="val 8297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3" name="直接连接符 72"/>
              <p:cNvCxnSpPr/>
              <p:nvPr/>
            </p:nvCxnSpPr>
            <p:spPr>
              <a:xfrm>
                <a:off x="8600422" y="3136336"/>
                <a:ext cx="29236" cy="765585"/>
              </a:xfrm>
              <a:prstGeom prst="line">
                <a:avLst/>
              </a:prstGeom>
              <a:grpFill/>
              <a:ln w="57150">
                <a:solidFill>
                  <a:srgbClr val="E71B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4" name="组合 73"/>
          <p:cNvGrpSpPr/>
          <p:nvPr/>
        </p:nvGrpSpPr>
        <p:grpSpPr>
          <a:xfrm>
            <a:off x="4321976" y="3242775"/>
            <a:ext cx="817730" cy="2022320"/>
            <a:chOff x="7736218" y="1344303"/>
            <a:chExt cx="1734535" cy="4289660"/>
          </a:xfrm>
          <a:solidFill>
            <a:srgbClr val="FBC221"/>
          </a:solidFill>
        </p:grpSpPr>
        <p:sp>
          <p:nvSpPr>
            <p:cNvPr id="75" name="等腰三角形 43"/>
            <p:cNvSpPr/>
            <p:nvPr/>
          </p:nvSpPr>
          <p:spPr>
            <a:xfrm rot="10800000">
              <a:off x="8256028" y="3031338"/>
              <a:ext cx="694914" cy="532344"/>
            </a:xfrm>
            <a:custGeom>
              <a:avLst/>
              <a:gdLst>
                <a:gd name="connsiteX0" fmla="*/ 0 w 1095113"/>
                <a:gd name="connsiteY0" fmla="*/ 502093 h 502093"/>
                <a:gd name="connsiteX1" fmla="*/ 547557 w 1095113"/>
                <a:gd name="connsiteY1" fmla="*/ 0 h 502093"/>
                <a:gd name="connsiteX2" fmla="*/ 1095113 w 1095113"/>
                <a:gd name="connsiteY2" fmla="*/ 502093 h 502093"/>
                <a:gd name="connsiteX3" fmla="*/ 0 w 1095113"/>
                <a:gd name="connsiteY3" fmla="*/ 502093 h 502093"/>
                <a:gd name="connsiteX0" fmla="*/ 0 w 1095113"/>
                <a:gd name="connsiteY0" fmla="*/ 502093 h 502093"/>
                <a:gd name="connsiteX1" fmla="*/ 547557 w 1095113"/>
                <a:gd name="connsiteY1" fmla="*/ 0 h 502093"/>
                <a:gd name="connsiteX2" fmla="*/ 825873 w 1095113"/>
                <a:gd name="connsiteY2" fmla="*/ 270609 h 502093"/>
                <a:gd name="connsiteX3" fmla="*/ 1095113 w 1095113"/>
                <a:gd name="connsiteY3" fmla="*/ 502093 h 502093"/>
                <a:gd name="connsiteX4" fmla="*/ 0 w 1095113"/>
                <a:gd name="connsiteY4" fmla="*/ 502093 h 502093"/>
                <a:gd name="connsiteX0" fmla="*/ 0 w 1095113"/>
                <a:gd name="connsiteY0" fmla="*/ 502093 h 502093"/>
                <a:gd name="connsiteX1" fmla="*/ 547557 w 1095113"/>
                <a:gd name="connsiteY1" fmla="*/ 0 h 502093"/>
                <a:gd name="connsiteX2" fmla="*/ 825873 w 1095113"/>
                <a:gd name="connsiteY2" fmla="*/ 270609 h 502093"/>
                <a:gd name="connsiteX3" fmla="*/ 1095113 w 1095113"/>
                <a:gd name="connsiteY3" fmla="*/ 502093 h 502093"/>
                <a:gd name="connsiteX4" fmla="*/ 0 w 1095113"/>
                <a:gd name="connsiteY4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825873 w 1095113"/>
                <a:gd name="connsiteY3" fmla="*/ 270609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26001 w 1095113"/>
                <a:gd name="connsiteY1" fmla="*/ 282801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26001 w 1095113"/>
                <a:gd name="connsiteY1" fmla="*/ 282801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74769 w 1095113"/>
                <a:gd name="connsiteY1" fmla="*/ 18526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74769 w 1095113"/>
                <a:gd name="connsiteY1" fmla="*/ 18526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77233 w 1095113"/>
                <a:gd name="connsiteY1" fmla="*/ 30718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77233 w 1095113"/>
                <a:gd name="connsiteY1" fmla="*/ 30718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38193 w 1095113"/>
                <a:gd name="connsiteY1" fmla="*/ 294993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40414"/>
                <a:gd name="connsiteY0" fmla="*/ 474730 h 502093"/>
                <a:gd name="connsiteX1" fmla="*/ 283494 w 1040414"/>
                <a:gd name="connsiteY1" fmla="*/ 294993 h 502093"/>
                <a:gd name="connsiteX2" fmla="*/ 492858 w 1040414"/>
                <a:gd name="connsiteY2" fmla="*/ 0 h 502093"/>
                <a:gd name="connsiteX3" fmla="*/ 698022 w 1040414"/>
                <a:gd name="connsiteY3" fmla="*/ 307185 h 502093"/>
                <a:gd name="connsiteX4" fmla="*/ 1040414 w 1040414"/>
                <a:gd name="connsiteY4" fmla="*/ 502093 h 502093"/>
                <a:gd name="connsiteX5" fmla="*/ 0 w 1040414"/>
                <a:gd name="connsiteY5" fmla="*/ 474730 h 502093"/>
                <a:gd name="connsiteX0" fmla="*/ 0 w 1013065"/>
                <a:gd name="connsiteY0" fmla="*/ 474730 h 488411"/>
                <a:gd name="connsiteX1" fmla="*/ 283494 w 1013065"/>
                <a:gd name="connsiteY1" fmla="*/ 294993 h 488411"/>
                <a:gd name="connsiteX2" fmla="*/ 492858 w 1013065"/>
                <a:gd name="connsiteY2" fmla="*/ 0 h 488411"/>
                <a:gd name="connsiteX3" fmla="*/ 698022 w 1013065"/>
                <a:gd name="connsiteY3" fmla="*/ 307185 h 488411"/>
                <a:gd name="connsiteX4" fmla="*/ 1013065 w 1013065"/>
                <a:gd name="connsiteY4" fmla="*/ 488411 h 488411"/>
                <a:gd name="connsiteX5" fmla="*/ 0 w 1013065"/>
                <a:gd name="connsiteY5" fmla="*/ 474730 h 488411"/>
                <a:gd name="connsiteX0" fmla="*/ 0 w 1022168"/>
                <a:gd name="connsiteY0" fmla="*/ 499018 h 499018"/>
                <a:gd name="connsiteX1" fmla="*/ 292597 w 1022168"/>
                <a:gd name="connsiteY1" fmla="*/ 294993 h 499018"/>
                <a:gd name="connsiteX2" fmla="*/ 501961 w 1022168"/>
                <a:gd name="connsiteY2" fmla="*/ 0 h 499018"/>
                <a:gd name="connsiteX3" fmla="*/ 707125 w 1022168"/>
                <a:gd name="connsiteY3" fmla="*/ 307185 h 499018"/>
                <a:gd name="connsiteX4" fmla="*/ 1022168 w 1022168"/>
                <a:gd name="connsiteY4" fmla="*/ 488411 h 499018"/>
                <a:gd name="connsiteX5" fmla="*/ 0 w 1022168"/>
                <a:gd name="connsiteY5" fmla="*/ 499018 h 499018"/>
                <a:gd name="connsiteX0" fmla="*/ 0 w 1000928"/>
                <a:gd name="connsiteY0" fmla="*/ 499018 h 499018"/>
                <a:gd name="connsiteX1" fmla="*/ 292597 w 1000928"/>
                <a:gd name="connsiteY1" fmla="*/ 294993 h 499018"/>
                <a:gd name="connsiteX2" fmla="*/ 501961 w 1000928"/>
                <a:gd name="connsiteY2" fmla="*/ 0 h 499018"/>
                <a:gd name="connsiteX3" fmla="*/ 707125 w 1000928"/>
                <a:gd name="connsiteY3" fmla="*/ 307185 h 499018"/>
                <a:gd name="connsiteX4" fmla="*/ 1000928 w 1000928"/>
                <a:gd name="connsiteY4" fmla="*/ 497519 h 499018"/>
                <a:gd name="connsiteX5" fmla="*/ 0 w 1000928"/>
                <a:gd name="connsiteY5" fmla="*/ 499018 h 499018"/>
                <a:gd name="connsiteX0" fmla="*/ 0 w 915966"/>
                <a:gd name="connsiteY0" fmla="*/ 499018 h 499018"/>
                <a:gd name="connsiteX1" fmla="*/ 292597 w 915966"/>
                <a:gd name="connsiteY1" fmla="*/ 294993 h 499018"/>
                <a:gd name="connsiteX2" fmla="*/ 501961 w 915966"/>
                <a:gd name="connsiteY2" fmla="*/ 0 h 499018"/>
                <a:gd name="connsiteX3" fmla="*/ 707125 w 915966"/>
                <a:gd name="connsiteY3" fmla="*/ 307185 h 499018"/>
                <a:gd name="connsiteX4" fmla="*/ 915966 w 915966"/>
                <a:gd name="connsiteY4" fmla="*/ 439837 h 499018"/>
                <a:gd name="connsiteX5" fmla="*/ 0 w 915966"/>
                <a:gd name="connsiteY5" fmla="*/ 499018 h 499018"/>
                <a:gd name="connsiteX0" fmla="*/ 0 w 815833"/>
                <a:gd name="connsiteY0" fmla="*/ 432228 h 439837"/>
                <a:gd name="connsiteX1" fmla="*/ 192464 w 815833"/>
                <a:gd name="connsiteY1" fmla="*/ 294993 h 439837"/>
                <a:gd name="connsiteX2" fmla="*/ 401828 w 815833"/>
                <a:gd name="connsiteY2" fmla="*/ 0 h 439837"/>
                <a:gd name="connsiteX3" fmla="*/ 606992 w 815833"/>
                <a:gd name="connsiteY3" fmla="*/ 307185 h 439837"/>
                <a:gd name="connsiteX4" fmla="*/ 815833 w 815833"/>
                <a:gd name="connsiteY4" fmla="*/ 439837 h 439837"/>
                <a:gd name="connsiteX5" fmla="*/ 0 w 815833"/>
                <a:gd name="connsiteY5" fmla="*/ 432228 h 439837"/>
                <a:gd name="connsiteX0" fmla="*/ 0 w 803696"/>
                <a:gd name="connsiteY0" fmla="*/ 429192 h 439837"/>
                <a:gd name="connsiteX1" fmla="*/ 180327 w 803696"/>
                <a:gd name="connsiteY1" fmla="*/ 294993 h 439837"/>
                <a:gd name="connsiteX2" fmla="*/ 389691 w 803696"/>
                <a:gd name="connsiteY2" fmla="*/ 0 h 439837"/>
                <a:gd name="connsiteX3" fmla="*/ 594855 w 803696"/>
                <a:gd name="connsiteY3" fmla="*/ 307185 h 439837"/>
                <a:gd name="connsiteX4" fmla="*/ 803696 w 803696"/>
                <a:gd name="connsiteY4" fmla="*/ 439837 h 439837"/>
                <a:gd name="connsiteX5" fmla="*/ 0 w 803696"/>
                <a:gd name="connsiteY5" fmla="*/ 429192 h 439837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9421" h="436802">
                  <a:moveTo>
                    <a:pt x="0" y="429192"/>
                  </a:moveTo>
                  <a:cubicBezTo>
                    <a:pt x="108667" y="356095"/>
                    <a:pt x="37622" y="420089"/>
                    <a:pt x="180327" y="294993"/>
                  </a:cubicBezTo>
                  <a:cubicBezTo>
                    <a:pt x="380163" y="82870"/>
                    <a:pt x="329925" y="111502"/>
                    <a:pt x="389691" y="0"/>
                  </a:cubicBezTo>
                  <a:cubicBezTo>
                    <a:pt x="442908" y="108467"/>
                    <a:pt x="404547" y="107254"/>
                    <a:pt x="594855" y="307185"/>
                  </a:cubicBezTo>
                  <a:cubicBezTo>
                    <a:pt x="794331" y="457498"/>
                    <a:pt x="665290" y="371833"/>
                    <a:pt x="779421" y="436802"/>
                  </a:cubicBezTo>
                  <a:lnTo>
                    <a:pt x="0" y="42919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76" name="组合 75"/>
            <p:cNvGrpSpPr/>
            <p:nvPr/>
          </p:nvGrpSpPr>
          <p:grpSpPr>
            <a:xfrm>
              <a:off x="7736218" y="1344303"/>
              <a:ext cx="1734535" cy="4289660"/>
              <a:chOff x="7736218" y="1344303"/>
              <a:chExt cx="1734535" cy="4289660"/>
            </a:xfrm>
            <a:grpFill/>
          </p:grpSpPr>
          <p:sp>
            <p:nvSpPr>
              <p:cNvPr id="77" name="泪滴形 76"/>
              <p:cNvSpPr/>
              <p:nvPr/>
            </p:nvSpPr>
            <p:spPr>
              <a:xfrm rot="18810076">
                <a:off x="8413428" y="5205676"/>
                <a:ext cx="432460" cy="424114"/>
              </a:xfrm>
              <a:prstGeom prst="teardrop">
                <a:avLst>
                  <a:gd name="adj" fmla="val 19456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8" name="泪滴形 77"/>
              <p:cNvSpPr/>
              <p:nvPr/>
            </p:nvSpPr>
            <p:spPr>
              <a:xfrm rot="8101948">
                <a:off x="7736218" y="1344303"/>
                <a:ext cx="1734535" cy="1734535"/>
              </a:xfrm>
              <a:prstGeom prst="teardrop">
                <a:avLst>
                  <a:gd name="adj" fmla="val 8297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9" name="直接连接符 78"/>
              <p:cNvCxnSpPr/>
              <p:nvPr/>
            </p:nvCxnSpPr>
            <p:spPr>
              <a:xfrm>
                <a:off x="8600422" y="3136336"/>
                <a:ext cx="29236" cy="2479217"/>
              </a:xfrm>
              <a:prstGeom prst="line">
                <a:avLst/>
              </a:prstGeom>
              <a:grpFill/>
              <a:ln w="57150">
                <a:solidFill>
                  <a:srgbClr val="FBC2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0" name="组合 79"/>
          <p:cNvGrpSpPr/>
          <p:nvPr/>
        </p:nvGrpSpPr>
        <p:grpSpPr>
          <a:xfrm>
            <a:off x="2167408" y="2613353"/>
            <a:ext cx="1301075" cy="3217676"/>
            <a:chOff x="7736218" y="1344303"/>
            <a:chExt cx="1734535" cy="4289660"/>
          </a:xfrm>
          <a:solidFill>
            <a:srgbClr val="4CC5F1"/>
          </a:solidFill>
        </p:grpSpPr>
        <p:sp>
          <p:nvSpPr>
            <p:cNvPr id="81" name="等腰三角形 43"/>
            <p:cNvSpPr/>
            <p:nvPr/>
          </p:nvSpPr>
          <p:spPr>
            <a:xfrm rot="10800000">
              <a:off x="8256028" y="3031338"/>
              <a:ext cx="694914" cy="532344"/>
            </a:xfrm>
            <a:custGeom>
              <a:avLst/>
              <a:gdLst>
                <a:gd name="connsiteX0" fmla="*/ 0 w 1095113"/>
                <a:gd name="connsiteY0" fmla="*/ 502093 h 502093"/>
                <a:gd name="connsiteX1" fmla="*/ 547557 w 1095113"/>
                <a:gd name="connsiteY1" fmla="*/ 0 h 502093"/>
                <a:gd name="connsiteX2" fmla="*/ 1095113 w 1095113"/>
                <a:gd name="connsiteY2" fmla="*/ 502093 h 502093"/>
                <a:gd name="connsiteX3" fmla="*/ 0 w 1095113"/>
                <a:gd name="connsiteY3" fmla="*/ 502093 h 502093"/>
                <a:gd name="connsiteX0" fmla="*/ 0 w 1095113"/>
                <a:gd name="connsiteY0" fmla="*/ 502093 h 502093"/>
                <a:gd name="connsiteX1" fmla="*/ 547557 w 1095113"/>
                <a:gd name="connsiteY1" fmla="*/ 0 h 502093"/>
                <a:gd name="connsiteX2" fmla="*/ 825873 w 1095113"/>
                <a:gd name="connsiteY2" fmla="*/ 270609 h 502093"/>
                <a:gd name="connsiteX3" fmla="*/ 1095113 w 1095113"/>
                <a:gd name="connsiteY3" fmla="*/ 502093 h 502093"/>
                <a:gd name="connsiteX4" fmla="*/ 0 w 1095113"/>
                <a:gd name="connsiteY4" fmla="*/ 502093 h 502093"/>
                <a:gd name="connsiteX0" fmla="*/ 0 w 1095113"/>
                <a:gd name="connsiteY0" fmla="*/ 502093 h 502093"/>
                <a:gd name="connsiteX1" fmla="*/ 547557 w 1095113"/>
                <a:gd name="connsiteY1" fmla="*/ 0 h 502093"/>
                <a:gd name="connsiteX2" fmla="*/ 825873 w 1095113"/>
                <a:gd name="connsiteY2" fmla="*/ 270609 h 502093"/>
                <a:gd name="connsiteX3" fmla="*/ 1095113 w 1095113"/>
                <a:gd name="connsiteY3" fmla="*/ 502093 h 502093"/>
                <a:gd name="connsiteX4" fmla="*/ 0 w 1095113"/>
                <a:gd name="connsiteY4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825873 w 1095113"/>
                <a:gd name="connsiteY3" fmla="*/ 270609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26001 w 1095113"/>
                <a:gd name="connsiteY1" fmla="*/ 282801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26001 w 1095113"/>
                <a:gd name="connsiteY1" fmla="*/ 282801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74769 w 1095113"/>
                <a:gd name="connsiteY1" fmla="*/ 18526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74769 w 1095113"/>
                <a:gd name="connsiteY1" fmla="*/ 18526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77233 w 1095113"/>
                <a:gd name="connsiteY1" fmla="*/ 30718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77233 w 1095113"/>
                <a:gd name="connsiteY1" fmla="*/ 30718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38193 w 1095113"/>
                <a:gd name="connsiteY1" fmla="*/ 294993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40414"/>
                <a:gd name="connsiteY0" fmla="*/ 474730 h 502093"/>
                <a:gd name="connsiteX1" fmla="*/ 283494 w 1040414"/>
                <a:gd name="connsiteY1" fmla="*/ 294993 h 502093"/>
                <a:gd name="connsiteX2" fmla="*/ 492858 w 1040414"/>
                <a:gd name="connsiteY2" fmla="*/ 0 h 502093"/>
                <a:gd name="connsiteX3" fmla="*/ 698022 w 1040414"/>
                <a:gd name="connsiteY3" fmla="*/ 307185 h 502093"/>
                <a:gd name="connsiteX4" fmla="*/ 1040414 w 1040414"/>
                <a:gd name="connsiteY4" fmla="*/ 502093 h 502093"/>
                <a:gd name="connsiteX5" fmla="*/ 0 w 1040414"/>
                <a:gd name="connsiteY5" fmla="*/ 474730 h 502093"/>
                <a:gd name="connsiteX0" fmla="*/ 0 w 1013065"/>
                <a:gd name="connsiteY0" fmla="*/ 474730 h 488411"/>
                <a:gd name="connsiteX1" fmla="*/ 283494 w 1013065"/>
                <a:gd name="connsiteY1" fmla="*/ 294993 h 488411"/>
                <a:gd name="connsiteX2" fmla="*/ 492858 w 1013065"/>
                <a:gd name="connsiteY2" fmla="*/ 0 h 488411"/>
                <a:gd name="connsiteX3" fmla="*/ 698022 w 1013065"/>
                <a:gd name="connsiteY3" fmla="*/ 307185 h 488411"/>
                <a:gd name="connsiteX4" fmla="*/ 1013065 w 1013065"/>
                <a:gd name="connsiteY4" fmla="*/ 488411 h 488411"/>
                <a:gd name="connsiteX5" fmla="*/ 0 w 1013065"/>
                <a:gd name="connsiteY5" fmla="*/ 474730 h 488411"/>
                <a:gd name="connsiteX0" fmla="*/ 0 w 1022168"/>
                <a:gd name="connsiteY0" fmla="*/ 499018 h 499018"/>
                <a:gd name="connsiteX1" fmla="*/ 292597 w 1022168"/>
                <a:gd name="connsiteY1" fmla="*/ 294993 h 499018"/>
                <a:gd name="connsiteX2" fmla="*/ 501961 w 1022168"/>
                <a:gd name="connsiteY2" fmla="*/ 0 h 499018"/>
                <a:gd name="connsiteX3" fmla="*/ 707125 w 1022168"/>
                <a:gd name="connsiteY3" fmla="*/ 307185 h 499018"/>
                <a:gd name="connsiteX4" fmla="*/ 1022168 w 1022168"/>
                <a:gd name="connsiteY4" fmla="*/ 488411 h 499018"/>
                <a:gd name="connsiteX5" fmla="*/ 0 w 1022168"/>
                <a:gd name="connsiteY5" fmla="*/ 499018 h 499018"/>
                <a:gd name="connsiteX0" fmla="*/ 0 w 1000928"/>
                <a:gd name="connsiteY0" fmla="*/ 499018 h 499018"/>
                <a:gd name="connsiteX1" fmla="*/ 292597 w 1000928"/>
                <a:gd name="connsiteY1" fmla="*/ 294993 h 499018"/>
                <a:gd name="connsiteX2" fmla="*/ 501961 w 1000928"/>
                <a:gd name="connsiteY2" fmla="*/ 0 h 499018"/>
                <a:gd name="connsiteX3" fmla="*/ 707125 w 1000928"/>
                <a:gd name="connsiteY3" fmla="*/ 307185 h 499018"/>
                <a:gd name="connsiteX4" fmla="*/ 1000928 w 1000928"/>
                <a:gd name="connsiteY4" fmla="*/ 497519 h 499018"/>
                <a:gd name="connsiteX5" fmla="*/ 0 w 1000928"/>
                <a:gd name="connsiteY5" fmla="*/ 499018 h 499018"/>
                <a:gd name="connsiteX0" fmla="*/ 0 w 915966"/>
                <a:gd name="connsiteY0" fmla="*/ 499018 h 499018"/>
                <a:gd name="connsiteX1" fmla="*/ 292597 w 915966"/>
                <a:gd name="connsiteY1" fmla="*/ 294993 h 499018"/>
                <a:gd name="connsiteX2" fmla="*/ 501961 w 915966"/>
                <a:gd name="connsiteY2" fmla="*/ 0 h 499018"/>
                <a:gd name="connsiteX3" fmla="*/ 707125 w 915966"/>
                <a:gd name="connsiteY3" fmla="*/ 307185 h 499018"/>
                <a:gd name="connsiteX4" fmla="*/ 915966 w 915966"/>
                <a:gd name="connsiteY4" fmla="*/ 439837 h 499018"/>
                <a:gd name="connsiteX5" fmla="*/ 0 w 915966"/>
                <a:gd name="connsiteY5" fmla="*/ 499018 h 499018"/>
                <a:gd name="connsiteX0" fmla="*/ 0 w 815833"/>
                <a:gd name="connsiteY0" fmla="*/ 432228 h 439837"/>
                <a:gd name="connsiteX1" fmla="*/ 192464 w 815833"/>
                <a:gd name="connsiteY1" fmla="*/ 294993 h 439837"/>
                <a:gd name="connsiteX2" fmla="*/ 401828 w 815833"/>
                <a:gd name="connsiteY2" fmla="*/ 0 h 439837"/>
                <a:gd name="connsiteX3" fmla="*/ 606992 w 815833"/>
                <a:gd name="connsiteY3" fmla="*/ 307185 h 439837"/>
                <a:gd name="connsiteX4" fmla="*/ 815833 w 815833"/>
                <a:gd name="connsiteY4" fmla="*/ 439837 h 439837"/>
                <a:gd name="connsiteX5" fmla="*/ 0 w 815833"/>
                <a:gd name="connsiteY5" fmla="*/ 432228 h 439837"/>
                <a:gd name="connsiteX0" fmla="*/ 0 w 803696"/>
                <a:gd name="connsiteY0" fmla="*/ 429192 h 439837"/>
                <a:gd name="connsiteX1" fmla="*/ 180327 w 803696"/>
                <a:gd name="connsiteY1" fmla="*/ 294993 h 439837"/>
                <a:gd name="connsiteX2" fmla="*/ 389691 w 803696"/>
                <a:gd name="connsiteY2" fmla="*/ 0 h 439837"/>
                <a:gd name="connsiteX3" fmla="*/ 594855 w 803696"/>
                <a:gd name="connsiteY3" fmla="*/ 307185 h 439837"/>
                <a:gd name="connsiteX4" fmla="*/ 803696 w 803696"/>
                <a:gd name="connsiteY4" fmla="*/ 439837 h 439837"/>
                <a:gd name="connsiteX5" fmla="*/ 0 w 803696"/>
                <a:gd name="connsiteY5" fmla="*/ 429192 h 439837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9421" h="436802">
                  <a:moveTo>
                    <a:pt x="0" y="429192"/>
                  </a:moveTo>
                  <a:cubicBezTo>
                    <a:pt x="108667" y="356095"/>
                    <a:pt x="37622" y="420089"/>
                    <a:pt x="180327" y="294993"/>
                  </a:cubicBezTo>
                  <a:cubicBezTo>
                    <a:pt x="380163" y="82870"/>
                    <a:pt x="329925" y="111502"/>
                    <a:pt x="389691" y="0"/>
                  </a:cubicBezTo>
                  <a:cubicBezTo>
                    <a:pt x="442908" y="108467"/>
                    <a:pt x="404547" y="107254"/>
                    <a:pt x="594855" y="307185"/>
                  </a:cubicBezTo>
                  <a:cubicBezTo>
                    <a:pt x="794331" y="457498"/>
                    <a:pt x="665290" y="371833"/>
                    <a:pt x="779421" y="436802"/>
                  </a:cubicBezTo>
                  <a:lnTo>
                    <a:pt x="0" y="42919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82" name="组合 81"/>
            <p:cNvGrpSpPr/>
            <p:nvPr/>
          </p:nvGrpSpPr>
          <p:grpSpPr>
            <a:xfrm>
              <a:off x="7736218" y="1344303"/>
              <a:ext cx="1734535" cy="4289660"/>
              <a:chOff x="7736218" y="1344303"/>
              <a:chExt cx="1734535" cy="4289660"/>
            </a:xfrm>
            <a:grpFill/>
          </p:grpSpPr>
          <p:sp>
            <p:nvSpPr>
              <p:cNvPr id="83" name="泪滴形 82"/>
              <p:cNvSpPr/>
              <p:nvPr/>
            </p:nvSpPr>
            <p:spPr>
              <a:xfrm rot="18810076">
                <a:off x="8413428" y="5205676"/>
                <a:ext cx="432460" cy="424114"/>
              </a:xfrm>
              <a:prstGeom prst="teardrop">
                <a:avLst>
                  <a:gd name="adj" fmla="val 19456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4" name="泪滴形 83"/>
              <p:cNvSpPr/>
              <p:nvPr/>
            </p:nvSpPr>
            <p:spPr>
              <a:xfrm rot="8101948">
                <a:off x="7736218" y="1344303"/>
                <a:ext cx="1734535" cy="1734535"/>
              </a:xfrm>
              <a:prstGeom prst="teardrop">
                <a:avLst>
                  <a:gd name="adj" fmla="val 8297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5" name="直接连接符 84"/>
              <p:cNvCxnSpPr/>
              <p:nvPr/>
            </p:nvCxnSpPr>
            <p:spPr>
              <a:xfrm>
                <a:off x="8600422" y="3136336"/>
                <a:ext cx="29236" cy="2479217"/>
              </a:xfrm>
              <a:prstGeom prst="line">
                <a:avLst/>
              </a:prstGeom>
              <a:grpFill/>
              <a:ln w="57150">
                <a:solidFill>
                  <a:srgbClr val="4CC5F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6" name="组合 85"/>
          <p:cNvGrpSpPr/>
          <p:nvPr/>
        </p:nvGrpSpPr>
        <p:grpSpPr>
          <a:xfrm>
            <a:off x="9534129" y="4475930"/>
            <a:ext cx="817730" cy="2022320"/>
            <a:chOff x="7736218" y="1344303"/>
            <a:chExt cx="1734535" cy="4289660"/>
          </a:xfrm>
          <a:solidFill>
            <a:srgbClr val="0698CB"/>
          </a:solidFill>
        </p:grpSpPr>
        <p:sp>
          <p:nvSpPr>
            <p:cNvPr id="87" name="等腰三角形 43"/>
            <p:cNvSpPr/>
            <p:nvPr/>
          </p:nvSpPr>
          <p:spPr>
            <a:xfrm rot="10800000">
              <a:off x="8256028" y="3031338"/>
              <a:ext cx="694914" cy="532344"/>
            </a:xfrm>
            <a:custGeom>
              <a:avLst/>
              <a:gdLst>
                <a:gd name="connsiteX0" fmla="*/ 0 w 1095113"/>
                <a:gd name="connsiteY0" fmla="*/ 502093 h 502093"/>
                <a:gd name="connsiteX1" fmla="*/ 547557 w 1095113"/>
                <a:gd name="connsiteY1" fmla="*/ 0 h 502093"/>
                <a:gd name="connsiteX2" fmla="*/ 1095113 w 1095113"/>
                <a:gd name="connsiteY2" fmla="*/ 502093 h 502093"/>
                <a:gd name="connsiteX3" fmla="*/ 0 w 1095113"/>
                <a:gd name="connsiteY3" fmla="*/ 502093 h 502093"/>
                <a:gd name="connsiteX0" fmla="*/ 0 w 1095113"/>
                <a:gd name="connsiteY0" fmla="*/ 502093 h 502093"/>
                <a:gd name="connsiteX1" fmla="*/ 547557 w 1095113"/>
                <a:gd name="connsiteY1" fmla="*/ 0 h 502093"/>
                <a:gd name="connsiteX2" fmla="*/ 825873 w 1095113"/>
                <a:gd name="connsiteY2" fmla="*/ 270609 h 502093"/>
                <a:gd name="connsiteX3" fmla="*/ 1095113 w 1095113"/>
                <a:gd name="connsiteY3" fmla="*/ 502093 h 502093"/>
                <a:gd name="connsiteX4" fmla="*/ 0 w 1095113"/>
                <a:gd name="connsiteY4" fmla="*/ 502093 h 502093"/>
                <a:gd name="connsiteX0" fmla="*/ 0 w 1095113"/>
                <a:gd name="connsiteY0" fmla="*/ 502093 h 502093"/>
                <a:gd name="connsiteX1" fmla="*/ 547557 w 1095113"/>
                <a:gd name="connsiteY1" fmla="*/ 0 h 502093"/>
                <a:gd name="connsiteX2" fmla="*/ 825873 w 1095113"/>
                <a:gd name="connsiteY2" fmla="*/ 270609 h 502093"/>
                <a:gd name="connsiteX3" fmla="*/ 1095113 w 1095113"/>
                <a:gd name="connsiteY3" fmla="*/ 502093 h 502093"/>
                <a:gd name="connsiteX4" fmla="*/ 0 w 1095113"/>
                <a:gd name="connsiteY4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825873 w 1095113"/>
                <a:gd name="connsiteY3" fmla="*/ 270609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26001 w 1095113"/>
                <a:gd name="connsiteY1" fmla="*/ 282801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26001 w 1095113"/>
                <a:gd name="connsiteY1" fmla="*/ 282801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74769 w 1095113"/>
                <a:gd name="connsiteY1" fmla="*/ 18526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74769 w 1095113"/>
                <a:gd name="connsiteY1" fmla="*/ 18526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77233 w 1095113"/>
                <a:gd name="connsiteY1" fmla="*/ 30718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77233 w 1095113"/>
                <a:gd name="connsiteY1" fmla="*/ 30718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38193 w 1095113"/>
                <a:gd name="connsiteY1" fmla="*/ 294993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40414"/>
                <a:gd name="connsiteY0" fmla="*/ 474730 h 502093"/>
                <a:gd name="connsiteX1" fmla="*/ 283494 w 1040414"/>
                <a:gd name="connsiteY1" fmla="*/ 294993 h 502093"/>
                <a:gd name="connsiteX2" fmla="*/ 492858 w 1040414"/>
                <a:gd name="connsiteY2" fmla="*/ 0 h 502093"/>
                <a:gd name="connsiteX3" fmla="*/ 698022 w 1040414"/>
                <a:gd name="connsiteY3" fmla="*/ 307185 h 502093"/>
                <a:gd name="connsiteX4" fmla="*/ 1040414 w 1040414"/>
                <a:gd name="connsiteY4" fmla="*/ 502093 h 502093"/>
                <a:gd name="connsiteX5" fmla="*/ 0 w 1040414"/>
                <a:gd name="connsiteY5" fmla="*/ 474730 h 502093"/>
                <a:gd name="connsiteX0" fmla="*/ 0 w 1013065"/>
                <a:gd name="connsiteY0" fmla="*/ 474730 h 488411"/>
                <a:gd name="connsiteX1" fmla="*/ 283494 w 1013065"/>
                <a:gd name="connsiteY1" fmla="*/ 294993 h 488411"/>
                <a:gd name="connsiteX2" fmla="*/ 492858 w 1013065"/>
                <a:gd name="connsiteY2" fmla="*/ 0 h 488411"/>
                <a:gd name="connsiteX3" fmla="*/ 698022 w 1013065"/>
                <a:gd name="connsiteY3" fmla="*/ 307185 h 488411"/>
                <a:gd name="connsiteX4" fmla="*/ 1013065 w 1013065"/>
                <a:gd name="connsiteY4" fmla="*/ 488411 h 488411"/>
                <a:gd name="connsiteX5" fmla="*/ 0 w 1013065"/>
                <a:gd name="connsiteY5" fmla="*/ 474730 h 488411"/>
                <a:gd name="connsiteX0" fmla="*/ 0 w 1022168"/>
                <a:gd name="connsiteY0" fmla="*/ 499018 h 499018"/>
                <a:gd name="connsiteX1" fmla="*/ 292597 w 1022168"/>
                <a:gd name="connsiteY1" fmla="*/ 294993 h 499018"/>
                <a:gd name="connsiteX2" fmla="*/ 501961 w 1022168"/>
                <a:gd name="connsiteY2" fmla="*/ 0 h 499018"/>
                <a:gd name="connsiteX3" fmla="*/ 707125 w 1022168"/>
                <a:gd name="connsiteY3" fmla="*/ 307185 h 499018"/>
                <a:gd name="connsiteX4" fmla="*/ 1022168 w 1022168"/>
                <a:gd name="connsiteY4" fmla="*/ 488411 h 499018"/>
                <a:gd name="connsiteX5" fmla="*/ 0 w 1022168"/>
                <a:gd name="connsiteY5" fmla="*/ 499018 h 499018"/>
                <a:gd name="connsiteX0" fmla="*/ 0 w 1000928"/>
                <a:gd name="connsiteY0" fmla="*/ 499018 h 499018"/>
                <a:gd name="connsiteX1" fmla="*/ 292597 w 1000928"/>
                <a:gd name="connsiteY1" fmla="*/ 294993 h 499018"/>
                <a:gd name="connsiteX2" fmla="*/ 501961 w 1000928"/>
                <a:gd name="connsiteY2" fmla="*/ 0 h 499018"/>
                <a:gd name="connsiteX3" fmla="*/ 707125 w 1000928"/>
                <a:gd name="connsiteY3" fmla="*/ 307185 h 499018"/>
                <a:gd name="connsiteX4" fmla="*/ 1000928 w 1000928"/>
                <a:gd name="connsiteY4" fmla="*/ 497519 h 499018"/>
                <a:gd name="connsiteX5" fmla="*/ 0 w 1000928"/>
                <a:gd name="connsiteY5" fmla="*/ 499018 h 499018"/>
                <a:gd name="connsiteX0" fmla="*/ 0 w 915966"/>
                <a:gd name="connsiteY0" fmla="*/ 499018 h 499018"/>
                <a:gd name="connsiteX1" fmla="*/ 292597 w 915966"/>
                <a:gd name="connsiteY1" fmla="*/ 294993 h 499018"/>
                <a:gd name="connsiteX2" fmla="*/ 501961 w 915966"/>
                <a:gd name="connsiteY2" fmla="*/ 0 h 499018"/>
                <a:gd name="connsiteX3" fmla="*/ 707125 w 915966"/>
                <a:gd name="connsiteY3" fmla="*/ 307185 h 499018"/>
                <a:gd name="connsiteX4" fmla="*/ 915966 w 915966"/>
                <a:gd name="connsiteY4" fmla="*/ 439837 h 499018"/>
                <a:gd name="connsiteX5" fmla="*/ 0 w 915966"/>
                <a:gd name="connsiteY5" fmla="*/ 499018 h 499018"/>
                <a:gd name="connsiteX0" fmla="*/ 0 w 815833"/>
                <a:gd name="connsiteY0" fmla="*/ 432228 h 439837"/>
                <a:gd name="connsiteX1" fmla="*/ 192464 w 815833"/>
                <a:gd name="connsiteY1" fmla="*/ 294993 h 439837"/>
                <a:gd name="connsiteX2" fmla="*/ 401828 w 815833"/>
                <a:gd name="connsiteY2" fmla="*/ 0 h 439837"/>
                <a:gd name="connsiteX3" fmla="*/ 606992 w 815833"/>
                <a:gd name="connsiteY3" fmla="*/ 307185 h 439837"/>
                <a:gd name="connsiteX4" fmla="*/ 815833 w 815833"/>
                <a:gd name="connsiteY4" fmla="*/ 439837 h 439837"/>
                <a:gd name="connsiteX5" fmla="*/ 0 w 815833"/>
                <a:gd name="connsiteY5" fmla="*/ 432228 h 439837"/>
                <a:gd name="connsiteX0" fmla="*/ 0 w 803696"/>
                <a:gd name="connsiteY0" fmla="*/ 429192 h 439837"/>
                <a:gd name="connsiteX1" fmla="*/ 180327 w 803696"/>
                <a:gd name="connsiteY1" fmla="*/ 294993 h 439837"/>
                <a:gd name="connsiteX2" fmla="*/ 389691 w 803696"/>
                <a:gd name="connsiteY2" fmla="*/ 0 h 439837"/>
                <a:gd name="connsiteX3" fmla="*/ 594855 w 803696"/>
                <a:gd name="connsiteY3" fmla="*/ 307185 h 439837"/>
                <a:gd name="connsiteX4" fmla="*/ 803696 w 803696"/>
                <a:gd name="connsiteY4" fmla="*/ 439837 h 439837"/>
                <a:gd name="connsiteX5" fmla="*/ 0 w 803696"/>
                <a:gd name="connsiteY5" fmla="*/ 429192 h 439837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9421" h="436802">
                  <a:moveTo>
                    <a:pt x="0" y="429192"/>
                  </a:moveTo>
                  <a:cubicBezTo>
                    <a:pt x="108667" y="356095"/>
                    <a:pt x="37622" y="420089"/>
                    <a:pt x="180327" y="294993"/>
                  </a:cubicBezTo>
                  <a:cubicBezTo>
                    <a:pt x="380163" y="82870"/>
                    <a:pt x="329925" y="111502"/>
                    <a:pt x="389691" y="0"/>
                  </a:cubicBezTo>
                  <a:cubicBezTo>
                    <a:pt x="442908" y="108467"/>
                    <a:pt x="404547" y="107254"/>
                    <a:pt x="594855" y="307185"/>
                  </a:cubicBezTo>
                  <a:cubicBezTo>
                    <a:pt x="794331" y="457498"/>
                    <a:pt x="665290" y="371833"/>
                    <a:pt x="779421" y="436802"/>
                  </a:cubicBezTo>
                  <a:lnTo>
                    <a:pt x="0" y="42919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88" name="组合 87"/>
            <p:cNvGrpSpPr/>
            <p:nvPr/>
          </p:nvGrpSpPr>
          <p:grpSpPr>
            <a:xfrm>
              <a:off x="7736218" y="1344303"/>
              <a:ext cx="1734535" cy="4289660"/>
              <a:chOff x="7736218" y="1344303"/>
              <a:chExt cx="1734535" cy="4289660"/>
            </a:xfrm>
            <a:grpFill/>
          </p:grpSpPr>
          <p:sp>
            <p:nvSpPr>
              <p:cNvPr id="89" name="泪滴形 88"/>
              <p:cNvSpPr/>
              <p:nvPr/>
            </p:nvSpPr>
            <p:spPr>
              <a:xfrm rot="18810076">
                <a:off x="8413428" y="5205676"/>
                <a:ext cx="432460" cy="424114"/>
              </a:xfrm>
              <a:prstGeom prst="teardrop">
                <a:avLst>
                  <a:gd name="adj" fmla="val 19456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0" name="泪滴形 89"/>
              <p:cNvSpPr/>
              <p:nvPr/>
            </p:nvSpPr>
            <p:spPr>
              <a:xfrm rot="8101948">
                <a:off x="7736218" y="1344303"/>
                <a:ext cx="1734535" cy="1734535"/>
              </a:xfrm>
              <a:prstGeom prst="teardrop">
                <a:avLst>
                  <a:gd name="adj" fmla="val 8297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1" name="直接连接符 90"/>
              <p:cNvCxnSpPr/>
              <p:nvPr/>
            </p:nvCxnSpPr>
            <p:spPr>
              <a:xfrm>
                <a:off x="8600422" y="3136336"/>
                <a:ext cx="29236" cy="2479217"/>
              </a:xfrm>
              <a:prstGeom prst="line">
                <a:avLst/>
              </a:prstGeom>
              <a:grpFill/>
              <a:ln w="57150">
                <a:solidFill>
                  <a:srgbClr val="0698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Box 2"/>
          <p:cNvSpPr txBox="1"/>
          <p:nvPr/>
        </p:nvSpPr>
        <p:spPr>
          <a:xfrm>
            <a:off x="7671768" y="1242504"/>
            <a:ext cx="1695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60%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639515" y="3534424"/>
            <a:ext cx="18425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8B66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text</a:t>
            </a:r>
          </a:p>
          <a:p>
            <a:pPr algn="ctr"/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200" b="1" dirty="0">
              <a:solidFill>
                <a:srgbClr val="8B66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822735" y="2822949"/>
            <a:ext cx="1695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30%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979005" y="3023004"/>
            <a:ext cx="1695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35%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829169" y="4206636"/>
            <a:ext cx="184259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E71B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text</a:t>
            </a:r>
          </a:p>
          <a:p>
            <a:pPr algn="ctr"/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050" b="1" dirty="0">
              <a:solidFill>
                <a:srgbClr val="8B66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47594" y="4445991"/>
            <a:ext cx="184259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 smtClean="0">
                <a:solidFill>
                  <a:srgbClr val="4CC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text</a:t>
            </a:r>
          </a:p>
          <a:p>
            <a:pPr algn="r"/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endParaRPr lang="zh-CN" altLang="en-US" sz="1050" b="1" dirty="0">
              <a:solidFill>
                <a:srgbClr val="8B66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895572" y="3438502"/>
            <a:ext cx="1695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15%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862627" y="4277373"/>
            <a:ext cx="184259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 smtClean="0">
                <a:solidFill>
                  <a:srgbClr val="FBC2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text</a:t>
            </a:r>
          </a:p>
          <a:p>
            <a:pPr algn="r"/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endParaRPr lang="zh-CN" altLang="en-US" sz="1050" b="1" dirty="0">
              <a:solidFill>
                <a:srgbClr val="8B66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098021" y="5522237"/>
            <a:ext cx="184259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0698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text</a:t>
            </a:r>
          </a:p>
          <a:p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050" b="1" dirty="0">
              <a:solidFill>
                <a:srgbClr val="8B66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9107724" y="4656556"/>
            <a:ext cx="1695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10%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89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5"/>
          <p:cNvSpPr>
            <a:spLocks/>
          </p:cNvSpPr>
          <p:nvPr/>
        </p:nvSpPr>
        <p:spPr bwMode="auto">
          <a:xfrm>
            <a:off x="5598869" y="1320006"/>
            <a:ext cx="2682875" cy="2287588"/>
          </a:xfrm>
          <a:custGeom>
            <a:avLst/>
            <a:gdLst>
              <a:gd name="T0" fmla="*/ 673 w 714"/>
              <a:gd name="T1" fmla="*/ 51 h 609"/>
              <a:gd name="T2" fmla="*/ 632 w 714"/>
              <a:gd name="T3" fmla="*/ 59 h 609"/>
              <a:gd name="T4" fmla="*/ 609 w 714"/>
              <a:gd name="T5" fmla="*/ 28 h 609"/>
              <a:gd name="T6" fmla="*/ 584 w 714"/>
              <a:gd name="T7" fmla="*/ 30 h 609"/>
              <a:gd name="T8" fmla="*/ 564 w 714"/>
              <a:gd name="T9" fmla="*/ 11 h 609"/>
              <a:gd name="T10" fmla="*/ 570 w 714"/>
              <a:gd name="T11" fmla="*/ 22 h 609"/>
              <a:gd name="T12" fmla="*/ 575 w 714"/>
              <a:gd name="T13" fmla="*/ 42 h 609"/>
              <a:gd name="T14" fmla="*/ 553 w 714"/>
              <a:gd name="T15" fmla="*/ 122 h 609"/>
              <a:gd name="T16" fmla="*/ 491 w 714"/>
              <a:gd name="T17" fmla="*/ 157 h 609"/>
              <a:gd name="T18" fmla="*/ 522 w 714"/>
              <a:gd name="T19" fmla="*/ 214 h 609"/>
              <a:gd name="T20" fmla="*/ 568 w 714"/>
              <a:gd name="T21" fmla="*/ 214 h 609"/>
              <a:gd name="T22" fmla="*/ 509 w 714"/>
              <a:gd name="T23" fmla="*/ 270 h 609"/>
              <a:gd name="T24" fmla="*/ 455 w 714"/>
              <a:gd name="T25" fmla="*/ 332 h 609"/>
              <a:gd name="T26" fmla="*/ 393 w 714"/>
              <a:gd name="T27" fmla="*/ 364 h 609"/>
              <a:gd name="T28" fmla="*/ 353 w 714"/>
              <a:gd name="T29" fmla="*/ 422 h 609"/>
              <a:gd name="T30" fmla="*/ 215 w 714"/>
              <a:gd name="T31" fmla="*/ 465 h 609"/>
              <a:gd name="T32" fmla="*/ 101 w 714"/>
              <a:gd name="T33" fmla="*/ 427 h 609"/>
              <a:gd name="T34" fmla="*/ 1 w 714"/>
              <a:gd name="T35" fmla="*/ 422 h 609"/>
              <a:gd name="T36" fmla="*/ 12 w 714"/>
              <a:gd name="T37" fmla="*/ 454 h 609"/>
              <a:gd name="T38" fmla="*/ 23 w 714"/>
              <a:gd name="T39" fmla="*/ 494 h 609"/>
              <a:gd name="T40" fmla="*/ 69 w 714"/>
              <a:gd name="T41" fmla="*/ 483 h 609"/>
              <a:gd name="T42" fmla="*/ 69 w 714"/>
              <a:gd name="T43" fmla="*/ 522 h 609"/>
              <a:gd name="T44" fmla="*/ 95 w 714"/>
              <a:gd name="T45" fmla="*/ 541 h 609"/>
              <a:gd name="T46" fmla="*/ 109 w 714"/>
              <a:gd name="T47" fmla="*/ 559 h 609"/>
              <a:gd name="T48" fmla="*/ 121 w 714"/>
              <a:gd name="T49" fmla="*/ 556 h 609"/>
              <a:gd name="T50" fmla="*/ 180 w 714"/>
              <a:gd name="T51" fmla="*/ 535 h 609"/>
              <a:gd name="T52" fmla="*/ 191 w 714"/>
              <a:gd name="T53" fmla="*/ 562 h 609"/>
              <a:gd name="T54" fmla="*/ 167 w 714"/>
              <a:gd name="T55" fmla="*/ 581 h 609"/>
              <a:gd name="T56" fmla="*/ 209 w 714"/>
              <a:gd name="T57" fmla="*/ 605 h 609"/>
              <a:gd name="T58" fmla="*/ 237 w 714"/>
              <a:gd name="T59" fmla="*/ 553 h 609"/>
              <a:gd name="T60" fmla="*/ 261 w 714"/>
              <a:gd name="T61" fmla="*/ 546 h 609"/>
              <a:gd name="T62" fmla="*/ 270 w 714"/>
              <a:gd name="T63" fmla="*/ 590 h 609"/>
              <a:gd name="T64" fmla="*/ 307 w 714"/>
              <a:gd name="T65" fmla="*/ 608 h 609"/>
              <a:gd name="T66" fmla="*/ 333 w 714"/>
              <a:gd name="T67" fmla="*/ 564 h 609"/>
              <a:gd name="T68" fmla="*/ 367 w 714"/>
              <a:gd name="T69" fmla="*/ 538 h 609"/>
              <a:gd name="T70" fmla="*/ 377 w 714"/>
              <a:gd name="T71" fmla="*/ 533 h 609"/>
              <a:gd name="T72" fmla="*/ 403 w 714"/>
              <a:gd name="T73" fmla="*/ 526 h 609"/>
              <a:gd name="T74" fmla="*/ 425 w 714"/>
              <a:gd name="T75" fmla="*/ 503 h 609"/>
              <a:gd name="T76" fmla="*/ 457 w 714"/>
              <a:gd name="T77" fmla="*/ 492 h 609"/>
              <a:gd name="T78" fmla="*/ 456 w 714"/>
              <a:gd name="T79" fmla="*/ 462 h 609"/>
              <a:gd name="T80" fmla="*/ 479 w 714"/>
              <a:gd name="T81" fmla="*/ 420 h 609"/>
              <a:gd name="T82" fmla="*/ 494 w 714"/>
              <a:gd name="T83" fmla="*/ 448 h 609"/>
              <a:gd name="T84" fmla="*/ 506 w 714"/>
              <a:gd name="T85" fmla="*/ 432 h 609"/>
              <a:gd name="T86" fmla="*/ 537 w 714"/>
              <a:gd name="T87" fmla="*/ 403 h 609"/>
              <a:gd name="T88" fmla="*/ 562 w 714"/>
              <a:gd name="T89" fmla="*/ 398 h 609"/>
              <a:gd name="T90" fmla="*/ 572 w 714"/>
              <a:gd name="T91" fmla="*/ 417 h 609"/>
              <a:gd name="T92" fmla="*/ 601 w 714"/>
              <a:gd name="T93" fmla="*/ 444 h 609"/>
              <a:gd name="T94" fmla="*/ 613 w 714"/>
              <a:gd name="T95" fmla="*/ 436 h 609"/>
              <a:gd name="T96" fmla="*/ 633 w 714"/>
              <a:gd name="T97" fmla="*/ 416 h 609"/>
              <a:gd name="T98" fmla="*/ 677 w 714"/>
              <a:gd name="T99" fmla="*/ 385 h 609"/>
              <a:gd name="T100" fmla="*/ 712 w 714"/>
              <a:gd name="T101" fmla="*/ 354 h 609"/>
              <a:gd name="T102" fmla="*/ 699 w 714"/>
              <a:gd name="T103" fmla="*/ 324 h 609"/>
              <a:gd name="T104" fmla="*/ 674 w 714"/>
              <a:gd name="T105" fmla="*/ 322 h 609"/>
              <a:gd name="T106" fmla="*/ 657 w 714"/>
              <a:gd name="T107" fmla="*/ 295 h 609"/>
              <a:gd name="T108" fmla="*/ 637 w 714"/>
              <a:gd name="T109" fmla="*/ 263 h 609"/>
              <a:gd name="T110" fmla="*/ 652 w 714"/>
              <a:gd name="T111" fmla="*/ 254 h 609"/>
              <a:gd name="T112" fmla="*/ 662 w 714"/>
              <a:gd name="T113" fmla="*/ 226 h 609"/>
              <a:gd name="T114" fmla="*/ 657 w 714"/>
              <a:gd name="T115" fmla="*/ 190 h 609"/>
              <a:gd name="T116" fmla="*/ 672 w 714"/>
              <a:gd name="T117" fmla="*/ 168 h 609"/>
              <a:gd name="T118" fmla="*/ 691 w 714"/>
              <a:gd name="T119" fmla="*/ 163 h 609"/>
              <a:gd name="T120" fmla="*/ 699 w 714"/>
              <a:gd name="T121" fmla="*/ 125 h 609"/>
              <a:gd name="T122" fmla="*/ 701 w 714"/>
              <a:gd name="T123" fmla="*/ 84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14" h="609">
                <a:moveTo>
                  <a:pt x="699" y="64"/>
                </a:moveTo>
                <a:cubicBezTo>
                  <a:pt x="697" y="56"/>
                  <a:pt x="697" y="56"/>
                  <a:pt x="697" y="56"/>
                </a:cubicBezTo>
                <a:cubicBezTo>
                  <a:pt x="689" y="43"/>
                  <a:pt x="689" y="43"/>
                  <a:pt x="689" y="43"/>
                </a:cubicBezTo>
                <a:cubicBezTo>
                  <a:pt x="683" y="40"/>
                  <a:pt x="683" y="40"/>
                  <a:pt x="683" y="40"/>
                </a:cubicBezTo>
                <a:cubicBezTo>
                  <a:pt x="677" y="43"/>
                  <a:pt x="677" y="43"/>
                  <a:pt x="677" y="43"/>
                </a:cubicBezTo>
                <a:cubicBezTo>
                  <a:pt x="674" y="50"/>
                  <a:pt x="674" y="50"/>
                  <a:pt x="674" y="50"/>
                </a:cubicBezTo>
                <a:cubicBezTo>
                  <a:pt x="673" y="51"/>
                  <a:pt x="673" y="51"/>
                  <a:pt x="673" y="51"/>
                </a:cubicBezTo>
                <a:cubicBezTo>
                  <a:pt x="673" y="51"/>
                  <a:pt x="673" y="51"/>
                  <a:pt x="673" y="51"/>
                </a:cubicBezTo>
                <a:cubicBezTo>
                  <a:pt x="672" y="51"/>
                  <a:pt x="672" y="51"/>
                  <a:pt x="672" y="51"/>
                </a:cubicBezTo>
                <a:cubicBezTo>
                  <a:pt x="661" y="53"/>
                  <a:pt x="661" y="53"/>
                  <a:pt x="661" y="53"/>
                </a:cubicBezTo>
                <a:cubicBezTo>
                  <a:pt x="660" y="54"/>
                  <a:pt x="659" y="54"/>
                  <a:pt x="658" y="56"/>
                </a:cubicBezTo>
                <a:cubicBezTo>
                  <a:pt x="655" y="58"/>
                  <a:pt x="655" y="58"/>
                  <a:pt x="655" y="58"/>
                </a:cubicBezTo>
                <a:cubicBezTo>
                  <a:pt x="649" y="63"/>
                  <a:pt x="649" y="63"/>
                  <a:pt x="649" y="63"/>
                </a:cubicBezTo>
                <a:cubicBezTo>
                  <a:pt x="648" y="64"/>
                  <a:pt x="648" y="64"/>
                  <a:pt x="648" y="64"/>
                </a:cubicBezTo>
                <a:cubicBezTo>
                  <a:pt x="643" y="65"/>
                  <a:pt x="643" y="65"/>
                  <a:pt x="643" y="65"/>
                </a:cubicBezTo>
                <a:cubicBezTo>
                  <a:pt x="640" y="64"/>
                  <a:pt x="637" y="62"/>
                  <a:pt x="632" y="59"/>
                </a:cubicBezTo>
                <a:cubicBezTo>
                  <a:pt x="631" y="58"/>
                  <a:pt x="631" y="58"/>
                  <a:pt x="631" y="58"/>
                </a:cubicBezTo>
                <a:cubicBezTo>
                  <a:pt x="623" y="50"/>
                  <a:pt x="619" y="45"/>
                  <a:pt x="619" y="42"/>
                </a:cubicBezTo>
                <a:cubicBezTo>
                  <a:pt x="619" y="31"/>
                  <a:pt x="619" y="31"/>
                  <a:pt x="619" y="31"/>
                </a:cubicBezTo>
                <a:cubicBezTo>
                  <a:pt x="619" y="31"/>
                  <a:pt x="619" y="31"/>
                  <a:pt x="619" y="31"/>
                </a:cubicBezTo>
                <a:cubicBezTo>
                  <a:pt x="619" y="30"/>
                  <a:pt x="619" y="30"/>
                  <a:pt x="619" y="30"/>
                </a:cubicBezTo>
                <a:cubicBezTo>
                  <a:pt x="621" y="28"/>
                  <a:pt x="621" y="28"/>
                  <a:pt x="621" y="28"/>
                </a:cubicBezTo>
                <a:cubicBezTo>
                  <a:pt x="609" y="24"/>
                  <a:pt x="609" y="24"/>
                  <a:pt x="609" y="24"/>
                </a:cubicBezTo>
                <a:cubicBezTo>
                  <a:pt x="609" y="28"/>
                  <a:pt x="609" y="28"/>
                  <a:pt x="609" y="28"/>
                </a:cubicBezTo>
                <a:cubicBezTo>
                  <a:pt x="609" y="30"/>
                  <a:pt x="607" y="31"/>
                  <a:pt x="605" y="32"/>
                </a:cubicBezTo>
                <a:cubicBezTo>
                  <a:pt x="601" y="34"/>
                  <a:pt x="601" y="34"/>
                  <a:pt x="601" y="34"/>
                </a:cubicBezTo>
                <a:cubicBezTo>
                  <a:pt x="600" y="34"/>
                  <a:pt x="600" y="34"/>
                  <a:pt x="600" y="34"/>
                </a:cubicBezTo>
                <a:cubicBezTo>
                  <a:pt x="600" y="33"/>
                  <a:pt x="600" y="33"/>
                  <a:pt x="600" y="33"/>
                </a:cubicBezTo>
                <a:cubicBezTo>
                  <a:pt x="594" y="32"/>
                  <a:pt x="594" y="32"/>
                  <a:pt x="594" y="32"/>
                </a:cubicBezTo>
                <a:cubicBezTo>
                  <a:pt x="595" y="36"/>
                  <a:pt x="595" y="36"/>
                  <a:pt x="595" y="36"/>
                </a:cubicBezTo>
                <a:cubicBezTo>
                  <a:pt x="585" y="30"/>
                  <a:pt x="585" y="30"/>
                  <a:pt x="585" y="30"/>
                </a:cubicBezTo>
                <a:cubicBezTo>
                  <a:pt x="584" y="30"/>
                  <a:pt x="584" y="30"/>
                  <a:pt x="584" y="30"/>
                </a:cubicBezTo>
                <a:cubicBezTo>
                  <a:pt x="584" y="29"/>
                  <a:pt x="584" y="29"/>
                  <a:pt x="584" y="29"/>
                </a:cubicBezTo>
                <a:cubicBezTo>
                  <a:pt x="584" y="29"/>
                  <a:pt x="584" y="29"/>
                  <a:pt x="584" y="29"/>
                </a:cubicBezTo>
                <a:cubicBezTo>
                  <a:pt x="582" y="25"/>
                  <a:pt x="581" y="20"/>
                  <a:pt x="581" y="16"/>
                </a:cubicBezTo>
                <a:cubicBezTo>
                  <a:pt x="581" y="12"/>
                  <a:pt x="582" y="9"/>
                  <a:pt x="583" y="8"/>
                </a:cubicBezTo>
                <a:cubicBezTo>
                  <a:pt x="586" y="3"/>
                  <a:pt x="586" y="3"/>
                  <a:pt x="586" y="3"/>
                </a:cubicBezTo>
                <a:cubicBezTo>
                  <a:pt x="585" y="0"/>
                  <a:pt x="585" y="0"/>
                  <a:pt x="585" y="0"/>
                </a:cubicBezTo>
                <a:cubicBezTo>
                  <a:pt x="575" y="1"/>
                  <a:pt x="575" y="1"/>
                  <a:pt x="575" y="1"/>
                </a:cubicBezTo>
                <a:cubicBezTo>
                  <a:pt x="569" y="2"/>
                  <a:pt x="566" y="5"/>
                  <a:pt x="564" y="11"/>
                </a:cubicBezTo>
                <a:cubicBezTo>
                  <a:pt x="564" y="11"/>
                  <a:pt x="564" y="11"/>
                  <a:pt x="564" y="11"/>
                </a:cubicBezTo>
                <a:cubicBezTo>
                  <a:pt x="564" y="11"/>
                  <a:pt x="564" y="11"/>
                  <a:pt x="564" y="11"/>
                </a:cubicBezTo>
                <a:cubicBezTo>
                  <a:pt x="558" y="20"/>
                  <a:pt x="558" y="20"/>
                  <a:pt x="558" y="20"/>
                </a:cubicBezTo>
                <a:cubicBezTo>
                  <a:pt x="564" y="20"/>
                  <a:pt x="564" y="20"/>
                  <a:pt x="564" y="20"/>
                </a:cubicBezTo>
                <a:cubicBezTo>
                  <a:pt x="564" y="20"/>
                  <a:pt x="564" y="20"/>
                  <a:pt x="564" y="20"/>
                </a:cubicBezTo>
                <a:cubicBezTo>
                  <a:pt x="565" y="20"/>
                  <a:pt x="565" y="20"/>
                  <a:pt x="565" y="20"/>
                </a:cubicBezTo>
                <a:cubicBezTo>
                  <a:pt x="565" y="20"/>
                  <a:pt x="565" y="20"/>
                  <a:pt x="565" y="20"/>
                </a:cubicBezTo>
                <a:cubicBezTo>
                  <a:pt x="570" y="22"/>
                  <a:pt x="570" y="22"/>
                  <a:pt x="570" y="22"/>
                </a:cubicBezTo>
                <a:cubicBezTo>
                  <a:pt x="571" y="22"/>
                  <a:pt x="571" y="22"/>
                  <a:pt x="571" y="22"/>
                </a:cubicBezTo>
                <a:cubicBezTo>
                  <a:pt x="571" y="23"/>
                  <a:pt x="571" y="23"/>
                  <a:pt x="571" y="23"/>
                </a:cubicBezTo>
                <a:cubicBezTo>
                  <a:pt x="571" y="24"/>
                  <a:pt x="571" y="24"/>
                  <a:pt x="571" y="24"/>
                </a:cubicBezTo>
                <a:cubicBezTo>
                  <a:pt x="572" y="32"/>
                  <a:pt x="572" y="32"/>
                  <a:pt x="572" y="32"/>
                </a:cubicBezTo>
                <a:cubicBezTo>
                  <a:pt x="575" y="40"/>
                  <a:pt x="575" y="40"/>
                  <a:pt x="575" y="40"/>
                </a:cubicBezTo>
                <a:cubicBezTo>
                  <a:pt x="575" y="41"/>
                  <a:pt x="575" y="41"/>
                  <a:pt x="575" y="41"/>
                </a:cubicBezTo>
                <a:cubicBezTo>
                  <a:pt x="575" y="41"/>
                  <a:pt x="575" y="41"/>
                  <a:pt x="575" y="41"/>
                </a:cubicBezTo>
                <a:cubicBezTo>
                  <a:pt x="575" y="42"/>
                  <a:pt x="575" y="42"/>
                  <a:pt x="575" y="42"/>
                </a:cubicBezTo>
                <a:cubicBezTo>
                  <a:pt x="561" y="68"/>
                  <a:pt x="561" y="68"/>
                  <a:pt x="561" y="68"/>
                </a:cubicBezTo>
                <a:cubicBezTo>
                  <a:pt x="559" y="71"/>
                  <a:pt x="558" y="81"/>
                  <a:pt x="557" y="95"/>
                </a:cubicBezTo>
                <a:cubicBezTo>
                  <a:pt x="557" y="96"/>
                  <a:pt x="557" y="96"/>
                  <a:pt x="557" y="96"/>
                </a:cubicBezTo>
                <a:cubicBezTo>
                  <a:pt x="552" y="106"/>
                  <a:pt x="552" y="106"/>
                  <a:pt x="552" y="106"/>
                </a:cubicBezTo>
                <a:cubicBezTo>
                  <a:pt x="555" y="110"/>
                  <a:pt x="555" y="110"/>
                  <a:pt x="555" y="110"/>
                </a:cubicBezTo>
                <a:cubicBezTo>
                  <a:pt x="555" y="111"/>
                  <a:pt x="555" y="111"/>
                  <a:pt x="555" y="111"/>
                </a:cubicBezTo>
                <a:cubicBezTo>
                  <a:pt x="556" y="117"/>
                  <a:pt x="555" y="121"/>
                  <a:pt x="554" y="122"/>
                </a:cubicBezTo>
                <a:cubicBezTo>
                  <a:pt x="553" y="122"/>
                  <a:pt x="553" y="122"/>
                  <a:pt x="553" y="122"/>
                </a:cubicBezTo>
                <a:cubicBezTo>
                  <a:pt x="550" y="124"/>
                  <a:pt x="541" y="133"/>
                  <a:pt x="526" y="151"/>
                </a:cubicBezTo>
                <a:cubicBezTo>
                  <a:pt x="525" y="152"/>
                  <a:pt x="525" y="152"/>
                  <a:pt x="525" y="152"/>
                </a:cubicBezTo>
                <a:cubicBezTo>
                  <a:pt x="524" y="152"/>
                  <a:pt x="524" y="152"/>
                  <a:pt x="524" y="152"/>
                </a:cubicBezTo>
                <a:cubicBezTo>
                  <a:pt x="523" y="151"/>
                  <a:pt x="523" y="151"/>
                  <a:pt x="523" y="151"/>
                </a:cubicBezTo>
                <a:cubicBezTo>
                  <a:pt x="517" y="148"/>
                  <a:pt x="513" y="144"/>
                  <a:pt x="510" y="141"/>
                </a:cubicBezTo>
                <a:cubicBezTo>
                  <a:pt x="507" y="140"/>
                  <a:pt x="501" y="138"/>
                  <a:pt x="491" y="138"/>
                </a:cubicBezTo>
                <a:cubicBezTo>
                  <a:pt x="491" y="157"/>
                  <a:pt x="491" y="157"/>
                  <a:pt x="491" y="157"/>
                </a:cubicBezTo>
                <a:cubicBezTo>
                  <a:pt x="491" y="157"/>
                  <a:pt x="491" y="157"/>
                  <a:pt x="491" y="157"/>
                </a:cubicBezTo>
                <a:cubicBezTo>
                  <a:pt x="483" y="192"/>
                  <a:pt x="483" y="192"/>
                  <a:pt x="483" y="192"/>
                </a:cubicBezTo>
                <a:cubicBezTo>
                  <a:pt x="482" y="196"/>
                  <a:pt x="481" y="204"/>
                  <a:pt x="481" y="216"/>
                </a:cubicBezTo>
                <a:cubicBezTo>
                  <a:pt x="484" y="220"/>
                  <a:pt x="484" y="220"/>
                  <a:pt x="484" y="220"/>
                </a:cubicBezTo>
                <a:cubicBezTo>
                  <a:pt x="487" y="215"/>
                  <a:pt x="487" y="215"/>
                  <a:pt x="487" y="215"/>
                </a:cubicBezTo>
                <a:cubicBezTo>
                  <a:pt x="487" y="215"/>
                  <a:pt x="487" y="215"/>
                  <a:pt x="487" y="215"/>
                </a:cubicBezTo>
                <a:cubicBezTo>
                  <a:pt x="487" y="214"/>
                  <a:pt x="487" y="214"/>
                  <a:pt x="487" y="214"/>
                </a:cubicBezTo>
                <a:cubicBezTo>
                  <a:pt x="497" y="210"/>
                  <a:pt x="497" y="210"/>
                  <a:pt x="497" y="210"/>
                </a:cubicBezTo>
                <a:cubicBezTo>
                  <a:pt x="522" y="214"/>
                  <a:pt x="522" y="214"/>
                  <a:pt x="522" y="214"/>
                </a:cubicBezTo>
                <a:cubicBezTo>
                  <a:pt x="525" y="210"/>
                  <a:pt x="525" y="210"/>
                  <a:pt x="525" y="210"/>
                </a:cubicBezTo>
                <a:cubicBezTo>
                  <a:pt x="529" y="204"/>
                  <a:pt x="529" y="204"/>
                  <a:pt x="529" y="204"/>
                </a:cubicBezTo>
                <a:cubicBezTo>
                  <a:pt x="529" y="204"/>
                  <a:pt x="529" y="204"/>
                  <a:pt x="529" y="204"/>
                </a:cubicBezTo>
                <a:cubicBezTo>
                  <a:pt x="529" y="204"/>
                  <a:pt x="529" y="204"/>
                  <a:pt x="529" y="204"/>
                </a:cubicBezTo>
                <a:cubicBezTo>
                  <a:pt x="530" y="203"/>
                  <a:pt x="530" y="203"/>
                  <a:pt x="530" y="203"/>
                </a:cubicBezTo>
                <a:cubicBezTo>
                  <a:pt x="540" y="201"/>
                  <a:pt x="540" y="201"/>
                  <a:pt x="540" y="201"/>
                </a:cubicBezTo>
                <a:cubicBezTo>
                  <a:pt x="553" y="200"/>
                  <a:pt x="553" y="200"/>
                  <a:pt x="553" y="200"/>
                </a:cubicBezTo>
                <a:cubicBezTo>
                  <a:pt x="557" y="201"/>
                  <a:pt x="562" y="206"/>
                  <a:pt x="568" y="214"/>
                </a:cubicBezTo>
                <a:cubicBezTo>
                  <a:pt x="584" y="222"/>
                  <a:pt x="593" y="230"/>
                  <a:pt x="595" y="236"/>
                </a:cubicBezTo>
                <a:cubicBezTo>
                  <a:pt x="596" y="239"/>
                  <a:pt x="596" y="242"/>
                  <a:pt x="595" y="244"/>
                </a:cubicBezTo>
                <a:cubicBezTo>
                  <a:pt x="593" y="247"/>
                  <a:pt x="591" y="249"/>
                  <a:pt x="587" y="249"/>
                </a:cubicBezTo>
                <a:cubicBezTo>
                  <a:pt x="586" y="249"/>
                  <a:pt x="586" y="249"/>
                  <a:pt x="586" y="249"/>
                </a:cubicBezTo>
                <a:cubicBezTo>
                  <a:pt x="567" y="248"/>
                  <a:pt x="555" y="248"/>
                  <a:pt x="551" y="250"/>
                </a:cubicBezTo>
                <a:cubicBezTo>
                  <a:pt x="542" y="256"/>
                  <a:pt x="542" y="256"/>
                  <a:pt x="542" y="256"/>
                </a:cubicBezTo>
                <a:cubicBezTo>
                  <a:pt x="530" y="265"/>
                  <a:pt x="522" y="269"/>
                  <a:pt x="517" y="269"/>
                </a:cubicBezTo>
                <a:cubicBezTo>
                  <a:pt x="509" y="270"/>
                  <a:pt x="509" y="270"/>
                  <a:pt x="509" y="270"/>
                </a:cubicBezTo>
                <a:cubicBezTo>
                  <a:pt x="505" y="290"/>
                  <a:pt x="505" y="290"/>
                  <a:pt x="505" y="290"/>
                </a:cubicBezTo>
                <a:cubicBezTo>
                  <a:pt x="503" y="296"/>
                  <a:pt x="501" y="300"/>
                  <a:pt x="498" y="303"/>
                </a:cubicBezTo>
                <a:cubicBezTo>
                  <a:pt x="495" y="306"/>
                  <a:pt x="490" y="308"/>
                  <a:pt x="483" y="310"/>
                </a:cubicBezTo>
                <a:cubicBezTo>
                  <a:pt x="476" y="311"/>
                  <a:pt x="469" y="314"/>
                  <a:pt x="463" y="317"/>
                </a:cubicBezTo>
                <a:cubicBezTo>
                  <a:pt x="457" y="332"/>
                  <a:pt x="457" y="332"/>
                  <a:pt x="457" y="332"/>
                </a:cubicBezTo>
                <a:cubicBezTo>
                  <a:pt x="456" y="332"/>
                  <a:pt x="456" y="332"/>
                  <a:pt x="456" y="332"/>
                </a:cubicBezTo>
                <a:cubicBezTo>
                  <a:pt x="456" y="332"/>
                  <a:pt x="456" y="332"/>
                  <a:pt x="456" y="332"/>
                </a:cubicBezTo>
                <a:cubicBezTo>
                  <a:pt x="455" y="332"/>
                  <a:pt x="455" y="332"/>
                  <a:pt x="455" y="332"/>
                </a:cubicBezTo>
                <a:cubicBezTo>
                  <a:pt x="437" y="340"/>
                  <a:pt x="437" y="340"/>
                  <a:pt x="437" y="340"/>
                </a:cubicBezTo>
                <a:cubicBezTo>
                  <a:pt x="436" y="340"/>
                  <a:pt x="436" y="340"/>
                  <a:pt x="436" y="340"/>
                </a:cubicBezTo>
                <a:cubicBezTo>
                  <a:pt x="427" y="338"/>
                  <a:pt x="427" y="338"/>
                  <a:pt x="427" y="338"/>
                </a:cubicBezTo>
                <a:cubicBezTo>
                  <a:pt x="419" y="336"/>
                  <a:pt x="414" y="334"/>
                  <a:pt x="410" y="332"/>
                </a:cubicBezTo>
                <a:cubicBezTo>
                  <a:pt x="405" y="330"/>
                  <a:pt x="400" y="329"/>
                  <a:pt x="395" y="331"/>
                </a:cubicBezTo>
                <a:cubicBezTo>
                  <a:pt x="390" y="338"/>
                  <a:pt x="387" y="346"/>
                  <a:pt x="388" y="355"/>
                </a:cubicBezTo>
                <a:cubicBezTo>
                  <a:pt x="388" y="360"/>
                  <a:pt x="389" y="363"/>
                  <a:pt x="391" y="364"/>
                </a:cubicBezTo>
                <a:cubicBezTo>
                  <a:pt x="393" y="364"/>
                  <a:pt x="393" y="364"/>
                  <a:pt x="393" y="364"/>
                </a:cubicBezTo>
                <a:cubicBezTo>
                  <a:pt x="397" y="362"/>
                  <a:pt x="397" y="362"/>
                  <a:pt x="397" y="362"/>
                </a:cubicBezTo>
                <a:cubicBezTo>
                  <a:pt x="397" y="374"/>
                  <a:pt x="397" y="374"/>
                  <a:pt x="397" y="374"/>
                </a:cubicBezTo>
                <a:cubicBezTo>
                  <a:pt x="397" y="379"/>
                  <a:pt x="396" y="382"/>
                  <a:pt x="393" y="384"/>
                </a:cubicBezTo>
                <a:cubicBezTo>
                  <a:pt x="391" y="386"/>
                  <a:pt x="387" y="388"/>
                  <a:pt x="382" y="389"/>
                </a:cubicBezTo>
                <a:cubicBezTo>
                  <a:pt x="379" y="390"/>
                  <a:pt x="379" y="390"/>
                  <a:pt x="379" y="390"/>
                </a:cubicBezTo>
                <a:cubicBezTo>
                  <a:pt x="375" y="392"/>
                  <a:pt x="366" y="402"/>
                  <a:pt x="354" y="422"/>
                </a:cubicBezTo>
                <a:cubicBezTo>
                  <a:pt x="354" y="422"/>
                  <a:pt x="354" y="422"/>
                  <a:pt x="354" y="422"/>
                </a:cubicBezTo>
                <a:cubicBezTo>
                  <a:pt x="353" y="422"/>
                  <a:pt x="353" y="422"/>
                  <a:pt x="353" y="422"/>
                </a:cubicBezTo>
                <a:cubicBezTo>
                  <a:pt x="341" y="430"/>
                  <a:pt x="341" y="430"/>
                  <a:pt x="341" y="430"/>
                </a:cubicBezTo>
                <a:cubicBezTo>
                  <a:pt x="343" y="430"/>
                  <a:pt x="345" y="430"/>
                  <a:pt x="344" y="432"/>
                </a:cubicBezTo>
                <a:cubicBezTo>
                  <a:pt x="344" y="434"/>
                  <a:pt x="343" y="434"/>
                  <a:pt x="339" y="434"/>
                </a:cubicBezTo>
                <a:cubicBezTo>
                  <a:pt x="305" y="434"/>
                  <a:pt x="305" y="434"/>
                  <a:pt x="305" y="434"/>
                </a:cubicBezTo>
                <a:cubicBezTo>
                  <a:pt x="267" y="432"/>
                  <a:pt x="238" y="443"/>
                  <a:pt x="217" y="464"/>
                </a:cubicBezTo>
                <a:cubicBezTo>
                  <a:pt x="216" y="465"/>
                  <a:pt x="216" y="465"/>
                  <a:pt x="216" y="465"/>
                </a:cubicBezTo>
                <a:cubicBezTo>
                  <a:pt x="215" y="465"/>
                  <a:pt x="215" y="465"/>
                  <a:pt x="215" y="465"/>
                </a:cubicBezTo>
                <a:cubicBezTo>
                  <a:pt x="215" y="465"/>
                  <a:pt x="215" y="465"/>
                  <a:pt x="215" y="465"/>
                </a:cubicBezTo>
                <a:cubicBezTo>
                  <a:pt x="201" y="467"/>
                  <a:pt x="201" y="467"/>
                  <a:pt x="201" y="467"/>
                </a:cubicBezTo>
                <a:cubicBezTo>
                  <a:pt x="200" y="467"/>
                  <a:pt x="200" y="467"/>
                  <a:pt x="200" y="467"/>
                </a:cubicBezTo>
                <a:cubicBezTo>
                  <a:pt x="199" y="467"/>
                  <a:pt x="199" y="467"/>
                  <a:pt x="199" y="467"/>
                </a:cubicBezTo>
                <a:cubicBezTo>
                  <a:pt x="195" y="458"/>
                  <a:pt x="195" y="458"/>
                  <a:pt x="195" y="458"/>
                </a:cubicBezTo>
                <a:cubicBezTo>
                  <a:pt x="181" y="461"/>
                  <a:pt x="181" y="461"/>
                  <a:pt x="181" y="461"/>
                </a:cubicBezTo>
                <a:cubicBezTo>
                  <a:pt x="173" y="462"/>
                  <a:pt x="163" y="460"/>
                  <a:pt x="152" y="454"/>
                </a:cubicBezTo>
                <a:cubicBezTo>
                  <a:pt x="142" y="450"/>
                  <a:pt x="133" y="444"/>
                  <a:pt x="123" y="436"/>
                </a:cubicBezTo>
                <a:cubicBezTo>
                  <a:pt x="117" y="432"/>
                  <a:pt x="110" y="428"/>
                  <a:pt x="101" y="427"/>
                </a:cubicBezTo>
                <a:cubicBezTo>
                  <a:pt x="88" y="426"/>
                  <a:pt x="88" y="426"/>
                  <a:pt x="88" y="426"/>
                </a:cubicBezTo>
                <a:cubicBezTo>
                  <a:pt x="74" y="428"/>
                  <a:pt x="74" y="428"/>
                  <a:pt x="74" y="428"/>
                </a:cubicBezTo>
                <a:cubicBezTo>
                  <a:pt x="63" y="429"/>
                  <a:pt x="53" y="429"/>
                  <a:pt x="43" y="428"/>
                </a:cubicBezTo>
                <a:cubicBezTo>
                  <a:pt x="32" y="428"/>
                  <a:pt x="18" y="424"/>
                  <a:pt x="1" y="419"/>
                </a:cubicBezTo>
                <a:cubicBezTo>
                  <a:pt x="0" y="422"/>
                  <a:pt x="0" y="422"/>
                  <a:pt x="0" y="422"/>
                </a:cubicBezTo>
                <a:cubicBezTo>
                  <a:pt x="0" y="422"/>
                  <a:pt x="0" y="422"/>
                  <a:pt x="0" y="422"/>
                </a:cubicBezTo>
                <a:cubicBezTo>
                  <a:pt x="1" y="422"/>
                  <a:pt x="1" y="422"/>
                  <a:pt x="1" y="422"/>
                </a:cubicBezTo>
                <a:cubicBezTo>
                  <a:pt x="1" y="422"/>
                  <a:pt x="1" y="422"/>
                  <a:pt x="1" y="422"/>
                </a:cubicBezTo>
                <a:cubicBezTo>
                  <a:pt x="1" y="422"/>
                  <a:pt x="1" y="422"/>
                  <a:pt x="1" y="422"/>
                </a:cubicBezTo>
                <a:cubicBezTo>
                  <a:pt x="1" y="426"/>
                  <a:pt x="1" y="426"/>
                  <a:pt x="1" y="426"/>
                </a:cubicBezTo>
                <a:cubicBezTo>
                  <a:pt x="5" y="434"/>
                  <a:pt x="5" y="434"/>
                  <a:pt x="5" y="434"/>
                </a:cubicBezTo>
                <a:cubicBezTo>
                  <a:pt x="13" y="444"/>
                  <a:pt x="13" y="444"/>
                  <a:pt x="13" y="444"/>
                </a:cubicBezTo>
                <a:cubicBezTo>
                  <a:pt x="14" y="446"/>
                  <a:pt x="14" y="446"/>
                  <a:pt x="14" y="446"/>
                </a:cubicBezTo>
                <a:cubicBezTo>
                  <a:pt x="12" y="453"/>
                  <a:pt x="12" y="453"/>
                  <a:pt x="12" y="453"/>
                </a:cubicBezTo>
                <a:cubicBezTo>
                  <a:pt x="12" y="454"/>
                  <a:pt x="12" y="454"/>
                  <a:pt x="12" y="454"/>
                </a:cubicBezTo>
                <a:cubicBezTo>
                  <a:pt x="12" y="454"/>
                  <a:pt x="12" y="454"/>
                  <a:pt x="12" y="454"/>
                </a:cubicBezTo>
                <a:cubicBezTo>
                  <a:pt x="7" y="460"/>
                  <a:pt x="7" y="460"/>
                  <a:pt x="7" y="460"/>
                </a:cubicBezTo>
                <a:cubicBezTo>
                  <a:pt x="12" y="465"/>
                  <a:pt x="12" y="465"/>
                  <a:pt x="12" y="465"/>
                </a:cubicBezTo>
                <a:cubicBezTo>
                  <a:pt x="14" y="467"/>
                  <a:pt x="15" y="469"/>
                  <a:pt x="15" y="470"/>
                </a:cubicBezTo>
                <a:cubicBezTo>
                  <a:pt x="17" y="478"/>
                  <a:pt x="17" y="478"/>
                  <a:pt x="17" y="478"/>
                </a:cubicBezTo>
                <a:cubicBezTo>
                  <a:pt x="23" y="484"/>
                  <a:pt x="23" y="484"/>
                  <a:pt x="23" y="484"/>
                </a:cubicBezTo>
                <a:cubicBezTo>
                  <a:pt x="23" y="485"/>
                  <a:pt x="23" y="485"/>
                  <a:pt x="23" y="485"/>
                </a:cubicBezTo>
                <a:cubicBezTo>
                  <a:pt x="23" y="490"/>
                  <a:pt x="23" y="490"/>
                  <a:pt x="23" y="490"/>
                </a:cubicBezTo>
                <a:cubicBezTo>
                  <a:pt x="23" y="494"/>
                  <a:pt x="23" y="494"/>
                  <a:pt x="23" y="494"/>
                </a:cubicBezTo>
                <a:cubicBezTo>
                  <a:pt x="27" y="497"/>
                  <a:pt x="27" y="497"/>
                  <a:pt x="27" y="497"/>
                </a:cubicBezTo>
                <a:cubicBezTo>
                  <a:pt x="29" y="496"/>
                  <a:pt x="29" y="496"/>
                  <a:pt x="29" y="496"/>
                </a:cubicBezTo>
                <a:cubicBezTo>
                  <a:pt x="30" y="495"/>
                  <a:pt x="30" y="495"/>
                  <a:pt x="30" y="495"/>
                </a:cubicBezTo>
                <a:cubicBezTo>
                  <a:pt x="31" y="492"/>
                  <a:pt x="33" y="490"/>
                  <a:pt x="36" y="490"/>
                </a:cubicBezTo>
                <a:cubicBezTo>
                  <a:pt x="39" y="488"/>
                  <a:pt x="39" y="488"/>
                  <a:pt x="39" y="488"/>
                </a:cubicBezTo>
                <a:cubicBezTo>
                  <a:pt x="60" y="486"/>
                  <a:pt x="60" y="486"/>
                  <a:pt x="60" y="486"/>
                </a:cubicBezTo>
                <a:cubicBezTo>
                  <a:pt x="69" y="483"/>
                  <a:pt x="69" y="483"/>
                  <a:pt x="69" y="483"/>
                </a:cubicBezTo>
                <a:cubicBezTo>
                  <a:pt x="69" y="483"/>
                  <a:pt x="69" y="483"/>
                  <a:pt x="69" y="483"/>
                </a:cubicBezTo>
                <a:cubicBezTo>
                  <a:pt x="71" y="482"/>
                  <a:pt x="71" y="482"/>
                  <a:pt x="71" y="482"/>
                </a:cubicBezTo>
                <a:cubicBezTo>
                  <a:pt x="75" y="492"/>
                  <a:pt x="75" y="492"/>
                  <a:pt x="75" y="492"/>
                </a:cubicBezTo>
                <a:cubicBezTo>
                  <a:pt x="75" y="492"/>
                  <a:pt x="75" y="492"/>
                  <a:pt x="75" y="492"/>
                </a:cubicBezTo>
                <a:cubicBezTo>
                  <a:pt x="75" y="492"/>
                  <a:pt x="75" y="492"/>
                  <a:pt x="75" y="492"/>
                </a:cubicBezTo>
                <a:cubicBezTo>
                  <a:pt x="76" y="494"/>
                  <a:pt x="75" y="496"/>
                  <a:pt x="74" y="498"/>
                </a:cubicBezTo>
                <a:cubicBezTo>
                  <a:pt x="63" y="514"/>
                  <a:pt x="63" y="514"/>
                  <a:pt x="63" y="514"/>
                </a:cubicBezTo>
                <a:cubicBezTo>
                  <a:pt x="63" y="517"/>
                  <a:pt x="63" y="517"/>
                  <a:pt x="63" y="517"/>
                </a:cubicBezTo>
                <a:cubicBezTo>
                  <a:pt x="69" y="522"/>
                  <a:pt x="69" y="522"/>
                  <a:pt x="69" y="522"/>
                </a:cubicBezTo>
                <a:cubicBezTo>
                  <a:pt x="74" y="526"/>
                  <a:pt x="74" y="526"/>
                  <a:pt x="74" y="526"/>
                </a:cubicBezTo>
                <a:cubicBezTo>
                  <a:pt x="74" y="526"/>
                  <a:pt x="74" y="526"/>
                  <a:pt x="74" y="526"/>
                </a:cubicBezTo>
                <a:cubicBezTo>
                  <a:pt x="77" y="529"/>
                  <a:pt x="79" y="531"/>
                  <a:pt x="81" y="532"/>
                </a:cubicBezTo>
                <a:cubicBezTo>
                  <a:pt x="84" y="532"/>
                  <a:pt x="87" y="535"/>
                  <a:pt x="89" y="538"/>
                </a:cubicBezTo>
                <a:cubicBezTo>
                  <a:pt x="89" y="539"/>
                  <a:pt x="89" y="539"/>
                  <a:pt x="89" y="539"/>
                </a:cubicBezTo>
                <a:cubicBezTo>
                  <a:pt x="93" y="541"/>
                  <a:pt x="93" y="541"/>
                  <a:pt x="93" y="541"/>
                </a:cubicBezTo>
                <a:cubicBezTo>
                  <a:pt x="95" y="541"/>
                  <a:pt x="95" y="541"/>
                  <a:pt x="95" y="541"/>
                </a:cubicBezTo>
                <a:cubicBezTo>
                  <a:pt x="95" y="541"/>
                  <a:pt x="95" y="541"/>
                  <a:pt x="95" y="541"/>
                </a:cubicBezTo>
                <a:cubicBezTo>
                  <a:pt x="96" y="546"/>
                  <a:pt x="96" y="546"/>
                  <a:pt x="96" y="546"/>
                </a:cubicBezTo>
                <a:cubicBezTo>
                  <a:pt x="96" y="546"/>
                  <a:pt x="96" y="546"/>
                  <a:pt x="96" y="546"/>
                </a:cubicBezTo>
                <a:cubicBezTo>
                  <a:pt x="97" y="550"/>
                  <a:pt x="97" y="550"/>
                  <a:pt x="97" y="550"/>
                </a:cubicBezTo>
                <a:cubicBezTo>
                  <a:pt x="98" y="556"/>
                  <a:pt x="98" y="556"/>
                  <a:pt x="98" y="556"/>
                </a:cubicBezTo>
                <a:cubicBezTo>
                  <a:pt x="108" y="558"/>
                  <a:pt x="108" y="558"/>
                  <a:pt x="108" y="558"/>
                </a:cubicBezTo>
                <a:cubicBezTo>
                  <a:pt x="109" y="558"/>
                  <a:pt x="109" y="558"/>
                  <a:pt x="109" y="558"/>
                </a:cubicBezTo>
                <a:cubicBezTo>
                  <a:pt x="109" y="558"/>
                  <a:pt x="109" y="558"/>
                  <a:pt x="109" y="558"/>
                </a:cubicBezTo>
                <a:cubicBezTo>
                  <a:pt x="109" y="559"/>
                  <a:pt x="109" y="559"/>
                  <a:pt x="109" y="559"/>
                </a:cubicBezTo>
                <a:cubicBezTo>
                  <a:pt x="110" y="560"/>
                  <a:pt x="110" y="560"/>
                  <a:pt x="110" y="560"/>
                </a:cubicBezTo>
                <a:cubicBezTo>
                  <a:pt x="113" y="565"/>
                  <a:pt x="113" y="565"/>
                  <a:pt x="113" y="565"/>
                </a:cubicBezTo>
                <a:cubicBezTo>
                  <a:pt x="121" y="568"/>
                  <a:pt x="121" y="568"/>
                  <a:pt x="121" y="568"/>
                </a:cubicBezTo>
                <a:cubicBezTo>
                  <a:pt x="126" y="565"/>
                  <a:pt x="126" y="565"/>
                  <a:pt x="126" y="565"/>
                </a:cubicBezTo>
                <a:cubicBezTo>
                  <a:pt x="125" y="562"/>
                  <a:pt x="125" y="562"/>
                  <a:pt x="125" y="562"/>
                </a:cubicBezTo>
                <a:cubicBezTo>
                  <a:pt x="120" y="557"/>
                  <a:pt x="120" y="557"/>
                  <a:pt x="120" y="557"/>
                </a:cubicBezTo>
                <a:cubicBezTo>
                  <a:pt x="121" y="556"/>
                  <a:pt x="121" y="556"/>
                  <a:pt x="121" y="556"/>
                </a:cubicBezTo>
                <a:cubicBezTo>
                  <a:pt x="121" y="556"/>
                  <a:pt x="121" y="556"/>
                  <a:pt x="121" y="556"/>
                </a:cubicBezTo>
                <a:cubicBezTo>
                  <a:pt x="125" y="547"/>
                  <a:pt x="125" y="547"/>
                  <a:pt x="125" y="547"/>
                </a:cubicBezTo>
                <a:cubicBezTo>
                  <a:pt x="135" y="547"/>
                  <a:pt x="135" y="547"/>
                  <a:pt x="135" y="547"/>
                </a:cubicBezTo>
                <a:cubicBezTo>
                  <a:pt x="135" y="548"/>
                  <a:pt x="135" y="548"/>
                  <a:pt x="135" y="548"/>
                </a:cubicBezTo>
                <a:cubicBezTo>
                  <a:pt x="149" y="552"/>
                  <a:pt x="149" y="552"/>
                  <a:pt x="149" y="552"/>
                </a:cubicBezTo>
                <a:cubicBezTo>
                  <a:pt x="157" y="551"/>
                  <a:pt x="157" y="551"/>
                  <a:pt x="157" y="551"/>
                </a:cubicBezTo>
                <a:cubicBezTo>
                  <a:pt x="163" y="546"/>
                  <a:pt x="163" y="546"/>
                  <a:pt x="163" y="546"/>
                </a:cubicBezTo>
                <a:cubicBezTo>
                  <a:pt x="169" y="537"/>
                  <a:pt x="174" y="534"/>
                  <a:pt x="177" y="536"/>
                </a:cubicBezTo>
                <a:cubicBezTo>
                  <a:pt x="180" y="535"/>
                  <a:pt x="180" y="535"/>
                  <a:pt x="180" y="535"/>
                </a:cubicBezTo>
                <a:cubicBezTo>
                  <a:pt x="183" y="535"/>
                  <a:pt x="185" y="536"/>
                  <a:pt x="187" y="536"/>
                </a:cubicBezTo>
                <a:cubicBezTo>
                  <a:pt x="187" y="537"/>
                  <a:pt x="187" y="538"/>
                  <a:pt x="187" y="538"/>
                </a:cubicBezTo>
                <a:cubicBezTo>
                  <a:pt x="187" y="540"/>
                  <a:pt x="189" y="543"/>
                  <a:pt x="191" y="548"/>
                </a:cubicBezTo>
                <a:cubicBezTo>
                  <a:pt x="191" y="548"/>
                  <a:pt x="191" y="548"/>
                  <a:pt x="191" y="548"/>
                </a:cubicBezTo>
                <a:cubicBezTo>
                  <a:pt x="191" y="548"/>
                  <a:pt x="191" y="548"/>
                  <a:pt x="191" y="548"/>
                </a:cubicBezTo>
                <a:cubicBezTo>
                  <a:pt x="193" y="554"/>
                  <a:pt x="193" y="554"/>
                  <a:pt x="193" y="554"/>
                </a:cubicBezTo>
                <a:cubicBezTo>
                  <a:pt x="193" y="555"/>
                  <a:pt x="193" y="555"/>
                  <a:pt x="193" y="555"/>
                </a:cubicBezTo>
                <a:cubicBezTo>
                  <a:pt x="191" y="562"/>
                  <a:pt x="191" y="562"/>
                  <a:pt x="191" y="562"/>
                </a:cubicBezTo>
                <a:cubicBezTo>
                  <a:pt x="191" y="562"/>
                  <a:pt x="191" y="562"/>
                  <a:pt x="191" y="562"/>
                </a:cubicBezTo>
                <a:cubicBezTo>
                  <a:pt x="191" y="562"/>
                  <a:pt x="191" y="562"/>
                  <a:pt x="191" y="562"/>
                </a:cubicBezTo>
                <a:cubicBezTo>
                  <a:pt x="191" y="562"/>
                  <a:pt x="191" y="562"/>
                  <a:pt x="191" y="562"/>
                </a:cubicBezTo>
                <a:cubicBezTo>
                  <a:pt x="184" y="570"/>
                  <a:pt x="184" y="570"/>
                  <a:pt x="184" y="570"/>
                </a:cubicBezTo>
                <a:cubicBezTo>
                  <a:pt x="183" y="571"/>
                  <a:pt x="183" y="571"/>
                  <a:pt x="183" y="571"/>
                </a:cubicBezTo>
                <a:cubicBezTo>
                  <a:pt x="183" y="571"/>
                  <a:pt x="183" y="571"/>
                  <a:pt x="183" y="571"/>
                </a:cubicBezTo>
                <a:cubicBezTo>
                  <a:pt x="169" y="577"/>
                  <a:pt x="169" y="577"/>
                  <a:pt x="169" y="577"/>
                </a:cubicBezTo>
                <a:cubicBezTo>
                  <a:pt x="167" y="581"/>
                  <a:pt x="167" y="581"/>
                  <a:pt x="167" y="581"/>
                </a:cubicBezTo>
                <a:cubicBezTo>
                  <a:pt x="165" y="593"/>
                  <a:pt x="165" y="593"/>
                  <a:pt x="165" y="593"/>
                </a:cubicBezTo>
                <a:cubicBezTo>
                  <a:pt x="166" y="598"/>
                  <a:pt x="166" y="598"/>
                  <a:pt x="166" y="598"/>
                </a:cubicBezTo>
                <a:cubicBezTo>
                  <a:pt x="170" y="604"/>
                  <a:pt x="170" y="604"/>
                  <a:pt x="170" y="604"/>
                </a:cubicBezTo>
                <a:cubicBezTo>
                  <a:pt x="171" y="606"/>
                  <a:pt x="171" y="606"/>
                  <a:pt x="171" y="606"/>
                </a:cubicBezTo>
                <a:cubicBezTo>
                  <a:pt x="176" y="609"/>
                  <a:pt x="176" y="609"/>
                  <a:pt x="176" y="609"/>
                </a:cubicBezTo>
                <a:cubicBezTo>
                  <a:pt x="193" y="609"/>
                  <a:pt x="193" y="609"/>
                  <a:pt x="193" y="609"/>
                </a:cubicBezTo>
                <a:cubicBezTo>
                  <a:pt x="207" y="607"/>
                  <a:pt x="207" y="607"/>
                  <a:pt x="207" y="607"/>
                </a:cubicBezTo>
                <a:cubicBezTo>
                  <a:pt x="209" y="605"/>
                  <a:pt x="209" y="605"/>
                  <a:pt x="209" y="605"/>
                </a:cubicBezTo>
                <a:cubicBezTo>
                  <a:pt x="211" y="602"/>
                  <a:pt x="213" y="602"/>
                  <a:pt x="214" y="602"/>
                </a:cubicBezTo>
                <a:cubicBezTo>
                  <a:pt x="224" y="603"/>
                  <a:pt x="224" y="603"/>
                  <a:pt x="224" y="603"/>
                </a:cubicBezTo>
                <a:cubicBezTo>
                  <a:pt x="225" y="602"/>
                  <a:pt x="225" y="602"/>
                  <a:pt x="225" y="602"/>
                </a:cubicBezTo>
                <a:cubicBezTo>
                  <a:pt x="224" y="599"/>
                  <a:pt x="224" y="596"/>
                  <a:pt x="225" y="594"/>
                </a:cubicBezTo>
                <a:cubicBezTo>
                  <a:pt x="229" y="587"/>
                  <a:pt x="229" y="587"/>
                  <a:pt x="229" y="587"/>
                </a:cubicBezTo>
                <a:cubicBezTo>
                  <a:pt x="229" y="574"/>
                  <a:pt x="229" y="574"/>
                  <a:pt x="229" y="574"/>
                </a:cubicBezTo>
                <a:cubicBezTo>
                  <a:pt x="229" y="574"/>
                  <a:pt x="229" y="574"/>
                  <a:pt x="229" y="574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7" y="552"/>
                  <a:pt x="237" y="552"/>
                  <a:pt x="237" y="552"/>
                </a:cubicBezTo>
                <a:cubicBezTo>
                  <a:pt x="237" y="552"/>
                  <a:pt x="237" y="552"/>
                  <a:pt x="237" y="552"/>
                </a:cubicBezTo>
                <a:cubicBezTo>
                  <a:pt x="237" y="552"/>
                  <a:pt x="237" y="552"/>
                  <a:pt x="237" y="552"/>
                </a:cubicBezTo>
                <a:cubicBezTo>
                  <a:pt x="250" y="542"/>
                  <a:pt x="250" y="542"/>
                  <a:pt x="250" y="542"/>
                </a:cubicBezTo>
                <a:cubicBezTo>
                  <a:pt x="251" y="541"/>
                  <a:pt x="251" y="541"/>
                  <a:pt x="251" y="541"/>
                </a:cubicBezTo>
                <a:cubicBezTo>
                  <a:pt x="261" y="546"/>
                  <a:pt x="261" y="546"/>
                  <a:pt x="261" y="546"/>
                </a:cubicBezTo>
                <a:cubicBezTo>
                  <a:pt x="261" y="546"/>
                  <a:pt x="261" y="546"/>
                  <a:pt x="261" y="546"/>
                </a:cubicBezTo>
                <a:cubicBezTo>
                  <a:pt x="267" y="550"/>
                  <a:pt x="270" y="553"/>
                  <a:pt x="270" y="555"/>
                </a:cubicBezTo>
                <a:cubicBezTo>
                  <a:pt x="269" y="564"/>
                  <a:pt x="269" y="564"/>
                  <a:pt x="269" y="564"/>
                </a:cubicBezTo>
                <a:cubicBezTo>
                  <a:pt x="265" y="570"/>
                  <a:pt x="265" y="570"/>
                  <a:pt x="265" y="570"/>
                </a:cubicBezTo>
                <a:cubicBezTo>
                  <a:pt x="263" y="578"/>
                  <a:pt x="263" y="578"/>
                  <a:pt x="263" y="578"/>
                </a:cubicBezTo>
                <a:cubicBezTo>
                  <a:pt x="263" y="586"/>
                  <a:pt x="263" y="586"/>
                  <a:pt x="263" y="586"/>
                </a:cubicBezTo>
                <a:cubicBezTo>
                  <a:pt x="265" y="590"/>
                  <a:pt x="265" y="590"/>
                  <a:pt x="265" y="590"/>
                </a:cubicBezTo>
                <a:cubicBezTo>
                  <a:pt x="269" y="590"/>
                  <a:pt x="269" y="590"/>
                  <a:pt x="269" y="590"/>
                </a:cubicBezTo>
                <a:cubicBezTo>
                  <a:pt x="270" y="590"/>
                  <a:pt x="270" y="590"/>
                  <a:pt x="270" y="590"/>
                </a:cubicBezTo>
                <a:cubicBezTo>
                  <a:pt x="276" y="590"/>
                  <a:pt x="276" y="590"/>
                  <a:pt x="276" y="590"/>
                </a:cubicBezTo>
                <a:cubicBezTo>
                  <a:pt x="279" y="592"/>
                  <a:pt x="281" y="594"/>
                  <a:pt x="283" y="598"/>
                </a:cubicBezTo>
                <a:cubicBezTo>
                  <a:pt x="286" y="600"/>
                  <a:pt x="286" y="600"/>
                  <a:pt x="286" y="600"/>
                </a:cubicBezTo>
                <a:cubicBezTo>
                  <a:pt x="287" y="600"/>
                  <a:pt x="287" y="600"/>
                  <a:pt x="287" y="600"/>
                </a:cubicBezTo>
                <a:cubicBezTo>
                  <a:pt x="287" y="600"/>
                  <a:pt x="287" y="600"/>
                  <a:pt x="287" y="600"/>
                </a:cubicBezTo>
                <a:cubicBezTo>
                  <a:pt x="287" y="600"/>
                  <a:pt x="287" y="600"/>
                  <a:pt x="287" y="600"/>
                </a:cubicBezTo>
                <a:cubicBezTo>
                  <a:pt x="301" y="606"/>
                  <a:pt x="301" y="606"/>
                  <a:pt x="301" y="606"/>
                </a:cubicBezTo>
                <a:cubicBezTo>
                  <a:pt x="307" y="608"/>
                  <a:pt x="307" y="608"/>
                  <a:pt x="307" y="608"/>
                </a:cubicBezTo>
                <a:cubicBezTo>
                  <a:pt x="315" y="607"/>
                  <a:pt x="315" y="607"/>
                  <a:pt x="315" y="607"/>
                </a:cubicBezTo>
                <a:cubicBezTo>
                  <a:pt x="319" y="602"/>
                  <a:pt x="319" y="602"/>
                  <a:pt x="319" y="602"/>
                </a:cubicBezTo>
                <a:cubicBezTo>
                  <a:pt x="323" y="582"/>
                  <a:pt x="323" y="582"/>
                  <a:pt x="323" y="582"/>
                </a:cubicBezTo>
                <a:cubicBezTo>
                  <a:pt x="324" y="572"/>
                  <a:pt x="324" y="572"/>
                  <a:pt x="324" y="572"/>
                </a:cubicBezTo>
                <a:cubicBezTo>
                  <a:pt x="324" y="571"/>
                  <a:pt x="324" y="571"/>
                  <a:pt x="324" y="571"/>
                </a:cubicBezTo>
                <a:cubicBezTo>
                  <a:pt x="325" y="570"/>
                  <a:pt x="325" y="570"/>
                  <a:pt x="325" y="570"/>
                </a:cubicBezTo>
                <a:cubicBezTo>
                  <a:pt x="325" y="570"/>
                  <a:pt x="325" y="570"/>
                  <a:pt x="325" y="570"/>
                </a:cubicBezTo>
                <a:cubicBezTo>
                  <a:pt x="333" y="564"/>
                  <a:pt x="333" y="564"/>
                  <a:pt x="333" y="564"/>
                </a:cubicBezTo>
                <a:cubicBezTo>
                  <a:pt x="337" y="558"/>
                  <a:pt x="337" y="558"/>
                  <a:pt x="337" y="558"/>
                </a:cubicBezTo>
                <a:cubicBezTo>
                  <a:pt x="337" y="558"/>
                  <a:pt x="337" y="558"/>
                  <a:pt x="337" y="558"/>
                </a:cubicBezTo>
                <a:cubicBezTo>
                  <a:pt x="345" y="554"/>
                  <a:pt x="345" y="554"/>
                  <a:pt x="345" y="554"/>
                </a:cubicBezTo>
                <a:cubicBezTo>
                  <a:pt x="350" y="551"/>
                  <a:pt x="350" y="551"/>
                  <a:pt x="350" y="551"/>
                </a:cubicBezTo>
                <a:cubicBezTo>
                  <a:pt x="356" y="549"/>
                  <a:pt x="356" y="549"/>
                  <a:pt x="356" y="549"/>
                </a:cubicBezTo>
                <a:cubicBezTo>
                  <a:pt x="353" y="537"/>
                  <a:pt x="353" y="537"/>
                  <a:pt x="353" y="537"/>
                </a:cubicBezTo>
                <a:cubicBezTo>
                  <a:pt x="367" y="538"/>
                  <a:pt x="367" y="538"/>
                  <a:pt x="367" y="538"/>
                </a:cubicBezTo>
                <a:cubicBezTo>
                  <a:pt x="367" y="538"/>
                  <a:pt x="367" y="538"/>
                  <a:pt x="367" y="538"/>
                </a:cubicBezTo>
                <a:cubicBezTo>
                  <a:pt x="367" y="539"/>
                  <a:pt x="367" y="539"/>
                  <a:pt x="367" y="539"/>
                </a:cubicBezTo>
                <a:cubicBezTo>
                  <a:pt x="367" y="539"/>
                  <a:pt x="367" y="539"/>
                  <a:pt x="367" y="539"/>
                </a:cubicBezTo>
                <a:cubicBezTo>
                  <a:pt x="374" y="542"/>
                  <a:pt x="374" y="542"/>
                  <a:pt x="374" y="542"/>
                </a:cubicBezTo>
                <a:cubicBezTo>
                  <a:pt x="374" y="542"/>
                  <a:pt x="374" y="542"/>
                  <a:pt x="374" y="542"/>
                </a:cubicBezTo>
                <a:cubicBezTo>
                  <a:pt x="374" y="541"/>
                  <a:pt x="374" y="541"/>
                  <a:pt x="374" y="541"/>
                </a:cubicBezTo>
                <a:cubicBezTo>
                  <a:pt x="376" y="534"/>
                  <a:pt x="376" y="534"/>
                  <a:pt x="376" y="534"/>
                </a:cubicBezTo>
                <a:cubicBezTo>
                  <a:pt x="376" y="532"/>
                  <a:pt x="376" y="532"/>
                  <a:pt x="376" y="532"/>
                </a:cubicBezTo>
                <a:cubicBezTo>
                  <a:pt x="377" y="533"/>
                  <a:pt x="377" y="533"/>
                  <a:pt x="377" y="533"/>
                </a:cubicBezTo>
                <a:cubicBezTo>
                  <a:pt x="378" y="533"/>
                  <a:pt x="378" y="533"/>
                  <a:pt x="378" y="533"/>
                </a:cubicBezTo>
                <a:cubicBezTo>
                  <a:pt x="384" y="534"/>
                  <a:pt x="384" y="534"/>
                  <a:pt x="384" y="534"/>
                </a:cubicBezTo>
                <a:cubicBezTo>
                  <a:pt x="387" y="534"/>
                  <a:pt x="387" y="534"/>
                  <a:pt x="387" y="534"/>
                </a:cubicBezTo>
                <a:cubicBezTo>
                  <a:pt x="393" y="528"/>
                  <a:pt x="393" y="528"/>
                  <a:pt x="393" y="528"/>
                </a:cubicBezTo>
                <a:cubicBezTo>
                  <a:pt x="394" y="528"/>
                  <a:pt x="394" y="528"/>
                  <a:pt x="394" y="528"/>
                </a:cubicBezTo>
                <a:cubicBezTo>
                  <a:pt x="394" y="527"/>
                  <a:pt x="394" y="527"/>
                  <a:pt x="394" y="527"/>
                </a:cubicBezTo>
                <a:cubicBezTo>
                  <a:pt x="395" y="527"/>
                  <a:pt x="395" y="527"/>
                  <a:pt x="395" y="527"/>
                </a:cubicBezTo>
                <a:cubicBezTo>
                  <a:pt x="403" y="526"/>
                  <a:pt x="403" y="526"/>
                  <a:pt x="403" y="526"/>
                </a:cubicBezTo>
                <a:cubicBezTo>
                  <a:pt x="409" y="519"/>
                  <a:pt x="409" y="519"/>
                  <a:pt x="409" y="519"/>
                </a:cubicBezTo>
                <a:cubicBezTo>
                  <a:pt x="413" y="514"/>
                  <a:pt x="413" y="514"/>
                  <a:pt x="413" y="514"/>
                </a:cubicBezTo>
                <a:cubicBezTo>
                  <a:pt x="413" y="508"/>
                  <a:pt x="413" y="508"/>
                  <a:pt x="413" y="508"/>
                </a:cubicBezTo>
                <a:cubicBezTo>
                  <a:pt x="413" y="505"/>
                  <a:pt x="414" y="504"/>
                  <a:pt x="417" y="502"/>
                </a:cubicBezTo>
                <a:cubicBezTo>
                  <a:pt x="417" y="502"/>
                  <a:pt x="417" y="502"/>
                  <a:pt x="417" y="502"/>
                </a:cubicBezTo>
                <a:cubicBezTo>
                  <a:pt x="417" y="502"/>
                  <a:pt x="417" y="502"/>
                  <a:pt x="417" y="502"/>
                </a:cubicBezTo>
                <a:cubicBezTo>
                  <a:pt x="418" y="502"/>
                  <a:pt x="418" y="502"/>
                  <a:pt x="418" y="502"/>
                </a:cubicBezTo>
                <a:cubicBezTo>
                  <a:pt x="425" y="503"/>
                  <a:pt x="425" y="503"/>
                  <a:pt x="425" y="503"/>
                </a:cubicBezTo>
                <a:cubicBezTo>
                  <a:pt x="429" y="501"/>
                  <a:pt x="429" y="501"/>
                  <a:pt x="429" y="501"/>
                </a:cubicBezTo>
                <a:cubicBezTo>
                  <a:pt x="430" y="496"/>
                  <a:pt x="430" y="496"/>
                  <a:pt x="430" y="496"/>
                </a:cubicBezTo>
                <a:cubicBezTo>
                  <a:pt x="438" y="493"/>
                  <a:pt x="438" y="493"/>
                  <a:pt x="438" y="493"/>
                </a:cubicBezTo>
                <a:cubicBezTo>
                  <a:pt x="438" y="493"/>
                  <a:pt x="438" y="493"/>
                  <a:pt x="438" y="493"/>
                </a:cubicBezTo>
                <a:cubicBezTo>
                  <a:pt x="439" y="493"/>
                  <a:pt x="439" y="493"/>
                  <a:pt x="439" y="493"/>
                </a:cubicBezTo>
                <a:cubicBezTo>
                  <a:pt x="439" y="493"/>
                  <a:pt x="439" y="493"/>
                  <a:pt x="439" y="493"/>
                </a:cubicBezTo>
                <a:cubicBezTo>
                  <a:pt x="449" y="494"/>
                  <a:pt x="449" y="494"/>
                  <a:pt x="449" y="494"/>
                </a:cubicBezTo>
                <a:cubicBezTo>
                  <a:pt x="457" y="492"/>
                  <a:pt x="457" y="492"/>
                  <a:pt x="457" y="492"/>
                </a:cubicBezTo>
                <a:cubicBezTo>
                  <a:pt x="461" y="488"/>
                  <a:pt x="461" y="488"/>
                  <a:pt x="461" y="488"/>
                </a:cubicBezTo>
                <a:cubicBezTo>
                  <a:pt x="465" y="481"/>
                  <a:pt x="465" y="481"/>
                  <a:pt x="465" y="481"/>
                </a:cubicBezTo>
                <a:cubicBezTo>
                  <a:pt x="459" y="475"/>
                  <a:pt x="459" y="475"/>
                  <a:pt x="459" y="475"/>
                </a:cubicBezTo>
                <a:cubicBezTo>
                  <a:pt x="459" y="474"/>
                  <a:pt x="459" y="474"/>
                  <a:pt x="459" y="474"/>
                </a:cubicBezTo>
                <a:cubicBezTo>
                  <a:pt x="459" y="474"/>
                  <a:pt x="459" y="474"/>
                  <a:pt x="459" y="474"/>
                </a:cubicBezTo>
                <a:cubicBezTo>
                  <a:pt x="457" y="470"/>
                  <a:pt x="457" y="470"/>
                  <a:pt x="457" y="470"/>
                </a:cubicBezTo>
                <a:cubicBezTo>
                  <a:pt x="457" y="470"/>
                  <a:pt x="457" y="470"/>
                  <a:pt x="457" y="470"/>
                </a:cubicBezTo>
                <a:cubicBezTo>
                  <a:pt x="456" y="462"/>
                  <a:pt x="456" y="462"/>
                  <a:pt x="456" y="462"/>
                </a:cubicBezTo>
                <a:cubicBezTo>
                  <a:pt x="456" y="462"/>
                  <a:pt x="456" y="462"/>
                  <a:pt x="456" y="462"/>
                </a:cubicBezTo>
                <a:cubicBezTo>
                  <a:pt x="459" y="456"/>
                  <a:pt x="459" y="456"/>
                  <a:pt x="459" y="456"/>
                </a:cubicBezTo>
                <a:cubicBezTo>
                  <a:pt x="459" y="454"/>
                  <a:pt x="461" y="451"/>
                  <a:pt x="464" y="448"/>
                </a:cubicBezTo>
                <a:cubicBezTo>
                  <a:pt x="468" y="439"/>
                  <a:pt x="468" y="439"/>
                  <a:pt x="468" y="439"/>
                </a:cubicBezTo>
                <a:cubicBezTo>
                  <a:pt x="468" y="438"/>
                  <a:pt x="468" y="438"/>
                  <a:pt x="468" y="438"/>
                </a:cubicBezTo>
                <a:cubicBezTo>
                  <a:pt x="469" y="438"/>
                  <a:pt x="469" y="438"/>
                  <a:pt x="469" y="438"/>
                </a:cubicBezTo>
                <a:cubicBezTo>
                  <a:pt x="473" y="432"/>
                  <a:pt x="473" y="432"/>
                  <a:pt x="473" y="432"/>
                </a:cubicBezTo>
                <a:cubicBezTo>
                  <a:pt x="479" y="420"/>
                  <a:pt x="479" y="420"/>
                  <a:pt x="479" y="420"/>
                </a:cubicBezTo>
                <a:cubicBezTo>
                  <a:pt x="484" y="428"/>
                  <a:pt x="484" y="428"/>
                  <a:pt x="484" y="428"/>
                </a:cubicBezTo>
                <a:cubicBezTo>
                  <a:pt x="485" y="428"/>
                  <a:pt x="485" y="428"/>
                  <a:pt x="485" y="428"/>
                </a:cubicBezTo>
                <a:cubicBezTo>
                  <a:pt x="485" y="429"/>
                  <a:pt x="485" y="429"/>
                  <a:pt x="485" y="429"/>
                </a:cubicBezTo>
                <a:cubicBezTo>
                  <a:pt x="487" y="437"/>
                  <a:pt x="487" y="437"/>
                  <a:pt x="487" y="437"/>
                </a:cubicBezTo>
                <a:cubicBezTo>
                  <a:pt x="487" y="437"/>
                  <a:pt x="487" y="437"/>
                  <a:pt x="487" y="437"/>
                </a:cubicBezTo>
                <a:cubicBezTo>
                  <a:pt x="488" y="445"/>
                  <a:pt x="488" y="445"/>
                  <a:pt x="488" y="445"/>
                </a:cubicBezTo>
                <a:cubicBezTo>
                  <a:pt x="493" y="448"/>
                  <a:pt x="493" y="448"/>
                  <a:pt x="493" y="448"/>
                </a:cubicBezTo>
                <a:cubicBezTo>
                  <a:pt x="494" y="448"/>
                  <a:pt x="494" y="448"/>
                  <a:pt x="494" y="448"/>
                </a:cubicBezTo>
                <a:cubicBezTo>
                  <a:pt x="494" y="448"/>
                  <a:pt x="494" y="448"/>
                  <a:pt x="494" y="448"/>
                </a:cubicBezTo>
                <a:cubicBezTo>
                  <a:pt x="494" y="448"/>
                  <a:pt x="494" y="448"/>
                  <a:pt x="494" y="448"/>
                </a:cubicBezTo>
                <a:cubicBezTo>
                  <a:pt x="495" y="448"/>
                  <a:pt x="495" y="448"/>
                  <a:pt x="495" y="448"/>
                </a:cubicBezTo>
                <a:cubicBezTo>
                  <a:pt x="496" y="448"/>
                  <a:pt x="496" y="448"/>
                  <a:pt x="496" y="448"/>
                </a:cubicBezTo>
                <a:cubicBezTo>
                  <a:pt x="501" y="440"/>
                  <a:pt x="501" y="440"/>
                  <a:pt x="501" y="440"/>
                </a:cubicBezTo>
                <a:cubicBezTo>
                  <a:pt x="503" y="432"/>
                  <a:pt x="503" y="432"/>
                  <a:pt x="503" y="432"/>
                </a:cubicBezTo>
                <a:cubicBezTo>
                  <a:pt x="505" y="432"/>
                  <a:pt x="505" y="432"/>
                  <a:pt x="505" y="432"/>
                </a:cubicBezTo>
                <a:cubicBezTo>
                  <a:pt x="506" y="432"/>
                  <a:pt x="506" y="432"/>
                  <a:pt x="506" y="432"/>
                </a:cubicBezTo>
                <a:cubicBezTo>
                  <a:pt x="517" y="436"/>
                  <a:pt x="517" y="436"/>
                  <a:pt x="517" y="436"/>
                </a:cubicBezTo>
                <a:cubicBezTo>
                  <a:pt x="523" y="432"/>
                  <a:pt x="523" y="432"/>
                  <a:pt x="523" y="432"/>
                </a:cubicBezTo>
                <a:cubicBezTo>
                  <a:pt x="523" y="432"/>
                  <a:pt x="523" y="432"/>
                  <a:pt x="523" y="432"/>
                </a:cubicBezTo>
                <a:cubicBezTo>
                  <a:pt x="524" y="432"/>
                  <a:pt x="524" y="432"/>
                  <a:pt x="524" y="432"/>
                </a:cubicBezTo>
                <a:cubicBezTo>
                  <a:pt x="530" y="431"/>
                  <a:pt x="530" y="431"/>
                  <a:pt x="530" y="431"/>
                </a:cubicBezTo>
                <a:cubicBezTo>
                  <a:pt x="534" y="424"/>
                  <a:pt x="534" y="424"/>
                  <a:pt x="534" y="424"/>
                </a:cubicBezTo>
                <a:cubicBezTo>
                  <a:pt x="534" y="416"/>
                  <a:pt x="534" y="416"/>
                  <a:pt x="534" y="416"/>
                </a:cubicBezTo>
                <a:cubicBezTo>
                  <a:pt x="537" y="403"/>
                  <a:pt x="537" y="403"/>
                  <a:pt x="537" y="403"/>
                </a:cubicBezTo>
                <a:cubicBezTo>
                  <a:pt x="537" y="404"/>
                  <a:pt x="537" y="404"/>
                  <a:pt x="537" y="404"/>
                </a:cubicBezTo>
                <a:cubicBezTo>
                  <a:pt x="539" y="404"/>
                  <a:pt x="539" y="404"/>
                  <a:pt x="539" y="404"/>
                </a:cubicBezTo>
                <a:cubicBezTo>
                  <a:pt x="547" y="406"/>
                  <a:pt x="547" y="406"/>
                  <a:pt x="547" y="406"/>
                </a:cubicBezTo>
                <a:cubicBezTo>
                  <a:pt x="551" y="398"/>
                  <a:pt x="551" y="398"/>
                  <a:pt x="551" y="398"/>
                </a:cubicBezTo>
                <a:cubicBezTo>
                  <a:pt x="552" y="398"/>
                  <a:pt x="552" y="398"/>
                  <a:pt x="552" y="398"/>
                </a:cubicBezTo>
                <a:cubicBezTo>
                  <a:pt x="553" y="398"/>
                  <a:pt x="553" y="398"/>
                  <a:pt x="553" y="398"/>
                </a:cubicBezTo>
                <a:cubicBezTo>
                  <a:pt x="561" y="398"/>
                  <a:pt x="561" y="398"/>
                  <a:pt x="561" y="398"/>
                </a:cubicBezTo>
                <a:cubicBezTo>
                  <a:pt x="562" y="398"/>
                  <a:pt x="562" y="398"/>
                  <a:pt x="562" y="398"/>
                </a:cubicBezTo>
                <a:cubicBezTo>
                  <a:pt x="562" y="398"/>
                  <a:pt x="562" y="398"/>
                  <a:pt x="562" y="398"/>
                </a:cubicBezTo>
                <a:cubicBezTo>
                  <a:pt x="563" y="398"/>
                  <a:pt x="563" y="398"/>
                  <a:pt x="563" y="398"/>
                </a:cubicBezTo>
                <a:cubicBezTo>
                  <a:pt x="567" y="404"/>
                  <a:pt x="567" y="404"/>
                  <a:pt x="567" y="404"/>
                </a:cubicBezTo>
                <a:cubicBezTo>
                  <a:pt x="567" y="404"/>
                  <a:pt x="567" y="404"/>
                  <a:pt x="567" y="404"/>
                </a:cubicBezTo>
                <a:cubicBezTo>
                  <a:pt x="567" y="405"/>
                  <a:pt x="567" y="405"/>
                  <a:pt x="567" y="405"/>
                </a:cubicBezTo>
                <a:cubicBezTo>
                  <a:pt x="567" y="406"/>
                  <a:pt x="567" y="406"/>
                  <a:pt x="567" y="406"/>
                </a:cubicBezTo>
                <a:cubicBezTo>
                  <a:pt x="568" y="414"/>
                  <a:pt x="568" y="414"/>
                  <a:pt x="568" y="414"/>
                </a:cubicBezTo>
                <a:cubicBezTo>
                  <a:pt x="572" y="417"/>
                  <a:pt x="572" y="417"/>
                  <a:pt x="572" y="417"/>
                </a:cubicBezTo>
                <a:cubicBezTo>
                  <a:pt x="577" y="412"/>
                  <a:pt x="577" y="412"/>
                  <a:pt x="577" y="412"/>
                </a:cubicBezTo>
                <a:cubicBezTo>
                  <a:pt x="579" y="414"/>
                  <a:pt x="579" y="414"/>
                  <a:pt x="579" y="414"/>
                </a:cubicBezTo>
                <a:cubicBezTo>
                  <a:pt x="581" y="416"/>
                  <a:pt x="581" y="418"/>
                  <a:pt x="581" y="420"/>
                </a:cubicBezTo>
                <a:cubicBezTo>
                  <a:pt x="581" y="427"/>
                  <a:pt x="581" y="427"/>
                  <a:pt x="581" y="427"/>
                </a:cubicBezTo>
                <a:cubicBezTo>
                  <a:pt x="579" y="434"/>
                  <a:pt x="579" y="434"/>
                  <a:pt x="579" y="434"/>
                </a:cubicBezTo>
                <a:cubicBezTo>
                  <a:pt x="581" y="438"/>
                  <a:pt x="581" y="438"/>
                  <a:pt x="581" y="438"/>
                </a:cubicBezTo>
                <a:cubicBezTo>
                  <a:pt x="585" y="442"/>
                  <a:pt x="585" y="442"/>
                  <a:pt x="585" y="442"/>
                </a:cubicBezTo>
                <a:cubicBezTo>
                  <a:pt x="601" y="444"/>
                  <a:pt x="601" y="444"/>
                  <a:pt x="601" y="444"/>
                </a:cubicBezTo>
                <a:cubicBezTo>
                  <a:pt x="602" y="445"/>
                  <a:pt x="602" y="445"/>
                  <a:pt x="602" y="445"/>
                </a:cubicBezTo>
                <a:cubicBezTo>
                  <a:pt x="602" y="445"/>
                  <a:pt x="602" y="445"/>
                  <a:pt x="602" y="445"/>
                </a:cubicBezTo>
                <a:cubicBezTo>
                  <a:pt x="603" y="445"/>
                  <a:pt x="603" y="445"/>
                  <a:pt x="603" y="445"/>
                </a:cubicBezTo>
                <a:cubicBezTo>
                  <a:pt x="603" y="445"/>
                  <a:pt x="603" y="445"/>
                  <a:pt x="603" y="445"/>
                </a:cubicBezTo>
                <a:cubicBezTo>
                  <a:pt x="604" y="446"/>
                  <a:pt x="604" y="446"/>
                  <a:pt x="604" y="446"/>
                </a:cubicBezTo>
                <a:cubicBezTo>
                  <a:pt x="609" y="440"/>
                  <a:pt x="609" y="440"/>
                  <a:pt x="609" y="440"/>
                </a:cubicBezTo>
                <a:cubicBezTo>
                  <a:pt x="609" y="440"/>
                  <a:pt x="609" y="440"/>
                  <a:pt x="609" y="440"/>
                </a:cubicBezTo>
                <a:cubicBezTo>
                  <a:pt x="613" y="436"/>
                  <a:pt x="613" y="436"/>
                  <a:pt x="613" y="436"/>
                </a:cubicBezTo>
                <a:cubicBezTo>
                  <a:pt x="611" y="430"/>
                  <a:pt x="611" y="430"/>
                  <a:pt x="611" y="430"/>
                </a:cubicBezTo>
                <a:cubicBezTo>
                  <a:pt x="607" y="404"/>
                  <a:pt x="607" y="404"/>
                  <a:pt x="607" y="404"/>
                </a:cubicBezTo>
                <a:cubicBezTo>
                  <a:pt x="619" y="410"/>
                  <a:pt x="619" y="410"/>
                  <a:pt x="619" y="410"/>
                </a:cubicBezTo>
                <a:cubicBezTo>
                  <a:pt x="619" y="410"/>
                  <a:pt x="619" y="410"/>
                  <a:pt x="619" y="410"/>
                </a:cubicBezTo>
                <a:cubicBezTo>
                  <a:pt x="619" y="410"/>
                  <a:pt x="619" y="410"/>
                  <a:pt x="619" y="410"/>
                </a:cubicBezTo>
                <a:cubicBezTo>
                  <a:pt x="625" y="416"/>
                  <a:pt x="625" y="416"/>
                  <a:pt x="625" y="416"/>
                </a:cubicBezTo>
                <a:cubicBezTo>
                  <a:pt x="628" y="419"/>
                  <a:pt x="628" y="419"/>
                  <a:pt x="628" y="419"/>
                </a:cubicBezTo>
                <a:cubicBezTo>
                  <a:pt x="633" y="416"/>
                  <a:pt x="633" y="416"/>
                  <a:pt x="633" y="416"/>
                </a:cubicBezTo>
                <a:cubicBezTo>
                  <a:pt x="649" y="398"/>
                  <a:pt x="649" y="398"/>
                  <a:pt x="649" y="398"/>
                </a:cubicBezTo>
                <a:cubicBezTo>
                  <a:pt x="649" y="398"/>
                  <a:pt x="649" y="398"/>
                  <a:pt x="649" y="398"/>
                </a:cubicBezTo>
                <a:cubicBezTo>
                  <a:pt x="650" y="398"/>
                  <a:pt x="650" y="398"/>
                  <a:pt x="650" y="398"/>
                </a:cubicBezTo>
                <a:cubicBezTo>
                  <a:pt x="656" y="393"/>
                  <a:pt x="656" y="393"/>
                  <a:pt x="656" y="393"/>
                </a:cubicBezTo>
                <a:cubicBezTo>
                  <a:pt x="663" y="384"/>
                  <a:pt x="663" y="384"/>
                  <a:pt x="663" y="384"/>
                </a:cubicBezTo>
                <a:cubicBezTo>
                  <a:pt x="663" y="383"/>
                  <a:pt x="663" y="383"/>
                  <a:pt x="663" y="383"/>
                </a:cubicBezTo>
                <a:cubicBezTo>
                  <a:pt x="672" y="385"/>
                  <a:pt x="672" y="385"/>
                  <a:pt x="672" y="385"/>
                </a:cubicBezTo>
                <a:cubicBezTo>
                  <a:pt x="677" y="385"/>
                  <a:pt x="677" y="385"/>
                  <a:pt x="677" y="385"/>
                </a:cubicBezTo>
                <a:cubicBezTo>
                  <a:pt x="677" y="382"/>
                  <a:pt x="677" y="379"/>
                  <a:pt x="678" y="378"/>
                </a:cubicBezTo>
                <a:cubicBezTo>
                  <a:pt x="685" y="370"/>
                  <a:pt x="685" y="370"/>
                  <a:pt x="685" y="370"/>
                </a:cubicBezTo>
                <a:cubicBezTo>
                  <a:pt x="687" y="368"/>
                  <a:pt x="687" y="368"/>
                  <a:pt x="687" y="368"/>
                </a:cubicBezTo>
                <a:cubicBezTo>
                  <a:pt x="695" y="371"/>
                  <a:pt x="695" y="371"/>
                  <a:pt x="695" y="371"/>
                </a:cubicBezTo>
                <a:cubicBezTo>
                  <a:pt x="704" y="370"/>
                  <a:pt x="704" y="370"/>
                  <a:pt x="704" y="370"/>
                </a:cubicBezTo>
                <a:cubicBezTo>
                  <a:pt x="711" y="363"/>
                  <a:pt x="711" y="363"/>
                  <a:pt x="711" y="363"/>
                </a:cubicBezTo>
                <a:cubicBezTo>
                  <a:pt x="714" y="357"/>
                  <a:pt x="714" y="357"/>
                  <a:pt x="714" y="357"/>
                </a:cubicBezTo>
                <a:cubicBezTo>
                  <a:pt x="712" y="354"/>
                  <a:pt x="712" y="354"/>
                  <a:pt x="712" y="354"/>
                </a:cubicBezTo>
                <a:cubicBezTo>
                  <a:pt x="706" y="357"/>
                  <a:pt x="706" y="357"/>
                  <a:pt x="706" y="357"/>
                </a:cubicBezTo>
                <a:cubicBezTo>
                  <a:pt x="706" y="356"/>
                  <a:pt x="706" y="356"/>
                  <a:pt x="706" y="356"/>
                </a:cubicBezTo>
                <a:cubicBezTo>
                  <a:pt x="705" y="356"/>
                  <a:pt x="705" y="356"/>
                  <a:pt x="705" y="356"/>
                </a:cubicBezTo>
                <a:cubicBezTo>
                  <a:pt x="698" y="350"/>
                  <a:pt x="698" y="350"/>
                  <a:pt x="698" y="350"/>
                </a:cubicBezTo>
                <a:cubicBezTo>
                  <a:pt x="698" y="349"/>
                  <a:pt x="698" y="349"/>
                  <a:pt x="698" y="349"/>
                </a:cubicBezTo>
                <a:cubicBezTo>
                  <a:pt x="701" y="338"/>
                  <a:pt x="701" y="338"/>
                  <a:pt x="701" y="338"/>
                </a:cubicBezTo>
                <a:cubicBezTo>
                  <a:pt x="701" y="330"/>
                  <a:pt x="701" y="330"/>
                  <a:pt x="701" y="330"/>
                </a:cubicBezTo>
                <a:cubicBezTo>
                  <a:pt x="699" y="324"/>
                  <a:pt x="699" y="324"/>
                  <a:pt x="699" y="324"/>
                </a:cubicBezTo>
                <a:cubicBezTo>
                  <a:pt x="694" y="322"/>
                  <a:pt x="694" y="322"/>
                  <a:pt x="694" y="322"/>
                </a:cubicBezTo>
                <a:cubicBezTo>
                  <a:pt x="694" y="321"/>
                  <a:pt x="694" y="321"/>
                  <a:pt x="694" y="321"/>
                </a:cubicBezTo>
                <a:cubicBezTo>
                  <a:pt x="693" y="321"/>
                  <a:pt x="693" y="321"/>
                  <a:pt x="693" y="321"/>
                </a:cubicBezTo>
                <a:cubicBezTo>
                  <a:pt x="693" y="320"/>
                  <a:pt x="693" y="320"/>
                  <a:pt x="693" y="320"/>
                </a:cubicBezTo>
                <a:cubicBezTo>
                  <a:pt x="688" y="311"/>
                  <a:pt x="688" y="311"/>
                  <a:pt x="688" y="311"/>
                </a:cubicBezTo>
                <a:cubicBezTo>
                  <a:pt x="687" y="310"/>
                  <a:pt x="687" y="310"/>
                  <a:pt x="687" y="310"/>
                </a:cubicBezTo>
                <a:cubicBezTo>
                  <a:pt x="681" y="318"/>
                  <a:pt x="681" y="318"/>
                  <a:pt x="681" y="318"/>
                </a:cubicBezTo>
                <a:cubicBezTo>
                  <a:pt x="674" y="322"/>
                  <a:pt x="674" y="322"/>
                  <a:pt x="674" y="322"/>
                </a:cubicBezTo>
                <a:cubicBezTo>
                  <a:pt x="672" y="323"/>
                  <a:pt x="672" y="323"/>
                  <a:pt x="672" y="323"/>
                </a:cubicBezTo>
                <a:cubicBezTo>
                  <a:pt x="672" y="322"/>
                  <a:pt x="672" y="322"/>
                  <a:pt x="672" y="322"/>
                </a:cubicBezTo>
                <a:cubicBezTo>
                  <a:pt x="671" y="322"/>
                  <a:pt x="671" y="322"/>
                  <a:pt x="671" y="322"/>
                </a:cubicBezTo>
                <a:cubicBezTo>
                  <a:pt x="664" y="315"/>
                  <a:pt x="664" y="315"/>
                  <a:pt x="664" y="315"/>
                </a:cubicBezTo>
                <a:cubicBezTo>
                  <a:pt x="664" y="314"/>
                  <a:pt x="664" y="314"/>
                  <a:pt x="664" y="314"/>
                </a:cubicBezTo>
                <a:cubicBezTo>
                  <a:pt x="659" y="303"/>
                  <a:pt x="659" y="303"/>
                  <a:pt x="659" y="303"/>
                </a:cubicBezTo>
                <a:cubicBezTo>
                  <a:pt x="659" y="303"/>
                  <a:pt x="659" y="303"/>
                  <a:pt x="659" y="303"/>
                </a:cubicBezTo>
                <a:cubicBezTo>
                  <a:pt x="657" y="295"/>
                  <a:pt x="657" y="295"/>
                  <a:pt x="657" y="295"/>
                </a:cubicBezTo>
                <a:cubicBezTo>
                  <a:pt x="657" y="294"/>
                  <a:pt x="657" y="294"/>
                  <a:pt x="657" y="294"/>
                </a:cubicBezTo>
                <a:cubicBezTo>
                  <a:pt x="657" y="294"/>
                  <a:pt x="657" y="294"/>
                  <a:pt x="657" y="294"/>
                </a:cubicBezTo>
                <a:cubicBezTo>
                  <a:pt x="657" y="282"/>
                  <a:pt x="657" y="282"/>
                  <a:pt x="657" y="282"/>
                </a:cubicBezTo>
                <a:cubicBezTo>
                  <a:pt x="656" y="275"/>
                  <a:pt x="656" y="275"/>
                  <a:pt x="656" y="275"/>
                </a:cubicBezTo>
                <a:cubicBezTo>
                  <a:pt x="650" y="273"/>
                  <a:pt x="650" y="273"/>
                  <a:pt x="650" y="273"/>
                </a:cubicBezTo>
                <a:cubicBezTo>
                  <a:pt x="650" y="273"/>
                  <a:pt x="650" y="273"/>
                  <a:pt x="650" y="273"/>
                </a:cubicBezTo>
                <a:cubicBezTo>
                  <a:pt x="650" y="273"/>
                  <a:pt x="650" y="273"/>
                  <a:pt x="650" y="273"/>
                </a:cubicBezTo>
                <a:cubicBezTo>
                  <a:pt x="637" y="263"/>
                  <a:pt x="637" y="263"/>
                  <a:pt x="637" y="263"/>
                </a:cubicBezTo>
                <a:cubicBezTo>
                  <a:pt x="638" y="262"/>
                  <a:pt x="638" y="262"/>
                  <a:pt x="638" y="262"/>
                </a:cubicBezTo>
                <a:cubicBezTo>
                  <a:pt x="644" y="255"/>
                  <a:pt x="644" y="255"/>
                  <a:pt x="644" y="255"/>
                </a:cubicBezTo>
                <a:cubicBezTo>
                  <a:pt x="644" y="255"/>
                  <a:pt x="644" y="255"/>
                  <a:pt x="644" y="255"/>
                </a:cubicBezTo>
                <a:cubicBezTo>
                  <a:pt x="644" y="254"/>
                  <a:pt x="644" y="254"/>
                  <a:pt x="644" y="254"/>
                </a:cubicBezTo>
                <a:cubicBezTo>
                  <a:pt x="645" y="254"/>
                  <a:pt x="645" y="254"/>
                  <a:pt x="645" y="254"/>
                </a:cubicBezTo>
                <a:cubicBezTo>
                  <a:pt x="645" y="254"/>
                  <a:pt x="645" y="254"/>
                  <a:pt x="645" y="254"/>
                </a:cubicBezTo>
                <a:cubicBezTo>
                  <a:pt x="651" y="254"/>
                  <a:pt x="651" y="254"/>
                  <a:pt x="651" y="254"/>
                </a:cubicBezTo>
                <a:cubicBezTo>
                  <a:pt x="652" y="254"/>
                  <a:pt x="652" y="254"/>
                  <a:pt x="652" y="254"/>
                </a:cubicBezTo>
                <a:cubicBezTo>
                  <a:pt x="654" y="254"/>
                  <a:pt x="656" y="255"/>
                  <a:pt x="657" y="257"/>
                </a:cubicBezTo>
                <a:cubicBezTo>
                  <a:pt x="663" y="261"/>
                  <a:pt x="663" y="261"/>
                  <a:pt x="663" y="261"/>
                </a:cubicBezTo>
                <a:cubicBezTo>
                  <a:pt x="669" y="256"/>
                  <a:pt x="669" y="256"/>
                  <a:pt x="669" y="256"/>
                </a:cubicBezTo>
                <a:cubicBezTo>
                  <a:pt x="673" y="250"/>
                  <a:pt x="673" y="250"/>
                  <a:pt x="673" y="250"/>
                </a:cubicBezTo>
                <a:cubicBezTo>
                  <a:pt x="673" y="245"/>
                  <a:pt x="673" y="245"/>
                  <a:pt x="673" y="245"/>
                </a:cubicBezTo>
                <a:cubicBezTo>
                  <a:pt x="672" y="232"/>
                  <a:pt x="672" y="232"/>
                  <a:pt x="672" y="232"/>
                </a:cubicBezTo>
                <a:cubicBezTo>
                  <a:pt x="671" y="227"/>
                  <a:pt x="671" y="227"/>
                  <a:pt x="671" y="227"/>
                </a:cubicBezTo>
                <a:cubicBezTo>
                  <a:pt x="662" y="226"/>
                  <a:pt x="662" y="226"/>
                  <a:pt x="662" y="226"/>
                </a:cubicBezTo>
                <a:cubicBezTo>
                  <a:pt x="662" y="220"/>
                  <a:pt x="662" y="220"/>
                  <a:pt x="662" y="220"/>
                </a:cubicBezTo>
                <a:cubicBezTo>
                  <a:pt x="654" y="210"/>
                  <a:pt x="654" y="210"/>
                  <a:pt x="654" y="210"/>
                </a:cubicBezTo>
                <a:cubicBezTo>
                  <a:pt x="653" y="210"/>
                  <a:pt x="653" y="210"/>
                  <a:pt x="653" y="210"/>
                </a:cubicBezTo>
                <a:cubicBezTo>
                  <a:pt x="649" y="203"/>
                  <a:pt x="649" y="203"/>
                  <a:pt x="649" y="203"/>
                </a:cubicBezTo>
                <a:cubicBezTo>
                  <a:pt x="649" y="202"/>
                  <a:pt x="649" y="202"/>
                  <a:pt x="649" y="202"/>
                </a:cubicBezTo>
                <a:cubicBezTo>
                  <a:pt x="649" y="201"/>
                  <a:pt x="649" y="201"/>
                  <a:pt x="649" y="201"/>
                </a:cubicBezTo>
                <a:cubicBezTo>
                  <a:pt x="649" y="201"/>
                  <a:pt x="649" y="201"/>
                  <a:pt x="649" y="201"/>
                </a:cubicBezTo>
                <a:cubicBezTo>
                  <a:pt x="657" y="190"/>
                  <a:pt x="657" y="190"/>
                  <a:pt x="657" y="190"/>
                </a:cubicBezTo>
                <a:cubicBezTo>
                  <a:pt x="657" y="189"/>
                  <a:pt x="657" y="189"/>
                  <a:pt x="657" y="189"/>
                </a:cubicBezTo>
                <a:cubicBezTo>
                  <a:pt x="658" y="189"/>
                  <a:pt x="658" y="189"/>
                  <a:pt x="658" y="189"/>
                </a:cubicBezTo>
                <a:cubicBezTo>
                  <a:pt x="658" y="188"/>
                  <a:pt x="658" y="188"/>
                  <a:pt x="658" y="188"/>
                </a:cubicBezTo>
                <a:cubicBezTo>
                  <a:pt x="659" y="188"/>
                  <a:pt x="659" y="188"/>
                  <a:pt x="659" y="188"/>
                </a:cubicBezTo>
                <a:cubicBezTo>
                  <a:pt x="662" y="188"/>
                  <a:pt x="662" y="188"/>
                  <a:pt x="662" y="188"/>
                </a:cubicBezTo>
                <a:cubicBezTo>
                  <a:pt x="667" y="184"/>
                  <a:pt x="667" y="184"/>
                  <a:pt x="667" y="184"/>
                </a:cubicBezTo>
                <a:cubicBezTo>
                  <a:pt x="672" y="168"/>
                  <a:pt x="672" y="168"/>
                  <a:pt x="672" y="168"/>
                </a:cubicBezTo>
                <a:cubicBezTo>
                  <a:pt x="672" y="168"/>
                  <a:pt x="672" y="168"/>
                  <a:pt x="672" y="168"/>
                </a:cubicBezTo>
                <a:cubicBezTo>
                  <a:pt x="672" y="168"/>
                  <a:pt x="672" y="168"/>
                  <a:pt x="672" y="168"/>
                </a:cubicBezTo>
                <a:cubicBezTo>
                  <a:pt x="679" y="161"/>
                  <a:pt x="679" y="161"/>
                  <a:pt x="679" y="161"/>
                </a:cubicBezTo>
                <a:cubicBezTo>
                  <a:pt x="679" y="160"/>
                  <a:pt x="679" y="160"/>
                  <a:pt x="679" y="160"/>
                </a:cubicBezTo>
                <a:cubicBezTo>
                  <a:pt x="679" y="160"/>
                  <a:pt x="679" y="160"/>
                  <a:pt x="679" y="160"/>
                </a:cubicBezTo>
                <a:cubicBezTo>
                  <a:pt x="679" y="160"/>
                  <a:pt x="679" y="160"/>
                  <a:pt x="679" y="160"/>
                </a:cubicBezTo>
                <a:cubicBezTo>
                  <a:pt x="687" y="158"/>
                  <a:pt x="687" y="158"/>
                  <a:pt x="687" y="158"/>
                </a:cubicBezTo>
                <a:cubicBezTo>
                  <a:pt x="687" y="159"/>
                  <a:pt x="687" y="159"/>
                  <a:pt x="687" y="159"/>
                </a:cubicBezTo>
                <a:cubicBezTo>
                  <a:pt x="691" y="163"/>
                  <a:pt x="691" y="163"/>
                  <a:pt x="691" y="163"/>
                </a:cubicBezTo>
                <a:cubicBezTo>
                  <a:pt x="693" y="164"/>
                  <a:pt x="693" y="164"/>
                  <a:pt x="693" y="164"/>
                </a:cubicBezTo>
                <a:cubicBezTo>
                  <a:pt x="696" y="151"/>
                  <a:pt x="696" y="151"/>
                  <a:pt x="696" y="151"/>
                </a:cubicBezTo>
                <a:cubicBezTo>
                  <a:pt x="693" y="142"/>
                  <a:pt x="693" y="142"/>
                  <a:pt x="693" y="142"/>
                </a:cubicBezTo>
                <a:cubicBezTo>
                  <a:pt x="693" y="142"/>
                  <a:pt x="693" y="142"/>
                  <a:pt x="693" y="142"/>
                </a:cubicBezTo>
                <a:cubicBezTo>
                  <a:pt x="693" y="141"/>
                  <a:pt x="693" y="141"/>
                  <a:pt x="693" y="141"/>
                </a:cubicBezTo>
                <a:cubicBezTo>
                  <a:pt x="694" y="131"/>
                  <a:pt x="694" y="131"/>
                  <a:pt x="694" y="131"/>
                </a:cubicBezTo>
                <a:cubicBezTo>
                  <a:pt x="694" y="130"/>
                  <a:pt x="694" y="130"/>
                  <a:pt x="694" y="130"/>
                </a:cubicBezTo>
                <a:cubicBezTo>
                  <a:pt x="699" y="125"/>
                  <a:pt x="699" y="125"/>
                  <a:pt x="699" y="125"/>
                </a:cubicBezTo>
                <a:cubicBezTo>
                  <a:pt x="702" y="120"/>
                  <a:pt x="702" y="120"/>
                  <a:pt x="702" y="120"/>
                </a:cubicBezTo>
                <a:cubicBezTo>
                  <a:pt x="702" y="115"/>
                  <a:pt x="702" y="115"/>
                  <a:pt x="702" y="115"/>
                </a:cubicBezTo>
                <a:cubicBezTo>
                  <a:pt x="702" y="112"/>
                  <a:pt x="701" y="108"/>
                  <a:pt x="699" y="102"/>
                </a:cubicBezTo>
                <a:cubicBezTo>
                  <a:pt x="699" y="102"/>
                  <a:pt x="699" y="102"/>
                  <a:pt x="699" y="102"/>
                </a:cubicBezTo>
                <a:cubicBezTo>
                  <a:pt x="699" y="102"/>
                  <a:pt x="699" y="102"/>
                  <a:pt x="699" y="102"/>
                </a:cubicBezTo>
                <a:cubicBezTo>
                  <a:pt x="699" y="93"/>
                  <a:pt x="699" y="93"/>
                  <a:pt x="699" y="93"/>
                </a:cubicBezTo>
                <a:cubicBezTo>
                  <a:pt x="699" y="92"/>
                  <a:pt x="699" y="92"/>
                  <a:pt x="699" y="92"/>
                </a:cubicBezTo>
                <a:cubicBezTo>
                  <a:pt x="701" y="84"/>
                  <a:pt x="701" y="84"/>
                  <a:pt x="701" y="84"/>
                </a:cubicBezTo>
                <a:cubicBezTo>
                  <a:pt x="699" y="80"/>
                  <a:pt x="698" y="78"/>
                  <a:pt x="698" y="76"/>
                </a:cubicBezTo>
                <a:lnTo>
                  <a:pt x="699" y="64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6"/>
          <p:cNvSpPr>
            <a:spLocks/>
          </p:cNvSpPr>
          <p:nvPr/>
        </p:nvSpPr>
        <p:spPr bwMode="auto">
          <a:xfrm>
            <a:off x="5082931" y="2867819"/>
            <a:ext cx="1714500" cy="1449388"/>
          </a:xfrm>
          <a:custGeom>
            <a:avLst/>
            <a:gdLst>
              <a:gd name="T0" fmla="*/ 268 w 456"/>
              <a:gd name="T1" fmla="*/ 154 h 386"/>
              <a:gd name="T2" fmla="*/ 258 w 456"/>
              <a:gd name="T3" fmla="*/ 160 h 386"/>
              <a:gd name="T4" fmla="*/ 222 w 456"/>
              <a:gd name="T5" fmla="*/ 128 h 386"/>
              <a:gd name="T6" fmla="*/ 196 w 456"/>
              <a:gd name="T7" fmla="*/ 107 h 386"/>
              <a:gd name="T8" fmla="*/ 199 w 456"/>
              <a:gd name="T9" fmla="*/ 78 h 386"/>
              <a:gd name="T10" fmla="*/ 170 w 456"/>
              <a:gd name="T11" fmla="*/ 86 h 386"/>
              <a:gd name="T12" fmla="*/ 148 w 456"/>
              <a:gd name="T13" fmla="*/ 58 h 386"/>
              <a:gd name="T14" fmla="*/ 138 w 456"/>
              <a:gd name="T15" fmla="*/ 24 h 386"/>
              <a:gd name="T16" fmla="*/ 128 w 456"/>
              <a:gd name="T17" fmla="*/ 7 h 386"/>
              <a:gd name="T18" fmla="*/ 105 w 456"/>
              <a:gd name="T19" fmla="*/ 15 h 386"/>
              <a:gd name="T20" fmla="*/ 89 w 456"/>
              <a:gd name="T21" fmla="*/ 32 h 386"/>
              <a:gd name="T22" fmla="*/ 49 w 456"/>
              <a:gd name="T23" fmla="*/ 44 h 386"/>
              <a:gd name="T24" fmla="*/ 25 w 456"/>
              <a:gd name="T25" fmla="*/ 73 h 386"/>
              <a:gd name="T26" fmla="*/ 2 w 456"/>
              <a:gd name="T27" fmla="*/ 92 h 386"/>
              <a:gd name="T28" fmla="*/ 33 w 456"/>
              <a:gd name="T29" fmla="*/ 119 h 386"/>
              <a:gd name="T30" fmla="*/ 56 w 456"/>
              <a:gd name="T31" fmla="*/ 127 h 386"/>
              <a:gd name="T32" fmla="*/ 112 w 456"/>
              <a:gd name="T33" fmla="*/ 150 h 386"/>
              <a:gd name="T34" fmla="*/ 152 w 456"/>
              <a:gd name="T35" fmla="*/ 142 h 386"/>
              <a:gd name="T36" fmla="*/ 186 w 456"/>
              <a:gd name="T37" fmla="*/ 156 h 386"/>
              <a:gd name="T38" fmla="*/ 216 w 456"/>
              <a:gd name="T39" fmla="*/ 168 h 386"/>
              <a:gd name="T40" fmla="*/ 262 w 456"/>
              <a:gd name="T41" fmla="*/ 203 h 386"/>
              <a:gd name="T42" fmla="*/ 274 w 456"/>
              <a:gd name="T43" fmla="*/ 220 h 386"/>
              <a:gd name="T44" fmla="*/ 271 w 456"/>
              <a:gd name="T45" fmla="*/ 288 h 386"/>
              <a:gd name="T46" fmla="*/ 252 w 456"/>
              <a:gd name="T47" fmla="*/ 322 h 386"/>
              <a:gd name="T48" fmla="*/ 224 w 456"/>
              <a:gd name="T49" fmla="*/ 333 h 386"/>
              <a:gd name="T50" fmla="*/ 250 w 456"/>
              <a:gd name="T51" fmla="*/ 352 h 386"/>
              <a:gd name="T52" fmla="*/ 262 w 456"/>
              <a:gd name="T53" fmla="*/ 348 h 386"/>
              <a:gd name="T54" fmla="*/ 263 w 456"/>
              <a:gd name="T55" fmla="*/ 335 h 386"/>
              <a:gd name="T56" fmla="*/ 276 w 456"/>
              <a:gd name="T57" fmla="*/ 322 h 386"/>
              <a:gd name="T58" fmla="*/ 288 w 456"/>
              <a:gd name="T59" fmla="*/ 332 h 386"/>
              <a:gd name="T60" fmla="*/ 322 w 456"/>
              <a:gd name="T61" fmla="*/ 346 h 386"/>
              <a:gd name="T62" fmla="*/ 334 w 456"/>
              <a:gd name="T63" fmla="*/ 366 h 386"/>
              <a:gd name="T64" fmla="*/ 364 w 456"/>
              <a:gd name="T65" fmla="*/ 375 h 386"/>
              <a:gd name="T66" fmla="*/ 364 w 456"/>
              <a:gd name="T67" fmla="*/ 357 h 386"/>
              <a:gd name="T68" fmla="*/ 368 w 456"/>
              <a:gd name="T69" fmla="*/ 350 h 386"/>
              <a:gd name="T70" fmla="*/ 383 w 456"/>
              <a:gd name="T71" fmla="*/ 324 h 386"/>
              <a:gd name="T72" fmla="*/ 385 w 456"/>
              <a:gd name="T73" fmla="*/ 307 h 386"/>
              <a:gd name="T74" fmla="*/ 400 w 456"/>
              <a:gd name="T75" fmla="*/ 290 h 386"/>
              <a:gd name="T76" fmla="*/ 423 w 456"/>
              <a:gd name="T77" fmla="*/ 286 h 386"/>
              <a:gd name="T78" fmla="*/ 446 w 456"/>
              <a:gd name="T79" fmla="*/ 278 h 386"/>
              <a:gd name="T80" fmla="*/ 453 w 456"/>
              <a:gd name="T81" fmla="*/ 244 h 386"/>
              <a:gd name="T82" fmla="*/ 412 w 456"/>
              <a:gd name="T83" fmla="*/ 218 h 386"/>
              <a:gd name="T84" fmla="*/ 396 w 456"/>
              <a:gd name="T85" fmla="*/ 246 h 386"/>
              <a:gd name="T86" fmla="*/ 408 w 456"/>
              <a:gd name="T87" fmla="*/ 255 h 386"/>
              <a:gd name="T88" fmla="*/ 406 w 456"/>
              <a:gd name="T89" fmla="*/ 270 h 386"/>
              <a:gd name="T90" fmla="*/ 389 w 456"/>
              <a:gd name="T91" fmla="*/ 275 h 386"/>
              <a:gd name="T92" fmla="*/ 374 w 456"/>
              <a:gd name="T93" fmla="*/ 284 h 386"/>
              <a:gd name="T94" fmla="*/ 363 w 456"/>
              <a:gd name="T95" fmla="*/ 273 h 386"/>
              <a:gd name="T96" fmla="*/ 356 w 456"/>
              <a:gd name="T97" fmla="*/ 256 h 386"/>
              <a:gd name="T98" fmla="*/ 350 w 456"/>
              <a:gd name="T99" fmla="*/ 238 h 386"/>
              <a:gd name="T100" fmla="*/ 326 w 456"/>
              <a:gd name="T101" fmla="*/ 208 h 386"/>
              <a:gd name="T102" fmla="*/ 299 w 456"/>
              <a:gd name="T103" fmla="*/ 188 h 386"/>
              <a:gd name="T104" fmla="*/ 300 w 456"/>
              <a:gd name="T105" fmla="*/ 168 h 386"/>
              <a:gd name="T106" fmla="*/ 325 w 456"/>
              <a:gd name="T107" fmla="*/ 142 h 386"/>
              <a:gd name="T108" fmla="*/ 296 w 456"/>
              <a:gd name="T109" fmla="*/ 143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56" h="386">
                <a:moveTo>
                  <a:pt x="271" y="140"/>
                </a:moveTo>
                <a:cubicBezTo>
                  <a:pt x="265" y="140"/>
                  <a:pt x="265" y="140"/>
                  <a:pt x="265" y="140"/>
                </a:cubicBezTo>
                <a:cubicBezTo>
                  <a:pt x="263" y="144"/>
                  <a:pt x="263" y="144"/>
                  <a:pt x="263" y="144"/>
                </a:cubicBezTo>
                <a:cubicBezTo>
                  <a:pt x="266" y="148"/>
                  <a:pt x="266" y="148"/>
                  <a:pt x="266" y="148"/>
                </a:cubicBezTo>
                <a:cubicBezTo>
                  <a:pt x="266" y="148"/>
                  <a:pt x="266" y="148"/>
                  <a:pt x="266" y="148"/>
                </a:cubicBezTo>
                <a:cubicBezTo>
                  <a:pt x="266" y="148"/>
                  <a:pt x="266" y="148"/>
                  <a:pt x="266" y="148"/>
                </a:cubicBezTo>
                <a:cubicBezTo>
                  <a:pt x="268" y="154"/>
                  <a:pt x="268" y="154"/>
                  <a:pt x="268" y="154"/>
                </a:cubicBezTo>
                <a:cubicBezTo>
                  <a:pt x="268" y="154"/>
                  <a:pt x="268" y="154"/>
                  <a:pt x="268" y="154"/>
                </a:cubicBezTo>
                <a:cubicBezTo>
                  <a:pt x="268" y="155"/>
                  <a:pt x="268" y="155"/>
                  <a:pt x="268" y="155"/>
                </a:cubicBezTo>
                <a:cubicBezTo>
                  <a:pt x="268" y="156"/>
                  <a:pt x="268" y="156"/>
                  <a:pt x="268" y="156"/>
                </a:cubicBezTo>
                <a:cubicBezTo>
                  <a:pt x="259" y="160"/>
                  <a:pt x="259" y="160"/>
                  <a:pt x="259" y="160"/>
                </a:cubicBezTo>
                <a:cubicBezTo>
                  <a:pt x="258" y="160"/>
                  <a:pt x="258" y="160"/>
                  <a:pt x="258" y="160"/>
                </a:cubicBezTo>
                <a:cubicBezTo>
                  <a:pt x="258" y="160"/>
                  <a:pt x="258" y="160"/>
                  <a:pt x="258" y="160"/>
                </a:cubicBezTo>
                <a:cubicBezTo>
                  <a:pt x="258" y="160"/>
                  <a:pt x="258" y="160"/>
                  <a:pt x="258" y="160"/>
                </a:cubicBezTo>
                <a:cubicBezTo>
                  <a:pt x="258" y="160"/>
                  <a:pt x="258" y="160"/>
                  <a:pt x="258" y="160"/>
                </a:cubicBezTo>
                <a:cubicBezTo>
                  <a:pt x="251" y="160"/>
                  <a:pt x="247" y="158"/>
                  <a:pt x="246" y="155"/>
                </a:cubicBezTo>
                <a:cubicBezTo>
                  <a:pt x="244" y="150"/>
                  <a:pt x="244" y="150"/>
                  <a:pt x="244" y="150"/>
                </a:cubicBezTo>
                <a:cubicBezTo>
                  <a:pt x="232" y="148"/>
                  <a:pt x="232" y="148"/>
                  <a:pt x="232" y="148"/>
                </a:cubicBezTo>
                <a:cubicBezTo>
                  <a:pt x="228" y="132"/>
                  <a:pt x="228" y="132"/>
                  <a:pt x="228" y="132"/>
                </a:cubicBezTo>
                <a:cubicBezTo>
                  <a:pt x="226" y="132"/>
                  <a:pt x="224" y="131"/>
                  <a:pt x="223" y="129"/>
                </a:cubicBezTo>
                <a:cubicBezTo>
                  <a:pt x="222" y="128"/>
                  <a:pt x="222" y="128"/>
                  <a:pt x="222" y="128"/>
                </a:cubicBezTo>
                <a:cubicBezTo>
                  <a:pt x="220" y="126"/>
                  <a:pt x="219" y="124"/>
                  <a:pt x="216" y="124"/>
                </a:cubicBezTo>
                <a:cubicBezTo>
                  <a:pt x="213" y="122"/>
                  <a:pt x="210" y="120"/>
                  <a:pt x="208" y="116"/>
                </a:cubicBezTo>
                <a:cubicBezTo>
                  <a:pt x="203" y="114"/>
                  <a:pt x="203" y="114"/>
                  <a:pt x="203" y="114"/>
                </a:cubicBezTo>
                <a:cubicBezTo>
                  <a:pt x="203" y="114"/>
                  <a:pt x="203" y="114"/>
                  <a:pt x="203" y="114"/>
                </a:cubicBezTo>
                <a:cubicBezTo>
                  <a:pt x="203" y="114"/>
                  <a:pt x="203" y="114"/>
                  <a:pt x="203" y="114"/>
                </a:cubicBezTo>
                <a:cubicBezTo>
                  <a:pt x="203" y="114"/>
                  <a:pt x="203" y="114"/>
                  <a:pt x="203" y="114"/>
                </a:cubicBezTo>
                <a:cubicBezTo>
                  <a:pt x="196" y="107"/>
                  <a:pt x="196" y="107"/>
                  <a:pt x="196" y="107"/>
                </a:cubicBezTo>
                <a:cubicBezTo>
                  <a:pt x="196" y="107"/>
                  <a:pt x="196" y="107"/>
                  <a:pt x="196" y="107"/>
                </a:cubicBezTo>
                <a:cubicBezTo>
                  <a:pt x="195" y="102"/>
                  <a:pt x="195" y="102"/>
                  <a:pt x="195" y="102"/>
                </a:cubicBezTo>
                <a:cubicBezTo>
                  <a:pt x="195" y="101"/>
                  <a:pt x="195" y="101"/>
                  <a:pt x="195" y="101"/>
                </a:cubicBezTo>
                <a:cubicBezTo>
                  <a:pt x="208" y="84"/>
                  <a:pt x="208" y="84"/>
                  <a:pt x="208" y="84"/>
                </a:cubicBezTo>
                <a:cubicBezTo>
                  <a:pt x="208" y="82"/>
                  <a:pt x="208" y="82"/>
                  <a:pt x="208" y="81"/>
                </a:cubicBezTo>
                <a:cubicBezTo>
                  <a:pt x="206" y="76"/>
                  <a:pt x="206" y="76"/>
                  <a:pt x="206" y="76"/>
                </a:cubicBezTo>
                <a:cubicBezTo>
                  <a:pt x="199" y="78"/>
                  <a:pt x="199" y="78"/>
                  <a:pt x="199" y="78"/>
                </a:cubicBezTo>
                <a:cubicBezTo>
                  <a:pt x="198" y="78"/>
                  <a:pt x="198" y="78"/>
                  <a:pt x="198" y="78"/>
                </a:cubicBezTo>
                <a:cubicBezTo>
                  <a:pt x="198" y="79"/>
                  <a:pt x="198" y="79"/>
                  <a:pt x="198" y="79"/>
                </a:cubicBezTo>
                <a:cubicBezTo>
                  <a:pt x="198" y="79"/>
                  <a:pt x="198" y="79"/>
                  <a:pt x="198" y="79"/>
                </a:cubicBezTo>
                <a:cubicBezTo>
                  <a:pt x="180" y="80"/>
                  <a:pt x="180" y="80"/>
                  <a:pt x="180" y="80"/>
                </a:cubicBezTo>
                <a:cubicBezTo>
                  <a:pt x="174" y="82"/>
                  <a:pt x="174" y="82"/>
                  <a:pt x="174" y="82"/>
                </a:cubicBezTo>
                <a:cubicBezTo>
                  <a:pt x="171" y="84"/>
                  <a:pt x="171" y="84"/>
                  <a:pt x="171" y="84"/>
                </a:cubicBezTo>
                <a:cubicBezTo>
                  <a:pt x="170" y="86"/>
                  <a:pt x="170" y="86"/>
                  <a:pt x="170" y="86"/>
                </a:cubicBezTo>
                <a:cubicBezTo>
                  <a:pt x="168" y="88"/>
                  <a:pt x="166" y="90"/>
                  <a:pt x="162" y="89"/>
                </a:cubicBezTo>
                <a:cubicBezTo>
                  <a:pt x="162" y="89"/>
                  <a:pt x="162" y="89"/>
                  <a:pt x="162" y="89"/>
                </a:cubicBezTo>
                <a:cubicBezTo>
                  <a:pt x="162" y="88"/>
                  <a:pt x="162" y="88"/>
                  <a:pt x="162" y="88"/>
                </a:cubicBezTo>
                <a:cubicBezTo>
                  <a:pt x="156" y="84"/>
                  <a:pt x="156" y="84"/>
                  <a:pt x="156" y="84"/>
                </a:cubicBezTo>
                <a:cubicBezTo>
                  <a:pt x="156" y="74"/>
                  <a:pt x="156" y="74"/>
                  <a:pt x="156" y="74"/>
                </a:cubicBezTo>
                <a:cubicBezTo>
                  <a:pt x="152" y="72"/>
                  <a:pt x="150" y="69"/>
                  <a:pt x="150" y="67"/>
                </a:cubicBezTo>
                <a:cubicBezTo>
                  <a:pt x="148" y="58"/>
                  <a:pt x="148" y="58"/>
                  <a:pt x="148" y="58"/>
                </a:cubicBezTo>
                <a:cubicBezTo>
                  <a:pt x="144" y="54"/>
                  <a:pt x="144" y="54"/>
                  <a:pt x="144" y="54"/>
                </a:cubicBezTo>
                <a:cubicBezTo>
                  <a:pt x="140" y="50"/>
                  <a:pt x="140" y="50"/>
                  <a:pt x="140" y="50"/>
                </a:cubicBezTo>
                <a:cubicBezTo>
                  <a:pt x="138" y="49"/>
                  <a:pt x="138" y="49"/>
                  <a:pt x="138" y="49"/>
                </a:cubicBezTo>
                <a:cubicBezTo>
                  <a:pt x="145" y="40"/>
                  <a:pt x="145" y="40"/>
                  <a:pt x="145" y="40"/>
                </a:cubicBezTo>
                <a:cubicBezTo>
                  <a:pt x="146" y="34"/>
                  <a:pt x="146" y="34"/>
                  <a:pt x="146" y="34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34" y="16"/>
                  <a:pt x="134" y="16"/>
                  <a:pt x="134" y="16"/>
                </a:cubicBezTo>
                <a:cubicBezTo>
                  <a:pt x="134" y="16"/>
                  <a:pt x="134" y="16"/>
                  <a:pt x="134" y="16"/>
                </a:cubicBezTo>
                <a:cubicBezTo>
                  <a:pt x="134" y="16"/>
                  <a:pt x="134" y="16"/>
                  <a:pt x="134" y="16"/>
                </a:cubicBezTo>
                <a:cubicBezTo>
                  <a:pt x="134" y="12"/>
                  <a:pt x="134" y="12"/>
                  <a:pt x="134" y="12"/>
                </a:cubicBezTo>
                <a:cubicBezTo>
                  <a:pt x="128" y="8"/>
                  <a:pt x="128" y="8"/>
                  <a:pt x="128" y="8"/>
                </a:cubicBezTo>
                <a:cubicBezTo>
                  <a:pt x="128" y="7"/>
                  <a:pt x="128" y="7"/>
                  <a:pt x="128" y="7"/>
                </a:cubicBezTo>
                <a:cubicBezTo>
                  <a:pt x="128" y="7"/>
                  <a:pt x="128" y="7"/>
                  <a:pt x="128" y="7"/>
                </a:cubicBezTo>
                <a:cubicBezTo>
                  <a:pt x="128" y="7"/>
                  <a:pt x="128" y="7"/>
                  <a:pt x="128" y="7"/>
                </a:cubicBezTo>
                <a:cubicBezTo>
                  <a:pt x="123" y="1"/>
                  <a:pt x="123" y="1"/>
                  <a:pt x="123" y="1"/>
                </a:cubicBezTo>
                <a:cubicBezTo>
                  <a:pt x="116" y="0"/>
                  <a:pt x="116" y="0"/>
                  <a:pt x="116" y="0"/>
                </a:cubicBezTo>
                <a:cubicBezTo>
                  <a:pt x="108" y="2"/>
                  <a:pt x="108" y="2"/>
                  <a:pt x="108" y="2"/>
                </a:cubicBezTo>
                <a:cubicBezTo>
                  <a:pt x="106" y="4"/>
                  <a:pt x="106" y="4"/>
                  <a:pt x="106" y="4"/>
                </a:cubicBezTo>
                <a:cubicBezTo>
                  <a:pt x="105" y="15"/>
                  <a:pt x="105" y="15"/>
                  <a:pt x="105" y="15"/>
                </a:cubicBezTo>
                <a:cubicBezTo>
                  <a:pt x="105" y="28"/>
                  <a:pt x="105" y="28"/>
                  <a:pt x="105" y="28"/>
                </a:cubicBezTo>
                <a:cubicBezTo>
                  <a:pt x="104" y="28"/>
                  <a:pt x="104" y="28"/>
                  <a:pt x="104" y="28"/>
                </a:cubicBezTo>
                <a:cubicBezTo>
                  <a:pt x="96" y="31"/>
                  <a:pt x="96" y="31"/>
                  <a:pt x="96" y="31"/>
                </a:cubicBezTo>
                <a:cubicBezTo>
                  <a:pt x="96" y="31"/>
                  <a:pt x="96" y="31"/>
                  <a:pt x="96" y="31"/>
                </a:cubicBezTo>
                <a:cubicBezTo>
                  <a:pt x="96" y="31"/>
                  <a:pt x="96" y="31"/>
                  <a:pt x="96" y="31"/>
                </a:cubicBezTo>
                <a:cubicBezTo>
                  <a:pt x="96" y="31"/>
                  <a:pt x="96" y="31"/>
                  <a:pt x="96" y="31"/>
                </a:cubicBezTo>
                <a:cubicBezTo>
                  <a:pt x="89" y="32"/>
                  <a:pt x="89" y="32"/>
                  <a:pt x="89" y="32"/>
                </a:cubicBezTo>
                <a:cubicBezTo>
                  <a:pt x="86" y="34"/>
                  <a:pt x="82" y="36"/>
                  <a:pt x="77" y="37"/>
                </a:cubicBezTo>
                <a:cubicBezTo>
                  <a:pt x="76" y="38"/>
                  <a:pt x="76" y="38"/>
                  <a:pt x="76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62" y="34"/>
                  <a:pt x="62" y="34"/>
                  <a:pt x="62" y="34"/>
                </a:cubicBezTo>
                <a:cubicBezTo>
                  <a:pt x="57" y="40"/>
                  <a:pt x="57" y="40"/>
                  <a:pt x="57" y="40"/>
                </a:cubicBezTo>
                <a:cubicBezTo>
                  <a:pt x="56" y="42"/>
                  <a:pt x="53" y="44"/>
                  <a:pt x="49" y="44"/>
                </a:cubicBezTo>
                <a:cubicBezTo>
                  <a:pt x="41" y="51"/>
                  <a:pt x="41" y="51"/>
                  <a:pt x="41" y="51"/>
                </a:cubicBezTo>
                <a:cubicBezTo>
                  <a:pt x="36" y="58"/>
                  <a:pt x="36" y="58"/>
                  <a:pt x="36" y="58"/>
                </a:cubicBezTo>
                <a:cubicBezTo>
                  <a:pt x="36" y="58"/>
                  <a:pt x="36" y="58"/>
                  <a:pt x="36" y="58"/>
                </a:cubicBezTo>
                <a:cubicBezTo>
                  <a:pt x="36" y="59"/>
                  <a:pt x="36" y="59"/>
                  <a:pt x="36" y="59"/>
                </a:cubicBezTo>
                <a:cubicBezTo>
                  <a:pt x="34" y="62"/>
                  <a:pt x="32" y="65"/>
                  <a:pt x="30" y="66"/>
                </a:cubicBezTo>
                <a:cubicBezTo>
                  <a:pt x="25" y="72"/>
                  <a:pt x="25" y="72"/>
                  <a:pt x="25" y="72"/>
                </a:cubicBezTo>
                <a:cubicBezTo>
                  <a:pt x="25" y="73"/>
                  <a:pt x="25" y="73"/>
                  <a:pt x="25" y="73"/>
                </a:cubicBezTo>
                <a:cubicBezTo>
                  <a:pt x="25" y="73"/>
                  <a:pt x="25" y="73"/>
                  <a:pt x="25" y="73"/>
                </a:cubicBezTo>
                <a:cubicBezTo>
                  <a:pt x="22" y="75"/>
                  <a:pt x="22" y="75"/>
                  <a:pt x="22" y="75"/>
                </a:cubicBezTo>
                <a:cubicBezTo>
                  <a:pt x="20" y="76"/>
                  <a:pt x="18" y="76"/>
                  <a:pt x="1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4" y="79"/>
                  <a:pt x="4" y="79"/>
                  <a:pt x="4" y="79"/>
                </a:cubicBezTo>
                <a:cubicBezTo>
                  <a:pt x="0" y="86"/>
                  <a:pt x="0" y="86"/>
                  <a:pt x="0" y="86"/>
                </a:cubicBezTo>
                <a:cubicBezTo>
                  <a:pt x="2" y="92"/>
                  <a:pt x="2" y="92"/>
                  <a:pt x="2" y="92"/>
                </a:cubicBezTo>
                <a:cubicBezTo>
                  <a:pt x="1" y="108"/>
                  <a:pt x="1" y="108"/>
                  <a:pt x="1" y="108"/>
                </a:cubicBezTo>
                <a:cubicBezTo>
                  <a:pt x="4" y="112"/>
                  <a:pt x="4" y="112"/>
                  <a:pt x="4" y="112"/>
                </a:cubicBezTo>
                <a:cubicBezTo>
                  <a:pt x="4" y="113"/>
                  <a:pt x="4" y="113"/>
                  <a:pt x="4" y="113"/>
                </a:cubicBezTo>
                <a:cubicBezTo>
                  <a:pt x="5" y="116"/>
                  <a:pt x="5" y="116"/>
                  <a:pt x="5" y="116"/>
                </a:cubicBezTo>
                <a:cubicBezTo>
                  <a:pt x="11" y="116"/>
                  <a:pt x="11" y="116"/>
                  <a:pt x="11" y="116"/>
                </a:cubicBezTo>
                <a:cubicBezTo>
                  <a:pt x="20" y="118"/>
                  <a:pt x="20" y="118"/>
                  <a:pt x="20" y="118"/>
                </a:cubicBezTo>
                <a:cubicBezTo>
                  <a:pt x="33" y="119"/>
                  <a:pt x="33" y="119"/>
                  <a:pt x="33" y="119"/>
                </a:cubicBezTo>
                <a:cubicBezTo>
                  <a:pt x="38" y="118"/>
                  <a:pt x="38" y="118"/>
                  <a:pt x="38" y="118"/>
                </a:cubicBezTo>
                <a:cubicBezTo>
                  <a:pt x="39" y="118"/>
                  <a:pt x="39" y="118"/>
                  <a:pt x="39" y="118"/>
                </a:cubicBezTo>
                <a:cubicBezTo>
                  <a:pt x="40" y="118"/>
                  <a:pt x="40" y="118"/>
                  <a:pt x="40" y="118"/>
                </a:cubicBezTo>
                <a:cubicBezTo>
                  <a:pt x="50" y="122"/>
                  <a:pt x="50" y="122"/>
                  <a:pt x="50" y="122"/>
                </a:cubicBezTo>
                <a:cubicBezTo>
                  <a:pt x="50" y="122"/>
                  <a:pt x="50" y="122"/>
                  <a:pt x="50" y="122"/>
                </a:cubicBezTo>
                <a:cubicBezTo>
                  <a:pt x="51" y="122"/>
                  <a:pt x="51" y="122"/>
                  <a:pt x="51" y="122"/>
                </a:cubicBezTo>
                <a:cubicBezTo>
                  <a:pt x="56" y="127"/>
                  <a:pt x="56" y="127"/>
                  <a:pt x="56" y="127"/>
                </a:cubicBezTo>
                <a:cubicBezTo>
                  <a:pt x="68" y="131"/>
                  <a:pt x="68" y="131"/>
                  <a:pt x="68" y="131"/>
                </a:cubicBezTo>
                <a:cubicBezTo>
                  <a:pt x="69" y="131"/>
                  <a:pt x="69" y="131"/>
                  <a:pt x="69" y="131"/>
                </a:cubicBezTo>
                <a:cubicBezTo>
                  <a:pt x="77" y="136"/>
                  <a:pt x="77" y="136"/>
                  <a:pt x="77" y="136"/>
                </a:cubicBezTo>
                <a:cubicBezTo>
                  <a:pt x="96" y="154"/>
                  <a:pt x="96" y="154"/>
                  <a:pt x="96" y="154"/>
                </a:cubicBezTo>
                <a:cubicBezTo>
                  <a:pt x="105" y="158"/>
                  <a:pt x="105" y="158"/>
                  <a:pt x="105" y="158"/>
                </a:cubicBezTo>
                <a:cubicBezTo>
                  <a:pt x="109" y="156"/>
                  <a:pt x="109" y="156"/>
                  <a:pt x="109" y="156"/>
                </a:cubicBezTo>
                <a:cubicBezTo>
                  <a:pt x="112" y="150"/>
                  <a:pt x="112" y="150"/>
                  <a:pt x="112" y="150"/>
                </a:cubicBezTo>
                <a:cubicBezTo>
                  <a:pt x="110" y="139"/>
                  <a:pt x="110" y="139"/>
                  <a:pt x="110" y="139"/>
                </a:cubicBezTo>
                <a:cubicBezTo>
                  <a:pt x="110" y="136"/>
                  <a:pt x="113" y="134"/>
                  <a:pt x="118" y="132"/>
                </a:cubicBezTo>
                <a:cubicBezTo>
                  <a:pt x="118" y="131"/>
                  <a:pt x="118" y="131"/>
                  <a:pt x="118" y="131"/>
                </a:cubicBezTo>
                <a:cubicBezTo>
                  <a:pt x="143" y="146"/>
                  <a:pt x="143" y="146"/>
                  <a:pt x="143" y="146"/>
                </a:cubicBezTo>
                <a:cubicBezTo>
                  <a:pt x="146" y="145"/>
                  <a:pt x="146" y="145"/>
                  <a:pt x="146" y="145"/>
                </a:cubicBezTo>
                <a:cubicBezTo>
                  <a:pt x="151" y="142"/>
                  <a:pt x="151" y="142"/>
                  <a:pt x="151" y="142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55" y="142"/>
                  <a:pt x="155" y="142"/>
                  <a:pt x="155" y="142"/>
                </a:cubicBezTo>
                <a:cubicBezTo>
                  <a:pt x="160" y="138"/>
                  <a:pt x="160" y="138"/>
                  <a:pt x="160" y="138"/>
                </a:cubicBezTo>
                <a:cubicBezTo>
                  <a:pt x="161" y="138"/>
                  <a:pt x="161" y="138"/>
                  <a:pt x="161" y="138"/>
                </a:cubicBezTo>
                <a:cubicBezTo>
                  <a:pt x="162" y="138"/>
                  <a:pt x="162" y="138"/>
                  <a:pt x="162" y="138"/>
                </a:cubicBezTo>
                <a:cubicBezTo>
                  <a:pt x="176" y="148"/>
                  <a:pt x="176" y="148"/>
                  <a:pt x="176" y="148"/>
                </a:cubicBezTo>
                <a:cubicBezTo>
                  <a:pt x="177" y="149"/>
                  <a:pt x="177" y="149"/>
                  <a:pt x="177" y="149"/>
                </a:cubicBezTo>
                <a:cubicBezTo>
                  <a:pt x="186" y="156"/>
                  <a:pt x="186" y="156"/>
                  <a:pt x="186" y="156"/>
                </a:cubicBezTo>
                <a:cubicBezTo>
                  <a:pt x="188" y="158"/>
                  <a:pt x="192" y="161"/>
                  <a:pt x="194" y="165"/>
                </a:cubicBezTo>
                <a:cubicBezTo>
                  <a:pt x="199" y="170"/>
                  <a:pt x="199" y="170"/>
                  <a:pt x="199" y="170"/>
                </a:cubicBezTo>
                <a:cubicBezTo>
                  <a:pt x="202" y="169"/>
                  <a:pt x="202" y="169"/>
                  <a:pt x="202" y="169"/>
                </a:cubicBezTo>
                <a:cubicBezTo>
                  <a:pt x="206" y="162"/>
                  <a:pt x="206" y="162"/>
                  <a:pt x="206" y="162"/>
                </a:cubicBezTo>
                <a:cubicBezTo>
                  <a:pt x="215" y="168"/>
                  <a:pt x="215" y="168"/>
                  <a:pt x="215" y="168"/>
                </a:cubicBezTo>
                <a:cubicBezTo>
                  <a:pt x="215" y="168"/>
                  <a:pt x="215" y="168"/>
                  <a:pt x="215" y="168"/>
                </a:cubicBezTo>
                <a:cubicBezTo>
                  <a:pt x="216" y="168"/>
                  <a:pt x="216" y="168"/>
                  <a:pt x="216" y="168"/>
                </a:cubicBezTo>
                <a:cubicBezTo>
                  <a:pt x="216" y="168"/>
                  <a:pt x="216" y="168"/>
                  <a:pt x="216" y="168"/>
                </a:cubicBezTo>
                <a:cubicBezTo>
                  <a:pt x="222" y="176"/>
                  <a:pt x="222" y="176"/>
                  <a:pt x="222" y="176"/>
                </a:cubicBezTo>
                <a:cubicBezTo>
                  <a:pt x="240" y="190"/>
                  <a:pt x="240" y="190"/>
                  <a:pt x="240" y="190"/>
                </a:cubicBezTo>
                <a:cubicBezTo>
                  <a:pt x="240" y="190"/>
                  <a:pt x="240" y="190"/>
                  <a:pt x="240" y="190"/>
                </a:cubicBezTo>
                <a:cubicBezTo>
                  <a:pt x="246" y="196"/>
                  <a:pt x="246" y="196"/>
                  <a:pt x="246" y="196"/>
                </a:cubicBezTo>
                <a:cubicBezTo>
                  <a:pt x="261" y="191"/>
                  <a:pt x="261" y="191"/>
                  <a:pt x="261" y="191"/>
                </a:cubicBezTo>
                <a:cubicBezTo>
                  <a:pt x="262" y="203"/>
                  <a:pt x="262" y="203"/>
                  <a:pt x="262" y="203"/>
                </a:cubicBezTo>
                <a:cubicBezTo>
                  <a:pt x="269" y="210"/>
                  <a:pt x="269" y="210"/>
                  <a:pt x="269" y="210"/>
                </a:cubicBezTo>
                <a:cubicBezTo>
                  <a:pt x="269" y="210"/>
                  <a:pt x="269" y="210"/>
                  <a:pt x="269" y="210"/>
                </a:cubicBezTo>
                <a:cubicBezTo>
                  <a:pt x="269" y="210"/>
                  <a:pt x="269" y="210"/>
                  <a:pt x="269" y="210"/>
                </a:cubicBezTo>
                <a:cubicBezTo>
                  <a:pt x="274" y="218"/>
                  <a:pt x="274" y="218"/>
                  <a:pt x="274" y="218"/>
                </a:cubicBezTo>
                <a:cubicBezTo>
                  <a:pt x="274" y="219"/>
                  <a:pt x="274" y="219"/>
                  <a:pt x="274" y="219"/>
                </a:cubicBezTo>
                <a:cubicBezTo>
                  <a:pt x="274" y="219"/>
                  <a:pt x="274" y="219"/>
                  <a:pt x="274" y="219"/>
                </a:cubicBezTo>
                <a:cubicBezTo>
                  <a:pt x="274" y="220"/>
                  <a:pt x="274" y="220"/>
                  <a:pt x="274" y="220"/>
                </a:cubicBezTo>
                <a:cubicBezTo>
                  <a:pt x="280" y="247"/>
                  <a:pt x="280" y="247"/>
                  <a:pt x="280" y="247"/>
                </a:cubicBezTo>
                <a:cubicBezTo>
                  <a:pt x="286" y="258"/>
                  <a:pt x="286" y="258"/>
                  <a:pt x="286" y="258"/>
                </a:cubicBezTo>
                <a:cubicBezTo>
                  <a:pt x="278" y="279"/>
                  <a:pt x="278" y="279"/>
                  <a:pt x="278" y="279"/>
                </a:cubicBezTo>
                <a:cubicBezTo>
                  <a:pt x="278" y="280"/>
                  <a:pt x="278" y="280"/>
                  <a:pt x="278" y="280"/>
                </a:cubicBezTo>
                <a:cubicBezTo>
                  <a:pt x="272" y="282"/>
                  <a:pt x="272" y="282"/>
                  <a:pt x="272" y="282"/>
                </a:cubicBezTo>
                <a:cubicBezTo>
                  <a:pt x="272" y="288"/>
                  <a:pt x="272" y="288"/>
                  <a:pt x="272" y="288"/>
                </a:cubicBezTo>
                <a:cubicBezTo>
                  <a:pt x="271" y="288"/>
                  <a:pt x="271" y="288"/>
                  <a:pt x="271" y="288"/>
                </a:cubicBezTo>
                <a:cubicBezTo>
                  <a:pt x="264" y="299"/>
                  <a:pt x="264" y="299"/>
                  <a:pt x="264" y="299"/>
                </a:cubicBezTo>
                <a:cubicBezTo>
                  <a:pt x="264" y="299"/>
                  <a:pt x="264" y="299"/>
                  <a:pt x="264" y="299"/>
                </a:cubicBezTo>
                <a:cubicBezTo>
                  <a:pt x="254" y="300"/>
                  <a:pt x="254" y="300"/>
                  <a:pt x="254" y="300"/>
                </a:cubicBezTo>
                <a:cubicBezTo>
                  <a:pt x="244" y="308"/>
                  <a:pt x="244" y="308"/>
                  <a:pt x="244" y="308"/>
                </a:cubicBezTo>
                <a:cubicBezTo>
                  <a:pt x="246" y="309"/>
                  <a:pt x="247" y="310"/>
                  <a:pt x="250" y="311"/>
                </a:cubicBezTo>
                <a:cubicBezTo>
                  <a:pt x="254" y="312"/>
                  <a:pt x="254" y="316"/>
                  <a:pt x="252" y="321"/>
                </a:cubicBezTo>
                <a:cubicBezTo>
                  <a:pt x="252" y="322"/>
                  <a:pt x="252" y="322"/>
                  <a:pt x="252" y="322"/>
                </a:cubicBezTo>
                <a:cubicBezTo>
                  <a:pt x="246" y="328"/>
                  <a:pt x="246" y="328"/>
                  <a:pt x="246" y="328"/>
                </a:cubicBezTo>
                <a:cubicBezTo>
                  <a:pt x="245" y="328"/>
                  <a:pt x="245" y="328"/>
                  <a:pt x="245" y="328"/>
                </a:cubicBezTo>
                <a:cubicBezTo>
                  <a:pt x="245" y="329"/>
                  <a:pt x="245" y="329"/>
                  <a:pt x="245" y="329"/>
                </a:cubicBezTo>
                <a:cubicBezTo>
                  <a:pt x="244" y="329"/>
                  <a:pt x="244" y="329"/>
                  <a:pt x="244" y="329"/>
                </a:cubicBezTo>
                <a:cubicBezTo>
                  <a:pt x="244" y="329"/>
                  <a:pt x="244" y="329"/>
                  <a:pt x="244" y="329"/>
                </a:cubicBezTo>
                <a:cubicBezTo>
                  <a:pt x="225" y="326"/>
                  <a:pt x="225" y="326"/>
                  <a:pt x="225" y="326"/>
                </a:cubicBezTo>
                <a:cubicBezTo>
                  <a:pt x="224" y="333"/>
                  <a:pt x="224" y="333"/>
                  <a:pt x="224" y="333"/>
                </a:cubicBezTo>
                <a:cubicBezTo>
                  <a:pt x="226" y="348"/>
                  <a:pt x="226" y="348"/>
                  <a:pt x="226" y="348"/>
                </a:cubicBezTo>
                <a:cubicBezTo>
                  <a:pt x="242" y="354"/>
                  <a:pt x="242" y="354"/>
                  <a:pt x="242" y="354"/>
                </a:cubicBezTo>
                <a:cubicBezTo>
                  <a:pt x="242" y="355"/>
                  <a:pt x="242" y="355"/>
                  <a:pt x="242" y="355"/>
                </a:cubicBezTo>
                <a:cubicBezTo>
                  <a:pt x="242" y="355"/>
                  <a:pt x="242" y="355"/>
                  <a:pt x="242" y="355"/>
                </a:cubicBezTo>
                <a:cubicBezTo>
                  <a:pt x="248" y="353"/>
                  <a:pt x="248" y="353"/>
                  <a:pt x="248" y="353"/>
                </a:cubicBezTo>
                <a:cubicBezTo>
                  <a:pt x="249" y="353"/>
                  <a:pt x="249" y="353"/>
                  <a:pt x="249" y="353"/>
                </a:cubicBezTo>
                <a:cubicBezTo>
                  <a:pt x="250" y="352"/>
                  <a:pt x="250" y="352"/>
                  <a:pt x="250" y="352"/>
                </a:cubicBezTo>
                <a:cubicBezTo>
                  <a:pt x="250" y="353"/>
                  <a:pt x="250" y="353"/>
                  <a:pt x="250" y="353"/>
                </a:cubicBezTo>
                <a:cubicBezTo>
                  <a:pt x="250" y="353"/>
                  <a:pt x="250" y="353"/>
                  <a:pt x="250" y="353"/>
                </a:cubicBezTo>
                <a:cubicBezTo>
                  <a:pt x="255" y="356"/>
                  <a:pt x="255" y="356"/>
                  <a:pt x="255" y="356"/>
                </a:cubicBezTo>
                <a:cubicBezTo>
                  <a:pt x="262" y="356"/>
                  <a:pt x="262" y="356"/>
                  <a:pt x="262" y="356"/>
                </a:cubicBezTo>
                <a:cubicBezTo>
                  <a:pt x="264" y="355"/>
                  <a:pt x="264" y="355"/>
                  <a:pt x="264" y="355"/>
                </a:cubicBezTo>
                <a:cubicBezTo>
                  <a:pt x="262" y="348"/>
                  <a:pt x="262" y="348"/>
                  <a:pt x="262" y="348"/>
                </a:cubicBezTo>
                <a:cubicBezTo>
                  <a:pt x="262" y="348"/>
                  <a:pt x="262" y="348"/>
                  <a:pt x="262" y="348"/>
                </a:cubicBezTo>
                <a:cubicBezTo>
                  <a:pt x="262" y="348"/>
                  <a:pt x="262" y="348"/>
                  <a:pt x="262" y="348"/>
                </a:cubicBezTo>
                <a:cubicBezTo>
                  <a:pt x="260" y="340"/>
                  <a:pt x="260" y="340"/>
                  <a:pt x="260" y="340"/>
                </a:cubicBezTo>
                <a:cubicBezTo>
                  <a:pt x="260" y="339"/>
                  <a:pt x="260" y="339"/>
                  <a:pt x="260" y="339"/>
                </a:cubicBezTo>
                <a:cubicBezTo>
                  <a:pt x="260" y="338"/>
                  <a:pt x="260" y="338"/>
                  <a:pt x="260" y="338"/>
                </a:cubicBezTo>
                <a:cubicBezTo>
                  <a:pt x="260" y="338"/>
                  <a:pt x="260" y="338"/>
                  <a:pt x="260" y="338"/>
                </a:cubicBezTo>
                <a:cubicBezTo>
                  <a:pt x="260" y="338"/>
                  <a:pt x="260" y="338"/>
                  <a:pt x="260" y="338"/>
                </a:cubicBezTo>
                <a:cubicBezTo>
                  <a:pt x="263" y="335"/>
                  <a:pt x="263" y="335"/>
                  <a:pt x="263" y="335"/>
                </a:cubicBezTo>
                <a:cubicBezTo>
                  <a:pt x="264" y="334"/>
                  <a:pt x="264" y="334"/>
                  <a:pt x="264" y="334"/>
                </a:cubicBezTo>
                <a:cubicBezTo>
                  <a:pt x="264" y="334"/>
                  <a:pt x="264" y="334"/>
                  <a:pt x="264" y="334"/>
                </a:cubicBezTo>
                <a:cubicBezTo>
                  <a:pt x="264" y="334"/>
                  <a:pt x="264" y="334"/>
                  <a:pt x="264" y="334"/>
                </a:cubicBezTo>
                <a:cubicBezTo>
                  <a:pt x="268" y="328"/>
                  <a:pt x="268" y="328"/>
                  <a:pt x="268" y="328"/>
                </a:cubicBezTo>
                <a:cubicBezTo>
                  <a:pt x="269" y="327"/>
                  <a:pt x="269" y="327"/>
                  <a:pt x="269" y="327"/>
                </a:cubicBezTo>
                <a:cubicBezTo>
                  <a:pt x="276" y="322"/>
                  <a:pt x="276" y="322"/>
                  <a:pt x="276" y="322"/>
                </a:cubicBezTo>
                <a:cubicBezTo>
                  <a:pt x="276" y="322"/>
                  <a:pt x="276" y="322"/>
                  <a:pt x="276" y="322"/>
                </a:cubicBezTo>
                <a:cubicBezTo>
                  <a:pt x="276" y="321"/>
                  <a:pt x="276" y="321"/>
                  <a:pt x="276" y="321"/>
                </a:cubicBezTo>
                <a:cubicBezTo>
                  <a:pt x="277" y="321"/>
                  <a:pt x="277" y="321"/>
                  <a:pt x="277" y="321"/>
                </a:cubicBezTo>
                <a:cubicBezTo>
                  <a:pt x="277" y="321"/>
                  <a:pt x="277" y="321"/>
                  <a:pt x="277" y="321"/>
                </a:cubicBezTo>
                <a:cubicBezTo>
                  <a:pt x="286" y="320"/>
                  <a:pt x="286" y="320"/>
                  <a:pt x="286" y="320"/>
                </a:cubicBezTo>
                <a:cubicBezTo>
                  <a:pt x="286" y="322"/>
                  <a:pt x="286" y="322"/>
                  <a:pt x="286" y="322"/>
                </a:cubicBezTo>
                <a:cubicBezTo>
                  <a:pt x="286" y="325"/>
                  <a:pt x="286" y="327"/>
                  <a:pt x="286" y="328"/>
                </a:cubicBezTo>
                <a:cubicBezTo>
                  <a:pt x="288" y="332"/>
                  <a:pt x="288" y="332"/>
                  <a:pt x="288" y="332"/>
                </a:cubicBezTo>
                <a:cubicBezTo>
                  <a:pt x="290" y="337"/>
                  <a:pt x="290" y="337"/>
                  <a:pt x="290" y="337"/>
                </a:cubicBezTo>
                <a:cubicBezTo>
                  <a:pt x="298" y="342"/>
                  <a:pt x="298" y="342"/>
                  <a:pt x="298" y="342"/>
                </a:cubicBezTo>
                <a:cubicBezTo>
                  <a:pt x="320" y="344"/>
                  <a:pt x="320" y="344"/>
                  <a:pt x="320" y="344"/>
                </a:cubicBezTo>
                <a:cubicBezTo>
                  <a:pt x="321" y="344"/>
                  <a:pt x="321" y="344"/>
                  <a:pt x="321" y="344"/>
                </a:cubicBezTo>
                <a:cubicBezTo>
                  <a:pt x="322" y="344"/>
                  <a:pt x="322" y="344"/>
                  <a:pt x="322" y="344"/>
                </a:cubicBezTo>
                <a:cubicBezTo>
                  <a:pt x="322" y="345"/>
                  <a:pt x="322" y="345"/>
                  <a:pt x="322" y="345"/>
                </a:cubicBezTo>
                <a:cubicBezTo>
                  <a:pt x="322" y="346"/>
                  <a:pt x="322" y="346"/>
                  <a:pt x="322" y="346"/>
                </a:cubicBezTo>
                <a:cubicBezTo>
                  <a:pt x="322" y="353"/>
                  <a:pt x="322" y="353"/>
                  <a:pt x="322" y="353"/>
                </a:cubicBezTo>
                <a:cubicBezTo>
                  <a:pt x="328" y="360"/>
                  <a:pt x="328" y="360"/>
                  <a:pt x="328" y="360"/>
                </a:cubicBezTo>
                <a:cubicBezTo>
                  <a:pt x="333" y="362"/>
                  <a:pt x="333" y="362"/>
                  <a:pt x="333" y="362"/>
                </a:cubicBezTo>
                <a:cubicBezTo>
                  <a:pt x="334" y="362"/>
                  <a:pt x="334" y="362"/>
                  <a:pt x="334" y="362"/>
                </a:cubicBezTo>
                <a:cubicBezTo>
                  <a:pt x="334" y="362"/>
                  <a:pt x="334" y="362"/>
                  <a:pt x="334" y="362"/>
                </a:cubicBezTo>
                <a:cubicBezTo>
                  <a:pt x="334" y="363"/>
                  <a:pt x="334" y="363"/>
                  <a:pt x="334" y="363"/>
                </a:cubicBezTo>
                <a:cubicBezTo>
                  <a:pt x="334" y="366"/>
                  <a:pt x="334" y="366"/>
                  <a:pt x="334" y="366"/>
                </a:cubicBezTo>
                <a:cubicBezTo>
                  <a:pt x="334" y="370"/>
                  <a:pt x="334" y="370"/>
                  <a:pt x="334" y="370"/>
                </a:cubicBezTo>
                <a:cubicBezTo>
                  <a:pt x="332" y="378"/>
                  <a:pt x="332" y="378"/>
                  <a:pt x="332" y="378"/>
                </a:cubicBezTo>
                <a:cubicBezTo>
                  <a:pt x="335" y="380"/>
                  <a:pt x="335" y="380"/>
                  <a:pt x="335" y="380"/>
                </a:cubicBezTo>
                <a:cubicBezTo>
                  <a:pt x="338" y="380"/>
                  <a:pt x="341" y="380"/>
                  <a:pt x="344" y="382"/>
                </a:cubicBezTo>
                <a:cubicBezTo>
                  <a:pt x="353" y="386"/>
                  <a:pt x="353" y="386"/>
                  <a:pt x="353" y="386"/>
                </a:cubicBezTo>
                <a:cubicBezTo>
                  <a:pt x="358" y="382"/>
                  <a:pt x="358" y="382"/>
                  <a:pt x="358" y="382"/>
                </a:cubicBezTo>
                <a:cubicBezTo>
                  <a:pt x="364" y="375"/>
                  <a:pt x="364" y="375"/>
                  <a:pt x="364" y="375"/>
                </a:cubicBezTo>
                <a:cubicBezTo>
                  <a:pt x="365" y="372"/>
                  <a:pt x="365" y="372"/>
                  <a:pt x="365" y="372"/>
                </a:cubicBezTo>
                <a:cubicBezTo>
                  <a:pt x="365" y="372"/>
                  <a:pt x="365" y="372"/>
                  <a:pt x="365" y="372"/>
                </a:cubicBezTo>
                <a:cubicBezTo>
                  <a:pt x="366" y="371"/>
                  <a:pt x="366" y="371"/>
                  <a:pt x="366" y="371"/>
                </a:cubicBezTo>
                <a:cubicBezTo>
                  <a:pt x="367" y="370"/>
                  <a:pt x="367" y="370"/>
                  <a:pt x="367" y="370"/>
                </a:cubicBezTo>
                <a:cubicBezTo>
                  <a:pt x="367" y="370"/>
                  <a:pt x="367" y="370"/>
                  <a:pt x="367" y="370"/>
                </a:cubicBezTo>
                <a:cubicBezTo>
                  <a:pt x="365" y="361"/>
                  <a:pt x="365" y="361"/>
                  <a:pt x="365" y="361"/>
                </a:cubicBezTo>
                <a:cubicBezTo>
                  <a:pt x="364" y="357"/>
                  <a:pt x="364" y="357"/>
                  <a:pt x="364" y="357"/>
                </a:cubicBezTo>
                <a:cubicBezTo>
                  <a:pt x="364" y="356"/>
                  <a:pt x="364" y="356"/>
                  <a:pt x="364" y="356"/>
                </a:cubicBezTo>
                <a:cubicBezTo>
                  <a:pt x="364" y="356"/>
                  <a:pt x="364" y="356"/>
                  <a:pt x="364" y="356"/>
                </a:cubicBezTo>
                <a:cubicBezTo>
                  <a:pt x="364" y="356"/>
                  <a:pt x="364" y="356"/>
                  <a:pt x="364" y="356"/>
                </a:cubicBezTo>
                <a:cubicBezTo>
                  <a:pt x="364" y="355"/>
                  <a:pt x="364" y="355"/>
                  <a:pt x="364" y="355"/>
                </a:cubicBezTo>
                <a:cubicBezTo>
                  <a:pt x="368" y="350"/>
                  <a:pt x="368" y="350"/>
                  <a:pt x="368" y="350"/>
                </a:cubicBezTo>
                <a:cubicBezTo>
                  <a:pt x="368" y="350"/>
                  <a:pt x="368" y="350"/>
                  <a:pt x="368" y="350"/>
                </a:cubicBezTo>
                <a:cubicBezTo>
                  <a:pt x="368" y="350"/>
                  <a:pt x="368" y="350"/>
                  <a:pt x="368" y="350"/>
                </a:cubicBezTo>
                <a:cubicBezTo>
                  <a:pt x="374" y="345"/>
                  <a:pt x="374" y="345"/>
                  <a:pt x="374" y="345"/>
                </a:cubicBezTo>
                <a:cubicBezTo>
                  <a:pt x="375" y="345"/>
                  <a:pt x="375" y="345"/>
                  <a:pt x="375" y="345"/>
                </a:cubicBezTo>
                <a:cubicBezTo>
                  <a:pt x="388" y="345"/>
                  <a:pt x="388" y="345"/>
                  <a:pt x="388" y="345"/>
                </a:cubicBezTo>
                <a:cubicBezTo>
                  <a:pt x="390" y="344"/>
                  <a:pt x="390" y="344"/>
                  <a:pt x="390" y="344"/>
                </a:cubicBezTo>
                <a:cubicBezTo>
                  <a:pt x="390" y="338"/>
                  <a:pt x="390" y="338"/>
                  <a:pt x="390" y="338"/>
                </a:cubicBezTo>
                <a:cubicBezTo>
                  <a:pt x="388" y="332"/>
                  <a:pt x="388" y="332"/>
                  <a:pt x="388" y="332"/>
                </a:cubicBezTo>
                <a:cubicBezTo>
                  <a:pt x="383" y="324"/>
                  <a:pt x="383" y="324"/>
                  <a:pt x="383" y="324"/>
                </a:cubicBezTo>
                <a:cubicBezTo>
                  <a:pt x="383" y="324"/>
                  <a:pt x="383" y="324"/>
                  <a:pt x="383" y="324"/>
                </a:cubicBezTo>
                <a:cubicBezTo>
                  <a:pt x="383" y="324"/>
                  <a:pt x="383" y="324"/>
                  <a:pt x="383" y="324"/>
                </a:cubicBezTo>
                <a:cubicBezTo>
                  <a:pt x="383" y="314"/>
                  <a:pt x="383" y="314"/>
                  <a:pt x="383" y="314"/>
                </a:cubicBezTo>
                <a:cubicBezTo>
                  <a:pt x="383" y="313"/>
                  <a:pt x="383" y="313"/>
                  <a:pt x="383" y="313"/>
                </a:cubicBezTo>
                <a:cubicBezTo>
                  <a:pt x="383" y="313"/>
                  <a:pt x="383" y="313"/>
                  <a:pt x="383" y="313"/>
                </a:cubicBezTo>
                <a:cubicBezTo>
                  <a:pt x="385" y="307"/>
                  <a:pt x="385" y="307"/>
                  <a:pt x="385" y="307"/>
                </a:cubicBezTo>
                <a:cubicBezTo>
                  <a:pt x="385" y="307"/>
                  <a:pt x="385" y="307"/>
                  <a:pt x="385" y="307"/>
                </a:cubicBezTo>
                <a:cubicBezTo>
                  <a:pt x="386" y="307"/>
                  <a:pt x="386" y="307"/>
                  <a:pt x="386" y="307"/>
                </a:cubicBezTo>
                <a:cubicBezTo>
                  <a:pt x="386" y="307"/>
                  <a:pt x="386" y="307"/>
                  <a:pt x="386" y="307"/>
                </a:cubicBezTo>
                <a:cubicBezTo>
                  <a:pt x="396" y="291"/>
                  <a:pt x="396" y="291"/>
                  <a:pt x="396" y="291"/>
                </a:cubicBezTo>
                <a:cubicBezTo>
                  <a:pt x="397" y="291"/>
                  <a:pt x="397" y="291"/>
                  <a:pt x="397" y="291"/>
                </a:cubicBezTo>
                <a:cubicBezTo>
                  <a:pt x="397" y="291"/>
                  <a:pt x="397" y="291"/>
                  <a:pt x="397" y="291"/>
                </a:cubicBezTo>
                <a:cubicBezTo>
                  <a:pt x="398" y="290"/>
                  <a:pt x="398" y="290"/>
                  <a:pt x="398" y="290"/>
                </a:cubicBezTo>
                <a:cubicBezTo>
                  <a:pt x="400" y="290"/>
                  <a:pt x="400" y="290"/>
                  <a:pt x="400" y="290"/>
                </a:cubicBezTo>
                <a:cubicBezTo>
                  <a:pt x="404" y="291"/>
                  <a:pt x="404" y="291"/>
                  <a:pt x="404" y="291"/>
                </a:cubicBezTo>
                <a:cubicBezTo>
                  <a:pt x="414" y="296"/>
                  <a:pt x="414" y="296"/>
                  <a:pt x="414" y="296"/>
                </a:cubicBezTo>
                <a:cubicBezTo>
                  <a:pt x="420" y="298"/>
                  <a:pt x="420" y="298"/>
                  <a:pt x="420" y="298"/>
                </a:cubicBezTo>
                <a:cubicBezTo>
                  <a:pt x="420" y="295"/>
                  <a:pt x="420" y="295"/>
                  <a:pt x="420" y="295"/>
                </a:cubicBezTo>
                <a:cubicBezTo>
                  <a:pt x="419" y="294"/>
                  <a:pt x="419" y="294"/>
                  <a:pt x="419" y="294"/>
                </a:cubicBezTo>
                <a:cubicBezTo>
                  <a:pt x="419" y="293"/>
                  <a:pt x="419" y="293"/>
                  <a:pt x="419" y="293"/>
                </a:cubicBezTo>
                <a:cubicBezTo>
                  <a:pt x="419" y="290"/>
                  <a:pt x="420" y="288"/>
                  <a:pt x="423" y="286"/>
                </a:cubicBezTo>
                <a:cubicBezTo>
                  <a:pt x="430" y="281"/>
                  <a:pt x="430" y="281"/>
                  <a:pt x="430" y="281"/>
                </a:cubicBezTo>
                <a:cubicBezTo>
                  <a:pt x="430" y="281"/>
                  <a:pt x="430" y="281"/>
                  <a:pt x="430" y="281"/>
                </a:cubicBezTo>
                <a:cubicBezTo>
                  <a:pt x="430" y="281"/>
                  <a:pt x="430" y="281"/>
                  <a:pt x="430" y="281"/>
                </a:cubicBezTo>
                <a:cubicBezTo>
                  <a:pt x="430" y="280"/>
                  <a:pt x="430" y="280"/>
                  <a:pt x="430" y="280"/>
                </a:cubicBezTo>
                <a:cubicBezTo>
                  <a:pt x="434" y="279"/>
                  <a:pt x="437" y="278"/>
                  <a:pt x="438" y="278"/>
                </a:cubicBezTo>
                <a:cubicBezTo>
                  <a:pt x="445" y="278"/>
                  <a:pt x="445" y="278"/>
                  <a:pt x="445" y="278"/>
                </a:cubicBezTo>
                <a:cubicBezTo>
                  <a:pt x="446" y="278"/>
                  <a:pt x="446" y="278"/>
                  <a:pt x="446" y="278"/>
                </a:cubicBezTo>
                <a:cubicBezTo>
                  <a:pt x="446" y="278"/>
                  <a:pt x="446" y="278"/>
                  <a:pt x="446" y="278"/>
                </a:cubicBezTo>
                <a:cubicBezTo>
                  <a:pt x="450" y="278"/>
                  <a:pt x="450" y="278"/>
                  <a:pt x="450" y="278"/>
                </a:cubicBezTo>
                <a:cubicBezTo>
                  <a:pt x="452" y="268"/>
                  <a:pt x="452" y="268"/>
                  <a:pt x="452" y="268"/>
                </a:cubicBezTo>
                <a:cubicBezTo>
                  <a:pt x="452" y="262"/>
                  <a:pt x="452" y="262"/>
                  <a:pt x="452" y="262"/>
                </a:cubicBezTo>
                <a:cubicBezTo>
                  <a:pt x="452" y="257"/>
                  <a:pt x="452" y="254"/>
                  <a:pt x="454" y="254"/>
                </a:cubicBezTo>
                <a:cubicBezTo>
                  <a:pt x="456" y="248"/>
                  <a:pt x="456" y="248"/>
                  <a:pt x="456" y="248"/>
                </a:cubicBezTo>
                <a:cubicBezTo>
                  <a:pt x="453" y="244"/>
                  <a:pt x="453" y="244"/>
                  <a:pt x="453" y="244"/>
                </a:cubicBezTo>
                <a:cubicBezTo>
                  <a:pt x="448" y="240"/>
                  <a:pt x="448" y="240"/>
                  <a:pt x="448" y="240"/>
                </a:cubicBezTo>
                <a:cubicBezTo>
                  <a:pt x="438" y="238"/>
                  <a:pt x="438" y="238"/>
                  <a:pt x="438" y="238"/>
                </a:cubicBezTo>
                <a:cubicBezTo>
                  <a:pt x="436" y="238"/>
                  <a:pt x="432" y="236"/>
                  <a:pt x="426" y="230"/>
                </a:cubicBezTo>
                <a:cubicBezTo>
                  <a:pt x="420" y="228"/>
                  <a:pt x="420" y="228"/>
                  <a:pt x="420" y="228"/>
                </a:cubicBezTo>
                <a:cubicBezTo>
                  <a:pt x="420" y="228"/>
                  <a:pt x="420" y="228"/>
                  <a:pt x="420" y="228"/>
                </a:cubicBezTo>
                <a:cubicBezTo>
                  <a:pt x="420" y="227"/>
                  <a:pt x="420" y="227"/>
                  <a:pt x="420" y="227"/>
                </a:cubicBezTo>
                <a:cubicBezTo>
                  <a:pt x="412" y="218"/>
                  <a:pt x="412" y="218"/>
                  <a:pt x="412" y="218"/>
                </a:cubicBezTo>
                <a:cubicBezTo>
                  <a:pt x="406" y="218"/>
                  <a:pt x="406" y="218"/>
                  <a:pt x="406" y="218"/>
                </a:cubicBezTo>
                <a:cubicBezTo>
                  <a:pt x="405" y="218"/>
                  <a:pt x="405" y="218"/>
                  <a:pt x="405" y="218"/>
                </a:cubicBezTo>
                <a:cubicBezTo>
                  <a:pt x="405" y="218"/>
                  <a:pt x="405" y="218"/>
                  <a:pt x="405" y="218"/>
                </a:cubicBezTo>
                <a:cubicBezTo>
                  <a:pt x="399" y="215"/>
                  <a:pt x="399" y="215"/>
                  <a:pt x="399" y="215"/>
                </a:cubicBezTo>
                <a:cubicBezTo>
                  <a:pt x="395" y="220"/>
                  <a:pt x="395" y="220"/>
                  <a:pt x="395" y="220"/>
                </a:cubicBezTo>
                <a:cubicBezTo>
                  <a:pt x="394" y="238"/>
                  <a:pt x="394" y="238"/>
                  <a:pt x="394" y="238"/>
                </a:cubicBezTo>
                <a:cubicBezTo>
                  <a:pt x="396" y="246"/>
                  <a:pt x="396" y="246"/>
                  <a:pt x="396" y="246"/>
                </a:cubicBezTo>
                <a:cubicBezTo>
                  <a:pt x="398" y="246"/>
                  <a:pt x="398" y="246"/>
                  <a:pt x="398" y="246"/>
                </a:cubicBezTo>
                <a:cubicBezTo>
                  <a:pt x="399" y="246"/>
                  <a:pt x="399" y="246"/>
                  <a:pt x="399" y="246"/>
                </a:cubicBezTo>
                <a:cubicBezTo>
                  <a:pt x="404" y="248"/>
                  <a:pt x="404" y="248"/>
                  <a:pt x="404" y="248"/>
                </a:cubicBezTo>
                <a:cubicBezTo>
                  <a:pt x="404" y="248"/>
                  <a:pt x="404" y="248"/>
                  <a:pt x="404" y="248"/>
                </a:cubicBezTo>
                <a:cubicBezTo>
                  <a:pt x="404" y="248"/>
                  <a:pt x="404" y="248"/>
                  <a:pt x="404" y="248"/>
                </a:cubicBezTo>
                <a:cubicBezTo>
                  <a:pt x="407" y="255"/>
                  <a:pt x="407" y="255"/>
                  <a:pt x="407" y="255"/>
                </a:cubicBezTo>
                <a:cubicBezTo>
                  <a:pt x="408" y="255"/>
                  <a:pt x="408" y="255"/>
                  <a:pt x="408" y="255"/>
                </a:cubicBezTo>
                <a:cubicBezTo>
                  <a:pt x="408" y="256"/>
                  <a:pt x="408" y="256"/>
                  <a:pt x="408" y="256"/>
                </a:cubicBezTo>
                <a:cubicBezTo>
                  <a:pt x="408" y="256"/>
                  <a:pt x="408" y="256"/>
                  <a:pt x="408" y="256"/>
                </a:cubicBezTo>
                <a:cubicBezTo>
                  <a:pt x="408" y="256"/>
                  <a:pt x="408" y="256"/>
                  <a:pt x="408" y="256"/>
                </a:cubicBezTo>
                <a:cubicBezTo>
                  <a:pt x="406" y="268"/>
                  <a:pt x="406" y="268"/>
                  <a:pt x="406" y="268"/>
                </a:cubicBezTo>
                <a:cubicBezTo>
                  <a:pt x="406" y="269"/>
                  <a:pt x="406" y="269"/>
                  <a:pt x="406" y="269"/>
                </a:cubicBezTo>
                <a:cubicBezTo>
                  <a:pt x="406" y="270"/>
                  <a:pt x="406" y="270"/>
                  <a:pt x="406" y="270"/>
                </a:cubicBezTo>
                <a:cubicBezTo>
                  <a:pt x="406" y="270"/>
                  <a:pt x="406" y="270"/>
                  <a:pt x="406" y="270"/>
                </a:cubicBezTo>
                <a:cubicBezTo>
                  <a:pt x="404" y="271"/>
                  <a:pt x="402" y="272"/>
                  <a:pt x="400" y="273"/>
                </a:cubicBezTo>
                <a:cubicBezTo>
                  <a:pt x="399" y="274"/>
                  <a:pt x="399" y="274"/>
                  <a:pt x="399" y="274"/>
                </a:cubicBezTo>
                <a:cubicBezTo>
                  <a:pt x="399" y="273"/>
                  <a:pt x="399" y="273"/>
                  <a:pt x="399" y="273"/>
                </a:cubicBezTo>
                <a:cubicBezTo>
                  <a:pt x="398" y="273"/>
                  <a:pt x="398" y="273"/>
                  <a:pt x="398" y="273"/>
                </a:cubicBezTo>
                <a:cubicBezTo>
                  <a:pt x="396" y="272"/>
                  <a:pt x="396" y="272"/>
                  <a:pt x="396" y="272"/>
                </a:cubicBezTo>
                <a:cubicBezTo>
                  <a:pt x="389" y="275"/>
                  <a:pt x="389" y="275"/>
                  <a:pt x="389" y="275"/>
                </a:cubicBezTo>
                <a:cubicBezTo>
                  <a:pt x="389" y="275"/>
                  <a:pt x="389" y="275"/>
                  <a:pt x="389" y="275"/>
                </a:cubicBezTo>
                <a:cubicBezTo>
                  <a:pt x="389" y="276"/>
                  <a:pt x="389" y="276"/>
                  <a:pt x="389" y="276"/>
                </a:cubicBezTo>
                <a:cubicBezTo>
                  <a:pt x="390" y="276"/>
                  <a:pt x="390" y="276"/>
                  <a:pt x="390" y="276"/>
                </a:cubicBezTo>
                <a:cubicBezTo>
                  <a:pt x="391" y="287"/>
                  <a:pt x="391" y="287"/>
                  <a:pt x="391" y="287"/>
                </a:cubicBezTo>
                <a:cubicBezTo>
                  <a:pt x="391" y="289"/>
                  <a:pt x="390" y="290"/>
                  <a:pt x="388" y="290"/>
                </a:cubicBezTo>
                <a:cubicBezTo>
                  <a:pt x="384" y="290"/>
                  <a:pt x="384" y="290"/>
                  <a:pt x="384" y="290"/>
                </a:cubicBezTo>
                <a:cubicBezTo>
                  <a:pt x="381" y="290"/>
                  <a:pt x="380" y="289"/>
                  <a:pt x="379" y="288"/>
                </a:cubicBezTo>
                <a:cubicBezTo>
                  <a:pt x="374" y="284"/>
                  <a:pt x="374" y="284"/>
                  <a:pt x="374" y="284"/>
                </a:cubicBezTo>
                <a:cubicBezTo>
                  <a:pt x="374" y="284"/>
                  <a:pt x="374" y="284"/>
                  <a:pt x="374" y="284"/>
                </a:cubicBezTo>
                <a:cubicBezTo>
                  <a:pt x="373" y="284"/>
                  <a:pt x="373" y="284"/>
                  <a:pt x="373" y="284"/>
                </a:cubicBezTo>
                <a:cubicBezTo>
                  <a:pt x="373" y="283"/>
                  <a:pt x="373" y="283"/>
                  <a:pt x="373" y="283"/>
                </a:cubicBezTo>
                <a:cubicBezTo>
                  <a:pt x="370" y="276"/>
                  <a:pt x="370" y="276"/>
                  <a:pt x="370" y="276"/>
                </a:cubicBezTo>
                <a:cubicBezTo>
                  <a:pt x="370" y="276"/>
                  <a:pt x="368" y="274"/>
                  <a:pt x="364" y="273"/>
                </a:cubicBezTo>
                <a:cubicBezTo>
                  <a:pt x="363" y="273"/>
                  <a:pt x="363" y="273"/>
                  <a:pt x="363" y="273"/>
                </a:cubicBezTo>
                <a:cubicBezTo>
                  <a:pt x="363" y="273"/>
                  <a:pt x="363" y="273"/>
                  <a:pt x="363" y="273"/>
                </a:cubicBezTo>
                <a:cubicBezTo>
                  <a:pt x="357" y="269"/>
                  <a:pt x="357" y="269"/>
                  <a:pt x="357" y="269"/>
                </a:cubicBezTo>
                <a:cubicBezTo>
                  <a:pt x="356" y="269"/>
                  <a:pt x="356" y="269"/>
                  <a:pt x="356" y="269"/>
                </a:cubicBezTo>
                <a:cubicBezTo>
                  <a:pt x="356" y="268"/>
                  <a:pt x="356" y="268"/>
                  <a:pt x="356" y="268"/>
                </a:cubicBezTo>
                <a:cubicBezTo>
                  <a:pt x="356" y="268"/>
                  <a:pt x="356" y="268"/>
                  <a:pt x="356" y="268"/>
                </a:cubicBezTo>
                <a:cubicBezTo>
                  <a:pt x="355" y="262"/>
                  <a:pt x="355" y="262"/>
                  <a:pt x="355" y="262"/>
                </a:cubicBezTo>
                <a:cubicBezTo>
                  <a:pt x="356" y="256"/>
                  <a:pt x="356" y="256"/>
                  <a:pt x="356" y="256"/>
                </a:cubicBezTo>
                <a:cubicBezTo>
                  <a:pt x="356" y="256"/>
                  <a:pt x="356" y="256"/>
                  <a:pt x="356" y="256"/>
                </a:cubicBezTo>
                <a:cubicBezTo>
                  <a:pt x="356" y="256"/>
                  <a:pt x="356" y="256"/>
                  <a:pt x="356" y="256"/>
                </a:cubicBezTo>
                <a:cubicBezTo>
                  <a:pt x="356" y="256"/>
                  <a:pt x="356" y="256"/>
                  <a:pt x="356" y="256"/>
                </a:cubicBezTo>
                <a:cubicBezTo>
                  <a:pt x="358" y="253"/>
                  <a:pt x="358" y="253"/>
                  <a:pt x="358" y="253"/>
                </a:cubicBezTo>
                <a:cubicBezTo>
                  <a:pt x="358" y="251"/>
                  <a:pt x="358" y="251"/>
                  <a:pt x="358" y="251"/>
                </a:cubicBezTo>
                <a:cubicBezTo>
                  <a:pt x="356" y="244"/>
                  <a:pt x="356" y="244"/>
                  <a:pt x="356" y="244"/>
                </a:cubicBezTo>
                <a:cubicBezTo>
                  <a:pt x="350" y="239"/>
                  <a:pt x="350" y="239"/>
                  <a:pt x="350" y="239"/>
                </a:cubicBezTo>
                <a:cubicBezTo>
                  <a:pt x="350" y="238"/>
                  <a:pt x="350" y="238"/>
                  <a:pt x="350" y="238"/>
                </a:cubicBezTo>
                <a:cubicBezTo>
                  <a:pt x="349" y="222"/>
                  <a:pt x="349" y="222"/>
                  <a:pt x="349" y="222"/>
                </a:cubicBezTo>
                <a:cubicBezTo>
                  <a:pt x="345" y="218"/>
                  <a:pt x="345" y="218"/>
                  <a:pt x="345" y="218"/>
                </a:cubicBezTo>
                <a:cubicBezTo>
                  <a:pt x="344" y="218"/>
                  <a:pt x="344" y="218"/>
                  <a:pt x="344" y="218"/>
                </a:cubicBezTo>
                <a:cubicBezTo>
                  <a:pt x="344" y="217"/>
                  <a:pt x="344" y="217"/>
                  <a:pt x="344" y="217"/>
                </a:cubicBezTo>
                <a:cubicBezTo>
                  <a:pt x="344" y="217"/>
                  <a:pt x="344" y="217"/>
                  <a:pt x="344" y="217"/>
                </a:cubicBezTo>
                <a:cubicBezTo>
                  <a:pt x="341" y="210"/>
                  <a:pt x="341" y="210"/>
                  <a:pt x="341" y="210"/>
                </a:cubicBezTo>
                <a:cubicBezTo>
                  <a:pt x="326" y="208"/>
                  <a:pt x="326" y="208"/>
                  <a:pt x="326" y="208"/>
                </a:cubicBezTo>
                <a:cubicBezTo>
                  <a:pt x="323" y="207"/>
                  <a:pt x="320" y="204"/>
                  <a:pt x="319" y="201"/>
                </a:cubicBezTo>
                <a:cubicBezTo>
                  <a:pt x="312" y="201"/>
                  <a:pt x="312" y="201"/>
                  <a:pt x="312" y="201"/>
                </a:cubicBezTo>
                <a:cubicBezTo>
                  <a:pt x="310" y="200"/>
                  <a:pt x="308" y="199"/>
                  <a:pt x="305" y="196"/>
                </a:cubicBezTo>
                <a:cubicBezTo>
                  <a:pt x="304" y="195"/>
                  <a:pt x="304" y="195"/>
                  <a:pt x="304" y="195"/>
                </a:cubicBezTo>
                <a:cubicBezTo>
                  <a:pt x="302" y="194"/>
                  <a:pt x="301" y="191"/>
                  <a:pt x="299" y="188"/>
                </a:cubicBezTo>
                <a:cubicBezTo>
                  <a:pt x="299" y="188"/>
                  <a:pt x="299" y="188"/>
                  <a:pt x="299" y="188"/>
                </a:cubicBezTo>
                <a:cubicBezTo>
                  <a:pt x="299" y="188"/>
                  <a:pt x="299" y="188"/>
                  <a:pt x="299" y="188"/>
                </a:cubicBezTo>
                <a:cubicBezTo>
                  <a:pt x="298" y="181"/>
                  <a:pt x="298" y="181"/>
                  <a:pt x="298" y="181"/>
                </a:cubicBezTo>
                <a:cubicBezTo>
                  <a:pt x="298" y="181"/>
                  <a:pt x="298" y="181"/>
                  <a:pt x="298" y="181"/>
                </a:cubicBezTo>
                <a:cubicBezTo>
                  <a:pt x="298" y="181"/>
                  <a:pt x="298" y="181"/>
                  <a:pt x="298" y="181"/>
                </a:cubicBezTo>
                <a:cubicBezTo>
                  <a:pt x="298" y="180"/>
                  <a:pt x="298" y="180"/>
                  <a:pt x="298" y="180"/>
                </a:cubicBezTo>
                <a:cubicBezTo>
                  <a:pt x="298" y="180"/>
                  <a:pt x="298" y="180"/>
                  <a:pt x="298" y="180"/>
                </a:cubicBezTo>
                <a:cubicBezTo>
                  <a:pt x="300" y="168"/>
                  <a:pt x="300" y="168"/>
                  <a:pt x="300" y="168"/>
                </a:cubicBezTo>
                <a:cubicBezTo>
                  <a:pt x="300" y="168"/>
                  <a:pt x="300" y="168"/>
                  <a:pt x="300" y="168"/>
                </a:cubicBezTo>
                <a:cubicBezTo>
                  <a:pt x="302" y="162"/>
                  <a:pt x="302" y="162"/>
                  <a:pt x="302" y="162"/>
                </a:cubicBezTo>
                <a:cubicBezTo>
                  <a:pt x="302" y="162"/>
                  <a:pt x="302" y="162"/>
                  <a:pt x="302" y="162"/>
                </a:cubicBezTo>
                <a:cubicBezTo>
                  <a:pt x="302" y="162"/>
                  <a:pt x="302" y="162"/>
                  <a:pt x="302" y="162"/>
                </a:cubicBezTo>
                <a:cubicBezTo>
                  <a:pt x="303" y="162"/>
                  <a:pt x="303" y="162"/>
                  <a:pt x="303" y="162"/>
                </a:cubicBezTo>
                <a:cubicBezTo>
                  <a:pt x="318" y="155"/>
                  <a:pt x="318" y="155"/>
                  <a:pt x="318" y="155"/>
                </a:cubicBezTo>
                <a:cubicBezTo>
                  <a:pt x="324" y="148"/>
                  <a:pt x="324" y="148"/>
                  <a:pt x="324" y="148"/>
                </a:cubicBezTo>
                <a:cubicBezTo>
                  <a:pt x="325" y="142"/>
                  <a:pt x="325" y="142"/>
                  <a:pt x="325" y="142"/>
                </a:cubicBezTo>
                <a:cubicBezTo>
                  <a:pt x="324" y="138"/>
                  <a:pt x="324" y="138"/>
                  <a:pt x="324" y="138"/>
                </a:cubicBezTo>
                <a:cubicBezTo>
                  <a:pt x="322" y="132"/>
                  <a:pt x="320" y="129"/>
                  <a:pt x="320" y="127"/>
                </a:cubicBezTo>
                <a:cubicBezTo>
                  <a:pt x="317" y="128"/>
                  <a:pt x="317" y="128"/>
                  <a:pt x="317" y="128"/>
                </a:cubicBezTo>
                <a:cubicBezTo>
                  <a:pt x="312" y="127"/>
                  <a:pt x="312" y="127"/>
                  <a:pt x="312" y="127"/>
                </a:cubicBezTo>
                <a:cubicBezTo>
                  <a:pt x="310" y="128"/>
                  <a:pt x="307" y="131"/>
                  <a:pt x="303" y="136"/>
                </a:cubicBezTo>
                <a:cubicBezTo>
                  <a:pt x="296" y="143"/>
                  <a:pt x="296" y="143"/>
                  <a:pt x="296" y="143"/>
                </a:cubicBezTo>
                <a:cubicBezTo>
                  <a:pt x="296" y="143"/>
                  <a:pt x="296" y="143"/>
                  <a:pt x="296" y="143"/>
                </a:cubicBezTo>
                <a:cubicBezTo>
                  <a:pt x="295" y="143"/>
                  <a:pt x="295" y="143"/>
                  <a:pt x="295" y="143"/>
                </a:cubicBezTo>
                <a:cubicBezTo>
                  <a:pt x="290" y="144"/>
                  <a:pt x="286" y="145"/>
                  <a:pt x="284" y="144"/>
                </a:cubicBezTo>
                <a:lnTo>
                  <a:pt x="271" y="140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7"/>
          <p:cNvSpPr>
            <a:spLocks/>
          </p:cNvSpPr>
          <p:nvPr/>
        </p:nvSpPr>
        <p:spPr bwMode="auto">
          <a:xfrm>
            <a:off x="6300544" y="3371056"/>
            <a:ext cx="346075" cy="571500"/>
          </a:xfrm>
          <a:custGeom>
            <a:avLst/>
            <a:gdLst>
              <a:gd name="T0" fmla="*/ 46 w 92"/>
              <a:gd name="T1" fmla="*/ 29 h 152"/>
              <a:gd name="T2" fmla="*/ 46 w 92"/>
              <a:gd name="T3" fmla="*/ 43 h 152"/>
              <a:gd name="T4" fmla="*/ 42 w 92"/>
              <a:gd name="T5" fmla="*/ 54 h 152"/>
              <a:gd name="T6" fmla="*/ 38 w 92"/>
              <a:gd name="T7" fmla="*/ 62 h 152"/>
              <a:gd name="T8" fmla="*/ 37 w 92"/>
              <a:gd name="T9" fmla="*/ 61 h 152"/>
              <a:gd name="T10" fmla="*/ 22 w 92"/>
              <a:gd name="T11" fmla="*/ 65 h 152"/>
              <a:gd name="T12" fmla="*/ 6 w 92"/>
              <a:gd name="T13" fmla="*/ 67 h 152"/>
              <a:gd name="T14" fmla="*/ 4 w 92"/>
              <a:gd name="T15" fmla="*/ 70 h 152"/>
              <a:gd name="T16" fmla="*/ 19 w 92"/>
              <a:gd name="T17" fmla="*/ 72 h 152"/>
              <a:gd name="T18" fmla="*/ 20 w 92"/>
              <a:gd name="T19" fmla="*/ 72 h 152"/>
              <a:gd name="T20" fmla="*/ 24 w 92"/>
              <a:gd name="T21" fmla="*/ 81 h 152"/>
              <a:gd name="T22" fmla="*/ 30 w 92"/>
              <a:gd name="T23" fmla="*/ 92 h 152"/>
              <a:gd name="T24" fmla="*/ 35 w 92"/>
              <a:gd name="T25" fmla="*/ 108 h 152"/>
              <a:gd name="T26" fmla="*/ 36 w 92"/>
              <a:gd name="T27" fmla="*/ 108 h 152"/>
              <a:gd name="T28" fmla="*/ 38 w 92"/>
              <a:gd name="T29" fmla="*/ 116 h 152"/>
              <a:gd name="T30" fmla="*/ 36 w 92"/>
              <a:gd name="T31" fmla="*/ 124 h 152"/>
              <a:gd name="T32" fmla="*/ 36 w 92"/>
              <a:gd name="T33" fmla="*/ 132 h 152"/>
              <a:gd name="T34" fmla="*/ 50 w 92"/>
              <a:gd name="T35" fmla="*/ 140 h 152"/>
              <a:gd name="T36" fmla="*/ 58 w 92"/>
              <a:gd name="T37" fmla="*/ 151 h 152"/>
              <a:gd name="T38" fmla="*/ 62 w 92"/>
              <a:gd name="T39" fmla="*/ 152 h 152"/>
              <a:gd name="T40" fmla="*/ 61 w 92"/>
              <a:gd name="T41" fmla="*/ 139 h 152"/>
              <a:gd name="T42" fmla="*/ 70 w 92"/>
              <a:gd name="T43" fmla="*/ 134 h 152"/>
              <a:gd name="T44" fmla="*/ 71 w 92"/>
              <a:gd name="T45" fmla="*/ 134 h 152"/>
              <a:gd name="T46" fmla="*/ 72 w 92"/>
              <a:gd name="T47" fmla="*/ 134 h 152"/>
              <a:gd name="T48" fmla="*/ 78 w 92"/>
              <a:gd name="T49" fmla="*/ 133 h 152"/>
              <a:gd name="T50" fmla="*/ 79 w 92"/>
              <a:gd name="T51" fmla="*/ 122 h 152"/>
              <a:gd name="T52" fmla="*/ 74 w 92"/>
              <a:gd name="T53" fmla="*/ 116 h 152"/>
              <a:gd name="T54" fmla="*/ 69 w 92"/>
              <a:gd name="T55" fmla="*/ 116 h 152"/>
              <a:gd name="T56" fmla="*/ 66 w 92"/>
              <a:gd name="T57" fmla="*/ 105 h 152"/>
              <a:gd name="T58" fmla="*/ 68 w 92"/>
              <a:gd name="T59" fmla="*/ 84 h 152"/>
              <a:gd name="T60" fmla="*/ 82 w 92"/>
              <a:gd name="T61" fmla="*/ 80 h 152"/>
              <a:gd name="T62" fmla="*/ 92 w 92"/>
              <a:gd name="T63" fmla="*/ 54 h 152"/>
              <a:gd name="T64" fmla="*/ 84 w 92"/>
              <a:gd name="T65" fmla="*/ 48 h 152"/>
              <a:gd name="T66" fmla="*/ 83 w 92"/>
              <a:gd name="T67" fmla="*/ 48 h 152"/>
              <a:gd name="T68" fmla="*/ 76 w 92"/>
              <a:gd name="T69" fmla="*/ 48 h 152"/>
              <a:gd name="T70" fmla="*/ 72 w 92"/>
              <a:gd name="T71" fmla="*/ 42 h 152"/>
              <a:gd name="T72" fmla="*/ 71 w 92"/>
              <a:gd name="T73" fmla="*/ 42 h 152"/>
              <a:gd name="T74" fmla="*/ 73 w 92"/>
              <a:gd name="T75" fmla="*/ 26 h 152"/>
              <a:gd name="T76" fmla="*/ 76 w 92"/>
              <a:gd name="T77" fmla="*/ 18 h 152"/>
              <a:gd name="T78" fmla="*/ 78 w 92"/>
              <a:gd name="T79" fmla="*/ 10 h 152"/>
              <a:gd name="T80" fmla="*/ 64 w 92"/>
              <a:gd name="T81" fmla="*/ 0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92" h="152">
                <a:moveTo>
                  <a:pt x="54" y="9"/>
                </a:moveTo>
                <a:cubicBezTo>
                  <a:pt x="46" y="29"/>
                  <a:pt x="46" y="29"/>
                  <a:pt x="46" y="29"/>
                </a:cubicBezTo>
                <a:cubicBezTo>
                  <a:pt x="46" y="42"/>
                  <a:pt x="46" y="42"/>
                  <a:pt x="46" y="42"/>
                </a:cubicBezTo>
                <a:cubicBezTo>
                  <a:pt x="46" y="43"/>
                  <a:pt x="46" y="43"/>
                  <a:pt x="46" y="43"/>
                </a:cubicBezTo>
                <a:cubicBezTo>
                  <a:pt x="42" y="50"/>
                  <a:pt x="42" y="50"/>
                  <a:pt x="42" y="50"/>
                </a:cubicBezTo>
                <a:cubicBezTo>
                  <a:pt x="42" y="54"/>
                  <a:pt x="42" y="54"/>
                  <a:pt x="42" y="54"/>
                </a:cubicBezTo>
                <a:cubicBezTo>
                  <a:pt x="42" y="57"/>
                  <a:pt x="41" y="60"/>
                  <a:pt x="38" y="61"/>
                </a:cubicBezTo>
                <a:cubicBezTo>
                  <a:pt x="38" y="62"/>
                  <a:pt x="38" y="62"/>
                  <a:pt x="38" y="62"/>
                </a:cubicBezTo>
                <a:cubicBezTo>
                  <a:pt x="37" y="62"/>
                  <a:pt x="37" y="62"/>
                  <a:pt x="37" y="62"/>
                </a:cubicBezTo>
                <a:cubicBezTo>
                  <a:pt x="37" y="61"/>
                  <a:pt x="37" y="61"/>
                  <a:pt x="37" y="61"/>
                </a:cubicBezTo>
                <a:cubicBezTo>
                  <a:pt x="27" y="60"/>
                  <a:pt x="27" y="60"/>
                  <a:pt x="27" y="60"/>
                </a:cubicBezTo>
                <a:cubicBezTo>
                  <a:pt x="22" y="65"/>
                  <a:pt x="22" y="65"/>
                  <a:pt x="22" y="65"/>
                </a:cubicBezTo>
                <a:cubicBezTo>
                  <a:pt x="6" y="67"/>
                  <a:pt x="6" y="67"/>
                  <a:pt x="6" y="67"/>
                </a:cubicBezTo>
                <a:cubicBezTo>
                  <a:pt x="6" y="67"/>
                  <a:pt x="6" y="67"/>
                  <a:pt x="6" y="67"/>
                </a:cubicBezTo>
                <a:cubicBezTo>
                  <a:pt x="0" y="67"/>
                  <a:pt x="0" y="67"/>
                  <a:pt x="0" y="67"/>
                </a:cubicBezTo>
                <a:cubicBezTo>
                  <a:pt x="4" y="70"/>
                  <a:pt x="4" y="70"/>
                  <a:pt x="4" y="70"/>
                </a:cubicBezTo>
                <a:cubicBezTo>
                  <a:pt x="18" y="72"/>
                  <a:pt x="18" y="72"/>
                  <a:pt x="18" y="72"/>
                </a:cubicBezTo>
                <a:cubicBezTo>
                  <a:pt x="19" y="72"/>
                  <a:pt x="19" y="72"/>
                  <a:pt x="19" y="72"/>
                </a:cubicBezTo>
                <a:cubicBezTo>
                  <a:pt x="20" y="72"/>
                  <a:pt x="20" y="72"/>
                  <a:pt x="20" y="72"/>
                </a:cubicBezTo>
                <a:cubicBezTo>
                  <a:pt x="20" y="72"/>
                  <a:pt x="20" y="72"/>
                  <a:pt x="20" y="72"/>
                </a:cubicBezTo>
                <a:cubicBezTo>
                  <a:pt x="20" y="72"/>
                  <a:pt x="20" y="72"/>
                  <a:pt x="20" y="72"/>
                </a:cubicBezTo>
                <a:cubicBezTo>
                  <a:pt x="24" y="81"/>
                  <a:pt x="24" y="81"/>
                  <a:pt x="24" y="81"/>
                </a:cubicBezTo>
                <a:cubicBezTo>
                  <a:pt x="28" y="84"/>
                  <a:pt x="28" y="84"/>
                  <a:pt x="28" y="84"/>
                </a:cubicBezTo>
                <a:cubicBezTo>
                  <a:pt x="29" y="86"/>
                  <a:pt x="30" y="88"/>
                  <a:pt x="30" y="92"/>
                </a:cubicBezTo>
                <a:cubicBezTo>
                  <a:pt x="30" y="103"/>
                  <a:pt x="30" y="103"/>
                  <a:pt x="30" y="103"/>
                </a:cubicBezTo>
                <a:cubicBezTo>
                  <a:pt x="35" y="108"/>
                  <a:pt x="35" y="108"/>
                  <a:pt x="35" y="108"/>
                </a:cubicBezTo>
                <a:cubicBezTo>
                  <a:pt x="36" y="108"/>
                  <a:pt x="36" y="108"/>
                  <a:pt x="36" y="108"/>
                </a:cubicBezTo>
                <a:cubicBezTo>
                  <a:pt x="36" y="108"/>
                  <a:pt x="36" y="108"/>
                  <a:pt x="36" y="108"/>
                </a:cubicBezTo>
                <a:cubicBezTo>
                  <a:pt x="36" y="108"/>
                  <a:pt x="36" y="108"/>
                  <a:pt x="36" y="108"/>
                </a:cubicBezTo>
                <a:cubicBezTo>
                  <a:pt x="38" y="116"/>
                  <a:pt x="38" y="116"/>
                  <a:pt x="38" y="116"/>
                </a:cubicBezTo>
                <a:cubicBezTo>
                  <a:pt x="38" y="120"/>
                  <a:pt x="38" y="120"/>
                  <a:pt x="38" y="120"/>
                </a:cubicBezTo>
                <a:cubicBezTo>
                  <a:pt x="36" y="124"/>
                  <a:pt x="36" y="124"/>
                  <a:pt x="36" y="124"/>
                </a:cubicBezTo>
                <a:cubicBezTo>
                  <a:pt x="35" y="128"/>
                  <a:pt x="35" y="128"/>
                  <a:pt x="35" y="128"/>
                </a:cubicBezTo>
                <a:cubicBezTo>
                  <a:pt x="36" y="132"/>
                  <a:pt x="36" y="132"/>
                  <a:pt x="36" y="132"/>
                </a:cubicBezTo>
                <a:cubicBezTo>
                  <a:pt x="41" y="135"/>
                  <a:pt x="41" y="135"/>
                  <a:pt x="41" y="135"/>
                </a:cubicBezTo>
                <a:cubicBezTo>
                  <a:pt x="46" y="137"/>
                  <a:pt x="49" y="138"/>
                  <a:pt x="50" y="140"/>
                </a:cubicBezTo>
                <a:cubicBezTo>
                  <a:pt x="53" y="146"/>
                  <a:pt x="53" y="146"/>
                  <a:pt x="53" y="146"/>
                </a:cubicBezTo>
                <a:cubicBezTo>
                  <a:pt x="56" y="148"/>
                  <a:pt x="58" y="150"/>
                  <a:pt x="58" y="151"/>
                </a:cubicBezTo>
                <a:cubicBezTo>
                  <a:pt x="62" y="152"/>
                  <a:pt x="62" y="152"/>
                  <a:pt x="62" y="152"/>
                </a:cubicBezTo>
                <a:cubicBezTo>
                  <a:pt x="62" y="152"/>
                  <a:pt x="62" y="152"/>
                  <a:pt x="62" y="152"/>
                </a:cubicBezTo>
                <a:cubicBezTo>
                  <a:pt x="61" y="144"/>
                  <a:pt x="61" y="144"/>
                  <a:pt x="61" y="144"/>
                </a:cubicBezTo>
                <a:cubicBezTo>
                  <a:pt x="60" y="142"/>
                  <a:pt x="60" y="140"/>
                  <a:pt x="61" y="139"/>
                </a:cubicBezTo>
                <a:cubicBezTo>
                  <a:pt x="62" y="138"/>
                  <a:pt x="63" y="137"/>
                  <a:pt x="64" y="136"/>
                </a:cubicBezTo>
                <a:cubicBezTo>
                  <a:pt x="70" y="134"/>
                  <a:pt x="70" y="134"/>
                  <a:pt x="70" y="134"/>
                </a:cubicBezTo>
                <a:cubicBezTo>
                  <a:pt x="70" y="134"/>
                  <a:pt x="70" y="134"/>
                  <a:pt x="70" y="134"/>
                </a:cubicBezTo>
                <a:cubicBezTo>
                  <a:pt x="71" y="134"/>
                  <a:pt x="71" y="134"/>
                  <a:pt x="71" y="134"/>
                </a:cubicBezTo>
                <a:cubicBezTo>
                  <a:pt x="71" y="134"/>
                  <a:pt x="71" y="134"/>
                  <a:pt x="71" y="134"/>
                </a:cubicBezTo>
                <a:cubicBezTo>
                  <a:pt x="72" y="134"/>
                  <a:pt x="72" y="134"/>
                  <a:pt x="72" y="134"/>
                </a:cubicBezTo>
                <a:cubicBezTo>
                  <a:pt x="74" y="135"/>
                  <a:pt x="74" y="135"/>
                  <a:pt x="74" y="135"/>
                </a:cubicBezTo>
                <a:cubicBezTo>
                  <a:pt x="78" y="133"/>
                  <a:pt x="78" y="133"/>
                  <a:pt x="78" y="133"/>
                </a:cubicBezTo>
                <a:cubicBezTo>
                  <a:pt x="78" y="132"/>
                  <a:pt x="78" y="132"/>
                  <a:pt x="78" y="132"/>
                </a:cubicBezTo>
                <a:cubicBezTo>
                  <a:pt x="79" y="122"/>
                  <a:pt x="79" y="122"/>
                  <a:pt x="79" y="122"/>
                </a:cubicBezTo>
                <a:cubicBezTo>
                  <a:pt x="77" y="118"/>
                  <a:pt x="77" y="118"/>
                  <a:pt x="77" y="118"/>
                </a:cubicBezTo>
                <a:cubicBezTo>
                  <a:pt x="74" y="116"/>
                  <a:pt x="74" y="116"/>
                  <a:pt x="74" y="116"/>
                </a:cubicBezTo>
                <a:cubicBezTo>
                  <a:pt x="70" y="116"/>
                  <a:pt x="70" y="116"/>
                  <a:pt x="70" y="116"/>
                </a:cubicBezTo>
                <a:cubicBezTo>
                  <a:pt x="69" y="116"/>
                  <a:pt x="69" y="116"/>
                  <a:pt x="69" y="116"/>
                </a:cubicBezTo>
                <a:cubicBezTo>
                  <a:pt x="68" y="115"/>
                  <a:pt x="68" y="115"/>
                  <a:pt x="68" y="115"/>
                </a:cubicBezTo>
                <a:cubicBezTo>
                  <a:pt x="66" y="105"/>
                  <a:pt x="66" y="105"/>
                  <a:pt x="66" y="105"/>
                </a:cubicBezTo>
                <a:cubicBezTo>
                  <a:pt x="67" y="84"/>
                  <a:pt x="67" y="84"/>
                  <a:pt x="67" y="84"/>
                </a:cubicBezTo>
                <a:cubicBezTo>
                  <a:pt x="68" y="84"/>
                  <a:pt x="68" y="84"/>
                  <a:pt x="68" y="84"/>
                </a:cubicBezTo>
                <a:cubicBezTo>
                  <a:pt x="74" y="75"/>
                  <a:pt x="74" y="75"/>
                  <a:pt x="74" y="75"/>
                </a:cubicBezTo>
                <a:cubicBezTo>
                  <a:pt x="82" y="80"/>
                  <a:pt x="82" y="80"/>
                  <a:pt x="82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92" y="54"/>
                  <a:pt x="92" y="54"/>
                  <a:pt x="92" y="54"/>
                </a:cubicBezTo>
                <a:cubicBezTo>
                  <a:pt x="90" y="51"/>
                  <a:pt x="89" y="49"/>
                  <a:pt x="87" y="48"/>
                </a:cubicBezTo>
                <a:cubicBezTo>
                  <a:pt x="84" y="48"/>
                  <a:pt x="84" y="48"/>
                  <a:pt x="84" y="48"/>
                </a:cubicBezTo>
                <a:cubicBezTo>
                  <a:pt x="84" y="48"/>
                  <a:pt x="84" y="48"/>
                  <a:pt x="84" y="48"/>
                </a:cubicBezTo>
                <a:cubicBezTo>
                  <a:pt x="83" y="48"/>
                  <a:pt x="83" y="48"/>
                  <a:pt x="83" y="48"/>
                </a:cubicBezTo>
                <a:cubicBezTo>
                  <a:pt x="77" y="49"/>
                  <a:pt x="77" y="49"/>
                  <a:pt x="77" y="49"/>
                </a:cubicBezTo>
                <a:cubicBezTo>
                  <a:pt x="76" y="48"/>
                  <a:pt x="76" y="48"/>
                  <a:pt x="76" y="48"/>
                </a:cubicBezTo>
                <a:cubicBezTo>
                  <a:pt x="76" y="48"/>
                  <a:pt x="76" y="48"/>
                  <a:pt x="76" y="48"/>
                </a:cubicBezTo>
                <a:cubicBezTo>
                  <a:pt x="72" y="42"/>
                  <a:pt x="72" y="42"/>
                  <a:pt x="72" y="42"/>
                </a:cubicBezTo>
                <a:cubicBezTo>
                  <a:pt x="72" y="42"/>
                  <a:pt x="72" y="42"/>
                  <a:pt x="72" y="42"/>
                </a:cubicBezTo>
                <a:cubicBezTo>
                  <a:pt x="71" y="42"/>
                  <a:pt x="71" y="42"/>
                  <a:pt x="71" y="42"/>
                </a:cubicBezTo>
                <a:cubicBezTo>
                  <a:pt x="71" y="32"/>
                  <a:pt x="71" y="32"/>
                  <a:pt x="71" y="32"/>
                </a:cubicBezTo>
                <a:cubicBezTo>
                  <a:pt x="73" y="26"/>
                  <a:pt x="73" y="26"/>
                  <a:pt x="73" y="26"/>
                </a:cubicBezTo>
                <a:cubicBezTo>
                  <a:pt x="74" y="24"/>
                  <a:pt x="74" y="24"/>
                  <a:pt x="74" y="24"/>
                </a:cubicBezTo>
                <a:cubicBezTo>
                  <a:pt x="74" y="22"/>
                  <a:pt x="75" y="20"/>
                  <a:pt x="76" y="18"/>
                </a:cubicBezTo>
                <a:cubicBezTo>
                  <a:pt x="78" y="16"/>
                  <a:pt x="78" y="16"/>
                  <a:pt x="78" y="16"/>
                </a:cubicBezTo>
                <a:cubicBezTo>
                  <a:pt x="78" y="10"/>
                  <a:pt x="78" y="10"/>
                  <a:pt x="78" y="10"/>
                </a:cubicBezTo>
                <a:cubicBezTo>
                  <a:pt x="72" y="4"/>
                  <a:pt x="72" y="4"/>
                  <a:pt x="72" y="4"/>
                </a:cubicBezTo>
                <a:cubicBezTo>
                  <a:pt x="64" y="0"/>
                  <a:pt x="64" y="0"/>
                  <a:pt x="64" y="0"/>
                </a:cubicBezTo>
                <a:lnTo>
                  <a:pt x="54" y="9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8"/>
          <p:cNvSpPr>
            <a:spLocks/>
          </p:cNvSpPr>
          <p:nvPr/>
        </p:nvSpPr>
        <p:spPr bwMode="auto">
          <a:xfrm>
            <a:off x="3027119" y="1867694"/>
            <a:ext cx="2451100" cy="1852613"/>
          </a:xfrm>
          <a:custGeom>
            <a:avLst/>
            <a:gdLst>
              <a:gd name="T0" fmla="*/ 639 w 652"/>
              <a:gd name="T1" fmla="*/ 228 h 493"/>
              <a:gd name="T2" fmla="*/ 612 w 652"/>
              <a:gd name="T3" fmla="*/ 204 h 493"/>
              <a:gd name="T4" fmla="*/ 596 w 652"/>
              <a:gd name="T5" fmla="*/ 184 h 493"/>
              <a:gd name="T6" fmla="*/ 520 w 652"/>
              <a:gd name="T7" fmla="*/ 166 h 493"/>
              <a:gd name="T8" fmla="*/ 524 w 652"/>
              <a:gd name="T9" fmla="*/ 90 h 493"/>
              <a:gd name="T10" fmla="*/ 470 w 652"/>
              <a:gd name="T11" fmla="*/ 25 h 493"/>
              <a:gd name="T12" fmla="*/ 443 w 652"/>
              <a:gd name="T13" fmla="*/ 7 h 493"/>
              <a:gd name="T14" fmla="*/ 401 w 652"/>
              <a:gd name="T15" fmla="*/ 61 h 493"/>
              <a:gd name="T16" fmla="*/ 309 w 652"/>
              <a:gd name="T17" fmla="*/ 112 h 493"/>
              <a:gd name="T18" fmla="*/ 291 w 652"/>
              <a:gd name="T19" fmla="*/ 115 h 493"/>
              <a:gd name="T20" fmla="*/ 237 w 652"/>
              <a:gd name="T21" fmla="*/ 110 h 493"/>
              <a:gd name="T22" fmla="*/ 245 w 652"/>
              <a:gd name="T23" fmla="*/ 168 h 493"/>
              <a:gd name="T24" fmla="*/ 234 w 652"/>
              <a:gd name="T25" fmla="*/ 198 h 493"/>
              <a:gd name="T26" fmla="*/ 226 w 652"/>
              <a:gd name="T27" fmla="*/ 196 h 493"/>
              <a:gd name="T28" fmla="*/ 202 w 652"/>
              <a:gd name="T29" fmla="*/ 224 h 493"/>
              <a:gd name="T30" fmla="*/ 165 w 652"/>
              <a:gd name="T31" fmla="*/ 234 h 493"/>
              <a:gd name="T32" fmla="*/ 92 w 652"/>
              <a:gd name="T33" fmla="*/ 253 h 493"/>
              <a:gd name="T34" fmla="*/ 53 w 652"/>
              <a:gd name="T35" fmla="*/ 247 h 493"/>
              <a:gd name="T36" fmla="*/ 33 w 652"/>
              <a:gd name="T37" fmla="*/ 240 h 493"/>
              <a:gd name="T38" fmla="*/ 5 w 652"/>
              <a:gd name="T39" fmla="*/ 284 h 493"/>
              <a:gd name="T40" fmla="*/ 27 w 652"/>
              <a:gd name="T41" fmla="*/ 303 h 493"/>
              <a:gd name="T42" fmla="*/ 21 w 652"/>
              <a:gd name="T43" fmla="*/ 356 h 493"/>
              <a:gd name="T44" fmla="*/ 21 w 652"/>
              <a:gd name="T45" fmla="*/ 367 h 493"/>
              <a:gd name="T46" fmla="*/ 60 w 652"/>
              <a:gd name="T47" fmla="*/ 417 h 493"/>
              <a:gd name="T48" fmla="*/ 85 w 652"/>
              <a:gd name="T49" fmla="*/ 443 h 493"/>
              <a:gd name="T50" fmla="*/ 105 w 652"/>
              <a:gd name="T51" fmla="*/ 490 h 493"/>
              <a:gd name="T52" fmla="*/ 130 w 652"/>
              <a:gd name="T53" fmla="*/ 493 h 493"/>
              <a:gd name="T54" fmla="*/ 145 w 652"/>
              <a:gd name="T55" fmla="*/ 466 h 493"/>
              <a:gd name="T56" fmla="*/ 165 w 652"/>
              <a:gd name="T57" fmla="*/ 468 h 493"/>
              <a:gd name="T58" fmla="*/ 230 w 652"/>
              <a:gd name="T59" fmla="*/ 465 h 493"/>
              <a:gd name="T60" fmla="*/ 251 w 652"/>
              <a:gd name="T61" fmla="*/ 480 h 493"/>
              <a:gd name="T62" fmla="*/ 285 w 652"/>
              <a:gd name="T63" fmla="*/ 480 h 493"/>
              <a:gd name="T64" fmla="*/ 360 w 652"/>
              <a:gd name="T65" fmla="*/ 470 h 493"/>
              <a:gd name="T66" fmla="*/ 413 w 652"/>
              <a:gd name="T67" fmla="*/ 472 h 493"/>
              <a:gd name="T68" fmla="*/ 446 w 652"/>
              <a:gd name="T69" fmla="*/ 484 h 493"/>
              <a:gd name="T70" fmla="*/ 473 w 652"/>
              <a:gd name="T71" fmla="*/ 491 h 493"/>
              <a:gd name="T72" fmla="*/ 469 w 652"/>
              <a:gd name="T73" fmla="*/ 470 h 493"/>
              <a:gd name="T74" fmla="*/ 477 w 652"/>
              <a:gd name="T75" fmla="*/ 460 h 493"/>
              <a:gd name="T76" fmla="*/ 479 w 652"/>
              <a:gd name="T77" fmla="*/ 446 h 493"/>
              <a:gd name="T78" fmla="*/ 461 w 652"/>
              <a:gd name="T79" fmla="*/ 428 h 493"/>
              <a:gd name="T80" fmla="*/ 462 w 652"/>
              <a:gd name="T81" fmla="*/ 414 h 493"/>
              <a:gd name="T82" fmla="*/ 494 w 652"/>
              <a:gd name="T83" fmla="*/ 396 h 493"/>
              <a:gd name="T84" fmla="*/ 527 w 652"/>
              <a:gd name="T85" fmla="*/ 390 h 493"/>
              <a:gd name="T86" fmla="*/ 544 w 652"/>
              <a:gd name="T87" fmla="*/ 375 h 493"/>
              <a:gd name="T88" fmla="*/ 545 w 652"/>
              <a:gd name="T89" fmla="*/ 367 h 493"/>
              <a:gd name="T90" fmla="*/ 547 w 652"/>
              <a:gd name="T91" fmla="*/ 343 h 493"/>
              <a:gd name="T92" fmla="*/ 585 w 652"/>
              <a:gd name="T93" fmla="*/ 314 h 493"/>
              <a:gd name="T94" fmla="*/ 603 w 652"/>
              <a:gd name="T95" fmla="*/ 302 h 493"/>
              <a:gd name="T96" fmla="*/ 635 w 652"/>
              <a:gd name="T97" fmla="*/ 294 h 493"/>
              <a:gd name="T98" fmla="*/ 648 w 652"/>
              <a:gd name="T99" fmla="*/ 281 h 493"/>
              <a:gd name="T100" fmla="*/ 651 w 652"/>
              <a:gd name="T101" fmla="*/ 266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52" h="493">
                <a:moveTo>
                  <a:pt x="651" y="265"/>
                </a:moveTo>
                <a:cubicBezTo>
                  <a:pt x="652" y="265"/>
                  <a:pt x="652" y="265"/>
                  <a:pt x="652" y="265"/>
                </a:cubicBezTo>
                <a:cubicBezTo>
                  <a:pt x="652" y="265"/>
                  <a:pt x="652" y="265"/>
                  <a:pt x="652" y="265"/>
                </a:cubicBezTo>
                <a:cubicBezTo>
                  <a:pt x="652" y="264"/>
                  <a:pt x="652" y="264"/>
                  <a:pt x="652" y="264"/>
                </a:cubicBezTo>
                <a:cubicBezTo>
                  <a:pt x="639" y="228"/>
                  <a:pt x="639" y="228"/>
                  <a:pt x="639" y="228"/>
                </a:cubicBezTo>
                <a:cubicBezTo>
                  <a:pt x="631" y="222"/>
                  <a:pt x="631" y="222"/>
                  <a:pt x="631" y="222"/>
                </a:cubicBezTo>
                <a:cubicBezTo>
                  <a:pt x="631" y="221"/>
                  <a:pt x="631" y="221"/>
                  <a:pt x="631" y="221"/>
                </a:cubicBezTo>
                <a:cubicBezTo>
                  <a:pt x="629" y="206"/>
                  <a:pt x="629" y="206"/>
                  <a:pt x="629" y="206"/>
                </a:cubicBezTo>
                <a:cubicBezTo>
                  <a:pt x="613" y="204"/>
                  <a:pt x="613" y="204"/>
                  <a:pt x="613" y="204"/>
                </a:cubicBezTo>
                <a:cubicBezTo>
                  <a:pt x="612" y="204"/>
                  <a:pt x="612" y="204"/>
                  <a:pt x="612" y="204"/>
                </a:cubicBezTo>
                <a:cubicBezTo>
                  <a:pt x="611" y="204"/>
                  <a:pt x="611" y="204"/>
                  <a:pt x="611" y="204"/>
                </a:cubicBezTo>
                <a:cubicBezTo>
                  <a:pt x="611" y="203"/>
                  <a:pt x="611" y="203"/>
                  <a:pt x="611" y="203"/>
                </a:cubicBezTo>
                <a:cubicBezTo>
                  <a:pt x="611" y="202"/>
                  <a:pt x="611" y="202"/>
                  <a:pt x="611" y="202"/>
                </a:cubicBezTo>
                <a:cubicBezTo>
                  <a:pt x="611" y="202"/>
                  <a:pt x="611" y="202"/>
                  <a:pt x="611" y="202"/>
                </a:cubicBezTo>
                <a:cubicBezTo>
                  <a:pt x="609" y="196"/>
                  <a:pt x="604" y="190"/>
                  <a:pt x="596" y="184"/>
                </a:cubicBezTo>
                <a:cubicBezTo>
                  <a:pt x="591" y="180"/>
                  <a:pt x="587" y="178"/>
                  <a:pt x="583" y="177"/>
                </a:cubicBezTo>
                <a:cubicBezTo>
                  <a:pt x="581" y="176"/>
                  <a:pt x="578" y="174"/>
                  <a:pt x="576" y="173"/>
                </a:cubicBezTo>
                <a:cubicBezTo>
                  <a:pt x="571" y="169"/>
                  <a:pt x="553" y="166"/>
                  <a:pt x="521" y="166"/>
                </a:cubicBezTo>
                <a:cubicBezTo>
                  <a:pt x="520" y="166"/>
                  <a:pt x="520" y="166"/>
                  <a:pt x="520" y="166"/>
                </a:cubicBezTo>
                <a:cubicBezTo>
                  <a:pt x="520" y="166"/>
                  <a:pt x="520" y="166"/>
                  <a:pt x="520" y="166"/>
                </a:cubicBezTo>
                <a:cubicBezTo>
                  <a:pt x="516" y="160"/>
                  <a:pt x="516" y="160"/>
                  <a:pt x="516" y="160"/>
                </a:cubicBezTo>
                <a:cubicBezTo>
                  <a:pt x="515" y="156"/>
                  <a:pt x="513" y="153"/>
                  <a:pt x="513" y="150"/>
                </a:cubicBezTo>
                <a:cubicBezTo>
                  <a:pt x="513" y="145"/>
                  <a:pt x="518" y="131"/>
                  <a:pt x="529" y="107"/>
                </a:cubicBezTo>
                <a:cubicBezTo>
                  <a:pt x="524" y="90"/>
                  <a:pt x="524" y="90"/>
                  <a:pt x="524" y="90"/>
                </a:cubicBezTo>
                <a:cubicBezTo>
                  <a:pt x="524" y="90"/>
                  <a:pt x="524" y="90"/>
                  <a:pt x="524" y="90"/>
                </a:cubicBezTo>
                <a:cubicBezTo>
                  <a:pt x="518" y="62"/>
                  <a:pt x="518" y="62"/>
                  <a:pt x="518" y="62"/>
                </a:cubicBezTo>
                <a:cubicBezTo>
                  <a:pt x="517" y="58"/>
                  <a:pt x="510" y="54"/>
                  <a:pt x="498" y="50"/>
                </a:cubicBezTo>
                <a:cubicBezTo>
                  <a:pt x="496" y="50"/>
                  <a:pt x="493" y="49"/>
                  <a:pt x="491" y="47"/>
                </a:cubicBezTo>
                <a:cubicBezTo>
                  <a:pt x="487" y="45"/>
                  <a:pt x="483" y="42"/>
                  <a:pt x="482" y="37"/>
                </a:cubicBezTo>
                <a:cubicBezTo>
                  <a:pt x="479" y="32"/>
                  <a:pt x="475" y="28"/>
                  <a:pt x="470" y="25"/>
                </a:cubicBezTo>
                <a:cubicBezTo>
                  <a:pt x="469" y="25"/>
                  <a:pt x="469" y="25"/>
                  <a:pt x="469" y="25"/>
                </a:cubicBezTo>
                <a:cubicBezTo>
                  <a:pt x="469" y="24"/>
                  <a:pt x="469" y="24"/>
                  <a:pt x="469" y="24"/>
                </a:cubicBezTo>
                <a:cubicBezTo>
                  <a:pt x="464" y="0"/>
                  <a:pt x="464" y="0"/>
                  <a:pt x="464" y="0"/>
                </a:cubicBezTo>
                <a:cubicBezTo>
                  <a:pt x="445" y="2"/>
                  <a:pt x="445" y="2"/>
                  <a:pt x="445" y="2"/>
                </a:cubicBezTo>
                <a:cubicBezTo>
                  <a:pt x="443" y="7"/>
                  <a:pt x="443" y="7"/>
                  <a:pt x="443" y="7"/>
                </a:cubicBezTo>
                <a:cubicBezTo>
                  <a:pt x="441" y="15"/>
                  <a:pt x="438" y="19"/>
                  <a:pt x="435" y="19"/>
                </a:cubicBezTo>
                <a:cubicBezTo>
                  <a:pt x="423" y="23"/>
                  <a:pt x="423" y="23"/>
                  <a:pt x="423" y="23"/>
                </a:cubicBezTo>
                <a:cubicBezTo>
                  <a:pt x="415" y="26"/>
                  <a:pt x="411" y="29"/>
                  <a:pt x="408" y="33"/>
                </a:cubicBezTo>
                <a:cubicBezTo>
                  <a:pt x="407" y="34"/>
                  <a:pt x="406" y="39"/>
                  <a:pt x="405" y="46"/>
                </a:cubicBezTo>
                <a:cubicBezTo>
                  <a:pt x="404" y="53"/>
                  <a:pt x="403" y="58"/>
                  <a:pt x="401" y="61"/>
                </a:cubicBezTo>
                <a:cubicBezTo>
                  <a:pt x="399" y="66"/>
                  <a:pt x="395" y="70"/>
                  <a:pt x="389" y="72"/>
                </a:cubicBezTo>
                <a:cubicBezTo>
                  <a:pt x="379" y="76"/>
                  <a:pt x="361" y="70"/>
                  <a:pt x="337" y="52"/>
                </a:cubicBezTo>
                <a:cubicBezTo>
                  <a:pt x="304" y="94"/>
                  <a:pt x="304" y="94"/>
                  <a:pt x="304" y="94"/>
                </a:cubicBezTo>
                <a:cubicBezTo>
                  <a:pt x="308" y="112"/>
                  <a:pt x="308" y="112"/>
                  <a:pt x="308" y="112"/>
                </a:cubicBezTo>
                <a:cubicBezTo>
                  <a:pt x="309" y="112"/>
                  <a:pt x="309" y="112"/>
                  <a:pt x="309" y="112"/>
                </a:cubicBezTo>
                <a:cubicBezTo>
                  <a:pt x="309" y="112"/>
                  <a:pt x="309" y="112"/>
                  <a:pt x="309" y="112"/>
                </a:cubicBezTo>
                <a:cubicBezTo>
                  <a:pt x="308" y="113"/>
                  <a:pt x="308" y="113"/>
                  <a:pt x="308" y="113"/>
                </a:cubicBezTo>
                <a:cubicBezTo>
                  <a:pt x="308" y="113"/>
                  <a:pt x="308" y="113"/>
                  <a:pt x="308" y="113"/>
                </a:cubicBezTo>
                <a:cubicBezTo>
                  <a:pt x="307" y="116"/>
                  <a:pt x="304" y="117"/>
                  <a:pt x="301" y="118"/>
                </a:cubicBezTo>
                <a:cubicBezTo>
                  <a:pt x="298" y="118"/>
                  <a:pt x="295" y="117"/>
                  <a:pt x="291" y="115"/>
                </a:cubicBezTo>
                <a:cubicBezTo>
                  <a:pt x="288" y="112"/>
                  <a:pt x="279" y="110"/>
                  <a:pt x="264" y="110"/>
                </a:cubicBezTo>
                <a:cubicBezTo>
                  <a:pt x="257" y="109"/>
                  <a:pt x="257" y="109"/>
                  <a:pt x="257" y="109"/>
                </a:cubicBezTo>
                <a:cubicBezTo>
                  <a:pt x="257" y="109"/>
                  <a:pt x="257" y="109"/>
                  <a:pt x="257" y="109"/>
                </a:cubicBezTo>
                <a:cubicBezTo>
                  <a:pt x="247" y="108"/>
                  <a:pt x="247" y="108"/>
                  <a:pt x="247" y="108"/>
                </a:cubicBezTo>
                <a:cubicBezTo>
                  <a:pt x="237" y="110"/>
                  <a:pt x="237" y="110"/>
                  <a:pt x="237" y="110"/>
                </a:cubicBezTo>
                <a:cubicBezTo>
                  <a:pt x="241" y="117"/>
                  <a:pt x="241" y="117"/>
                  <a:pt x="241" y="117"/>
                </a:cubicBezTo>
                <a:cubicBezTo>
                  <a:pt x="245" y="122"/>
                  <a:pt x="247" y="126"/>
                  <a:pt x="247" y="128"/>
                </a:cubicBezTo>
                <a:cubicBezTo>
                  <a:pt x="242" y="154"/>
                  <a:pt x="242" y="154"/>
                  <a:pt x="242" y="154"/>
                </a:cubicBezTo>
                <a:cubicBezTo>
                  <a:pt x="244" y="168"/>
                  <a:pt x="244" y="168"/>
                  <a:pt x="244" y="168"/>
                </a:cubicBezTo>
                <a:cubicBezTo>
                  <a:pt x="245" y="168"/>
                  <a:pt x="245" y="168"/>
                  <a:pt x="245" y="168"/>
                </a:cubicBezTo>
                <a:cubicBezTo>
                  <a:pt x="245" y="168"/>
                  <a:pt x="245" y="168"/>
                  <a:pt x="245" y="168"/>
                </a:cubicBezTo>
                <a:cubicBezTo>
                  <a:pt x="244" y="168"/>
                  <a:pt x="244" y="168"/>
                  <a:pt x="244" y="168"/>
                </a:cubicBezTo>
                <a:cubicBezTo>
                  <a:pt x="244" y="168"/>
                  <a:pt x="244" y="168"/>
                  <a:pt x="244" y="168"/>
                </a:cubicBezTo>
                <a:cubicBezTo>
                  <a:pt x="236" y="194"/>
                  <a:pt x="236" y="194"/>
                  <a:pt x="236" y="194"/>
                </a:cubicBezTo>
                <a:cubicBezTo>
                  <a:pt x="236" y="197"/>
                  <a:pt x="235" y="198"/>
                  <a:pt x="234" y="198"/>
                </a:cubicBezTo>
                <a:cubicBezTo>
                  <a:pt x="233" y="198"/>
                  <a:pt x="233" y="198"/>
                  <a:pt x="233" y="198"/>
                </a:cubicBezTo>
                <a:cubicBezTo>
                  <a:pt x="233" y="197"/>
                  <a:pt x="233" y="197"/>
                  <a:pt x="233" y="197"/>
                </a:cubicBezTo>
                <a:cubicBezTo>
                  <a:pt x="232" y="195"/>
                  <a:pt x="232" y="195"/>
                  <a:pt x="232" y="195"/>
                </a:cubicBezTo>
                <a:cubicBezTo>
                  <a:pt x="231" y="192"/>
                  <a:pt x="230" y="190"/>
                  <a:pt x="229" y="191"/>
                </a:cubicBezTo>
                <a:cubicBezTo>
                  <a:pt x="228" y="191"/>
                  <a:pt x="227" y="193"/>
                  <a:pt x="226" y="196"/>
                </a:cubicBezTo>
                <a:cubicBezTo>
                  <a:pt x="225" y="204"/>
                  <a:pt x="220" y="210"/>
                  <a:pt x="213" y="216"/>
                </a:cubicBezTo>
                <a:cubicBezTo>
                  <a:pt x="206" y="222"/>
                  <a:pt x="206" y="222"/>
                  <a:pt x="206" y="222"/>
                </a:cubicBezTo>
                <a:cubicBezTo>
                  <a:pt x="203" y="224"/>
                  <a:pt x="203" y="224"/>
                  <a:pt x="203" y="224"/>
                </a:cubicBezTo>
                <a:cubicBezTo>
                  <a:pt x="203" y="224"/>
                  <a:pt x="203" y="224"/>
                  <a:pt x="203" y="224"/>
                </a:cubicBezTo>
                <a:cubicBezTo>
                  <a:pt x="202" y="224"/>
                  <a:pt x="202" y="224"/>
                  <a:pt x="202" y="224"/>
                </a:cubicBezTo>
                <a:cubicBezTo>
                  <a:pt x="176" y="224"/>
                  <a:pt x="176" y="224"/>
                  <a:pt x="176" y="224"/>
                </a:cubicBezTo>
                <a:cubicBezTo>
                  <a:pt x="166" y="234"/>
                  <a:pt x="166" y="234"/>
                  <a:pt x="166" y="234"/>
                </a:cubicBezTo>
                <a:cubicBezTo>
                  <a:pt x="166" y="234"/>
                  <a:pt x="166" y="234"/>
                  <a:pt x="166" y="234"/>
                </a:cubicBezTo>
                <a:cubicBezTo>
                  <a:pt x="165" y="234"/>
                  <a:pt x="165" y="234"/>
                  <a:pt x="165" y="234"/>
                </a:cubicBezTo>
                <a:cubicBezTo>
                  <a:pt x="165" y="234"/>
                  <a:pt x="165" y="234"/>
                  <a:pt x="165" y="234"/>
                </a:cubicBezTo>
                <a:cubicBezTo>
                  <a:pt x="137" y="230"/>
                  <a:pt x="137" y="230"/>
                  <a:pt x="137" y="230"/>
                </a:cubicBezTo>
                <a:cubicBezTo>
                  <a:pt x="133" y="234"/>
                  <a:pt x="128" y="236"/>
                  <a:pt x="124" y="235"/>
                </a:cubicBezTo>
                <a:cubicBezTo>
                  <a:pt x="120" y="234"/>
                  <a:pt x="113" y="236"/>
                  <a:pt x="103" y="239"/>
                </a:cubicBezTo>
                <a:cubicBezTo>
                  <a:pt x="92" y="252"/>
                  <a:pt x="92" y="252"/>
                  <a:pt x="92" y="252"/>
                </a:cubicBezTo>
                <a:cubicBezTo>
                  <a:pt x="92" y="253"/>
                  <a:pt x="92" y="253"/>
                  <a:pt x="92" y="253"/>
                </a:cubicBezTo>
                <a:cubicBezTo>
                  <a:pt x="74" y="254"/>
                  <a:pt x="74" y="254"/>
                  <a:pt x="74" y="254"/>
                </a:cubicBezTo>
                <a:cubicBezTo>
                  <a:pt x="74" y="239"/>
                  <a:pt x="74" y="239"/>
                  <a:pt x="74" y="239"/>
                </a:cubicBezTo>
                <a:cubicBezTo>
                  <a:pt x="63" y="239"/>
                  <a:pt x="63" y="239"/>
                  <a:pt x="63" y="239"/>
                </a:cubicBezTo>
                <a:cubicBezTo>
                  <a:pt x="61" y="245"/>
                  <a:pt x="61" y="245"/>
                  <a:pt x="61" y="245"/>
                </a:cubicBezTo>
                <a:cubicBezTo>
                  <a:pt x="53" y="247"/>
                  <a:pt x="53" y="247"/>
                  <a:pt x="53" y="247"/>
                </a:cubicBezTo>
                <a:cubicBezTo>
                  <a:pt x="52" y="247"/>
                  <a:pt x="52" y="247"/>
                  <a:pt x="52" y="247"/>
                </a:cubicBezTo>
                <a:cubicBezTo>
                  <a:pt x="52" y="247"/>
                  <a:pt x="52" y="247"/>
                  <a:pt x="52" y="247"/>
                </a:cubicBezTo>
                <a:cubicBezTo>
                  <a:pt x="51" y="247"/>
                  <a:pt x="51" y="247"/>
                  <a:pt x="51" y="247"/>
                </a:cubicBezTo>
                <a:cubicBezTo>
                  <a:pt x="51" y="247"/>
                  <a:pt x="51" y="247"/>
                  <a:pt x="51" y="247"/>
                </a:cubicBezTo>
                <a:cubicBezTo>
                  <a:pt x="46" y="244"/>
                  <a:pt x="39" y="241"/>
                  <a:pt x="33" y="240"/>
                </a:cubicBezTo>
                <a:cubicBezTo>
                  <a:pt x="29" y="240"/>
                  <a:pt x="25" y="242"/>
                  <a:pt x="19" y="248"/>
                </a:cubicBezTo>
                <a:cubicBezTo>
                  <a:pt x="12" y="254"/>
                  <a:pt x="7" y="259"/>
                  <a:pt x="5" y="264"/>
                </a:cubicBezTo>
                <a:cubicBezTo>
                  <a:pt x="6" y="264"/>
                  <a:pt x="7" y="266"/>
                  <a:pt x="7" y="268"/>
                </a:cubicBezTo>
                <a:cubicBezTo>
                  <a:pt x="7" y="271"/>
                  <a:pt x="8" y="274"/>
                  <a:pt x="8" y="277"/>
                </a:cubicBezTo>
                <a:cubicBezTo>
                  <a:pt x="7" y="280"/>
                  <a:pt x="6" y="282"/>
                  <a:pt x="5" y="284"/>
                </a:cubicBezTo>
                <a:cubicBezTo>
                  <a:pt x="3" y="285"/>
                  <a:pt x="1" y="288"/>
                  <a:pt x="0" y="295"/>
                </a:cubicBezTo>
                <a:cubicBezTo>
                  <a:pt x="7" y="299"/>
                  <a:pt x="7" y="299"/>
                  <a:pt x="7" y="299"/>
                </a:cubicBezTo>
                <a:cubicBezTo>
                  <a:pt x="15" y="290"/>
                  <a:pt x="15" y="290"/>
                  <a:pt x="15" y="290"/>
                </a:cubicBezTo>
                <a:cubicBezTo>
                  <a:pt x="27" y="302"/>
                  <a:pt x="27" y="302"/>
                  <a:pt x="27" y="302"/>
                </a:cubicBezTo>
                <a:cubicBezTo>
                  <a:pt x="27" y="303"/>
                  <a:pt x="27" y="303"/>
                  <a:pt x="27" y="303"/>
                </a:cubicBezTo>
                <a:cubicBezTo>
                  <a:pt x="29" y="325"/>
                  <a:pt x="29" y="325"/>
                  <a:pt x="29" y="325"/>
                </a:cubicBezTo>
                <a:cubicBezTo>
                  <a:pt x="29" y="326"/>
                  <a:pt x="29" y="326"/>
                  <a:pt x="29" y="326"/>
                </a:cubicBezTo>
                <a:cubicBezTo>
                  <a:pt x="29" y="326"/>
                  <a:pt x="29" y="326"/>
                  <a:pt x="29" y="326"/>
                </a:cubicBezTo>
                <a:cubicBezTo>
                  <a:pt x="22" y="356"/>
                  <a:pt x="22" y="356"/>
                  <a:pt x="22" y="356"/>
                </a:cubicBezTo>
                <a:cubicBezTo>
                  <a:pt x="21" y="356"/>
                  <a:pt x="21" y="356"/>
                  <a:pt x="21" y="356"/>
                </a:cubicBezTo>
                <a:cubicBezTo>
                  <a:pt x="11" y="356"/>
                  <a:pt x="5" y="356"/>
                  <a:pt x="3" y="358"/>
                </a:cubicBezTo>
                <a:cubicBezTo>
                  <a:pt x="3" y="360"/>
                  <a:pt x="7" y="363"/>
                  <a:pt x="14" y="368"/>
                </a:cubicBezTo>
                <a:cubicBezTo>
                  <a:pt x="20" y="367"/>
                  <a:pt x="20" y="367"/>
                  <a:pt x="20" y="367"/>
                </a:cubicBezTo>
                <a:cubicBezTo>
                  <a:pt x="21" y="367"/>
                  <a:pt x="21" y="367"/>
                  <a:pt x="21" y="367"/>
                </a:cubicBezTo>
                <a:cubicBezTo>
                  <a:pt x="21" y="367"/>
                  <a:pt x="21" y="367"/>
                  <a:pt x="21" y="367"/>
                </a:cubicBezTo>
                <a:cubicBezTo>
                  <a:pt x="35" y="380"/>
                  <a:pt x="35" y="380"/>
                  <a:pt x="35" y="380"/>
                </a:cubicBezTo>
                <a:cubicBezTo>
                  <a:pt x="40" y="384"/>
                  <a:pt x="39" y="392"/>
                  <a:pt x="33" y="403"/>
                </a:cubicBezTo>
                <a:cubicBezTo>
                  <a:pt x="35" y="416"/>
                  <a:pt x="35" y="416"/>
                  <a:pt x="35" y="416"/>
                </a:cubicBezTo>
                <a:cubicBezTo>
                  <a:pt x="40" y="417"/>
                  <a:pt x="40" y="417"/>
                  <a:pt x="40" y="417"/>
                </a:cubicBezTo>
                <a:cubicBezTo>
                  <a:pt x="60" y="417"/>
                  <a:pt x="60" y="417"/>
                  <a:pt x="60" y="417"/>
                </a:cubicBezTo>
                <a:cubicBezTo>
                  <a:pt x="50" y="426"/>
                  <a:pt x="50" y="426"/>
                  <a:pt x="50" y="426"/>
                </a:cubicBezTo>
                <a:cubicBezTo>
                  <a:pt x="56" y="430"/>
                  <a:pt x="56" y="430"/>
                  <a:pt x="56" y="430"/>
                </a:cubicBezTo>
                <a:cubicBezTo>
                  <a:pt x="56" y="430"/>
                  <a:pt x="56" y="430"/>
                  <a:pt x="56" y="430"/>
                </a:cubicBezTo>
                <a:cubicBezTo>
                  <a:pt x="64" y="434"/>
                  <a:pt x="64" y="434"/>
                  <a:pt x="64" y="434"/>
                </a:cubicBezTo>
                <a:cubicBezTo>
                  <a:pt x="85" y="443"/>
                  <a:pt x="85" y="443"/>
                  <a:pt x="85" y="443"/>
                </a:cubicBezTo>
                <a:cubicBezTo>
                  <a:pt x="86" y="444"/>
                  <a:pt x="86" y="444"/>
                  <a:pt x="86" y="444"/>
                </a:cubicBezTo>
                <a:cubicBezTo>
                  <a:pt x="87" y="444"/>
                  <a:pt x="87" y="444"/>
                  <a:pt x="87" y="444"/>
                </a:cubicBezTo>
                <a:cubicBezTo>
                  <a:pt x="89" y="476"/>
                  <a:pt x="89" y="476"/>
                  <a:pt x="89" y="476"/>
                </a:cubicBezTo>
                <a:cubicBezTo>
                  <a:pt x="89" y="483"/>
                  <a:pt x="94" y="488"/>
                  <a:pt x="103" y="491"/>
                </a:cubicBezTo>
                <a:cubicBezTo>
                  <a:pt x="105" y="490"/>
                  <a:pt x="105" y="490"/>
                  <a:pt x="105" y="490"/>
                </a:cubicBezTo>
                <a:cubicBezTo>
                  <a:pt x="105" y="490"/>
                  <a:pt x="105" y="490"/>
                  <a:pt x="105" y="490"/>
                </a:cubicBezTo>
                <a:cubicBezTo>
                  <a:pt x="106" y="490"/>
                  <a:pt x="106" y="490"/>
                  <a:pt x="106" y="490"/>
                </a:cubicBezTo>
                <a:cubicBezTo>
                  <a:pt x="128" y="493"/>
                  <a:pt x="128" y="493"/>
                  <a:pt x="128" y="493"/>
                </a:cubicBezTo>
                <a:cubicBezTo>
                  <a:pt x="130" y="493"/>
                  <a:pt x="130" y="493"/>
                  <a:pt x="130" y="493"/>
                </a:cubicBezTo>
                <a:cubicBezTo>
                  <a:pt x="130" y="493"/>
                  <a:pt x="130" y="493"/>
                  <a:pt x="130" y="493"/>
                </a:cubicBezTo>
                <a:cubicBezTo>
                  <a:pt x="130" y="492"/>
                  <a:pt x="130" y="492"/>
                  <a:pt x="130" y="492"/>
                </a:cubicBezTo>
                <a:cubicBezTo>
                  <a:pt x="133" y="488"/>
                  <a:pt x="134" y="484"/>
                  <a:pt x="134" y="484"/>
                </a:cubicBezTo>
                <a:cubicBezTo>
                  <a:pt x="134" y="483"/>
                  <a:pt x="134" y="483"/>
                  <a:pt x="134" y="483"/>
                </a:cubicBezTo>
                <a:cubicBezTo>
                  <a:pt x="134" y="479"/>
                  <a:pt x="135" y="476"/>
                  <a:pt x="139" y="474"/>
                </a:cubicBezTo>
                <a:cubicBezTo>
                  <a:pt x="142" y="471"/>
                  <a:pt x="144" y="469"/>
                  <a:pt x="145" y="466"/>
                </a:cubicBezTo>
                <a:cubicBezTo>
                  <a:pt x="145" y="466"/>
                  <a:pt x="145" y="466"/>
                  <a:pt x="145" y="466"/>
                </a:cubicBezTo>
                <a:cubicBezTo>
                  <a:pt x="147" y="462"/>
                  <a:pt x="151" y="462"/>
                  <a:pt x="157" y="464"/>
                </a:cubicBezTo>
                <a:cubicBezTo>
                  <a:pt x="158" y="464"/>
                  <a:pt x="158" y="464"/>
                  <a:pt x="158" y="464"/>
                </a:cubicBezTo>
                <a:cubicBezTo>
                  <a:pt x="158" y="464"/>
                  <a:pt x="158" y="464"/>
                  <a:pt x="158" y="464"/>
                </a:cubicBezTo>
                <a:cubicBezTo>
                  <a:pt x="165" y="468"/>
                  <a:pt x="165" y="468"/>
                  <a:pt x="165" y="468"/>
                </a:cubicBezTo>
                <a:cubicBezTo>
                  <a:pt x="191" y="473"/>
                  <a:pt x="191" y="473"/>
                  <a:pt x="191" y="473"/>
                </a:cubicBezTo>
                <a:cubicBezTo>
                  <a:pt x="206" y="472"/>
                  <a:pt x="206" y="472"/>
                  <a:pt x="206" y="472"/>
                </a:cubicBezTo>
                <a:cubicBezTo>
                  <a:pt x="217" y="467"/>
                  <a:pt x="217" y="467"/>
                  <a:pt x="217" y="467"/>
                </a:cubicBezTo>
                <a:cubicBezTo>
                  <a:pt x="219" y="464"/>
                  <a:pt x="221" y="463"/>
                  <a:pt x="222" y="462"/>
                </a:cubicBezTo>
                <a:cubicBezTo>
                  <a:pt x="224" y="462"/>
                  <a:pt x="227" y="462"/>
                  <a:pt x="230" y="465"/>
                </a:cubicBezTo>
                <a:cubicBezTo>
                  <a:pt x="232" y="466"/>
                  <a:pt x="232" y="466"/>
                  <a:pt x="232" y="466"/>
                </a:cubicBezTo>
                <a:cubicBezTo>
                  <a:pt x="233" y="467"/>
                  <a:pt x="235" y="470"/>
                  <a:pt x="236" y="474"/>
                </a:cubicBezTo>
                <a:cubicBezTo>
                  <a:pt x="244" y="480"/>
                  <a:pt x="244" y="480"/>
                  <a:pt x="244" y="480"/>
                </a:cubicBezTo>
                <a:cubicBezTo>
                  <a:pt x="250" y="480"/>
                  <a:pt x="250" y="480"/>
                  <a:pt x="250" y="480"/>
                </a:cubicBezTo>
                <a:cubicBezTo>
                  <a:pt x="251" y="480"/>
                  <a:pt x="251" y="480"/>
                  <a:pt x="251" y="480"/>
                </a:cubicBezTo>
                <a:cubicBezTo>
                  <a:pt x="251" y="480"/>
                  <a:pt x="251" y="480"/>
                  <a:pt x="251" y="480"/>
                </a:cubicBezTo>
                <a:cubicBezTo>
                  <a:pt x="252" y="480"/>
                  <a:pt x="252" y="480"/>
                  <a:pt x="252" y="480"/>
                </a:cubicBezTo>
                <a:cubicBezTo>
                  <a:pt x="260" y="484"/>
                  <a:pt x="260" y="484"/>
                  <a:pt x="260" y="484"/>
                </a:cubicBezTo>
                <a:cubicBezTo>
                  <a:pt x="276" y="482"/>
                  <a:pt x="276" y="482"/>
                  <a:pt x="276" y="482"/>
                </a:cubicBezTo>
                <a:cubicBezTo>
                  <a:pt x="285" y="480"/>
                  <a:pt x="285" y="480"/>
                  <a:pt x="285" y="480"/>
                </a:cubicBezTo>
                <a:cubicBezTo>
                  <a:pt x="307" y="482"/>
                  <a:pt x="307" y="482"/>
                  <a:pt x="307" y="482"/>
                </a:cubicBezTo>
                <a:cubicBezTo>
                  <a:pt x="317" y="479"/>
                  <a:pt x="317" y="479"/>
                  <a:pt x="317" y="479"/>
                </a:cubicBezTo>
                <a:cubicBezTo>
                  <a:pt x="329" y="474"/>
                  <a:pt x="329" y="474"/>
                  <a:pt x="329" y="474"/>
                </a:cubicBezTo>
                <a:cubicBezTo>
                  <a:pt x="331" y="472"/>
                  <a:pt x="334" y="471"/>
                  <a:pt x="338" y="470"/>
                </a:cubicBezTo>
                <a:cubicBezTo>
                  <a:pt x="360" y="470"/>
                  <a:pt x="360" y="470"/>
                  <a:pt x="360" y="470"/>
                </a:cubicBezTo>
                <a:cubicBezTo>
                  <a:pt x="368" y="467"/>
                  <a:pt x="368" y="467"/>
                  <a:pt x="368" y="467"/>
                </a:cubicBezTo>
                <a:cubicBezTo>
                  <a:pt x="371" y="465"/>
                  <a:pt x="374" y="464"/>
                  <a:pt x="377" y="464"/>
                </a:cubicBezTo>
                <a:cubicBezTo>
                  <a:pt x="389" y="464"/>
                  <a:pt x="389" y="464"/>
                  <a:pt x="389" y="464"/>
                </a:cubicBezTo>
                <a:cubicBezTo>
                  <a:pt x="395" y="468"/>
                  <a:pt x="395" y="468"/>
                  <a:pt x="395" y="468"/>
                </a:cubicBezTo>
                <a:cubicBezTo>
                  <a:pt x="413" y="472"/>
                  <a:pt x="413" y="472"/>
                  <a:pt x="413" y="472"/>
                </a:cubicBezTo>
                <a:cubicBezTo>
                  <a:pt x="415" y="472"/>
                  <a:pt x="417" y="474"/>
                  <a:pt x="421" y="478"/>
                </a:cubicBezTo>
                <a:cubicBezTo>
                  <a:pt x="429" y="482"/>
                  <a:pt x="429" y="482"/>
                  <a:pt x="429" y="482"/>
                </a:cubicBezTo>
                <a:cubicBezTo>
                  <a:pt x="429" y="483"/>
                  <a:pt x="429" y="483"/>
                  <a:pt x="429" y="483"/>
                </a:cubicBezTo>
                <a:cubicBezTo>
                  <a:pt x="446" y="484"/>
                  <a:pt x="446" y="484"/>
                  <a:pt x="446" y="484"/>
                </a:cubicBezTo>
                <a:cubicBezTo>
                  <a:pt x="446" y="484"/>
                  <a:pt x="446" y="484"/>
                  <a:pt x="446" y="484"/>
                </a:cubicBezTo>
                <a:cubicBezTo>
                  <a:pt x="446" y="484"/>
                  <a:pt x="446" y="484"/>
                  <a:pt x="446" y="484"/>
                </a:cubicBezTo>
                <a:cubicBezTo>
                  <a:pt x="454" y="488"/>
                  <a:pt x="454" y="488"/>
                  <a:pt x="454" y="488"/>
                </a:cubicBezTo>
                <a:cubicBezTo>
                  <a:pt x="464" y="490"/>
                  <a:pt x="464" y="490"/>
                  <a:pt x="464" y="490"/>
                </a:cubicBezTo>
                <a:cubicBezTo>
                  <a:pt x="464" y="490"/>
                  <a:pt x="464" y="490"/>
                  <a:pt x="464" y="490"/>
                </a:cubicBezTo>
                <a:cubicBezTo>
                  <a:pt x="473" y="491"/>
                  <a:pt x="473" y="491"/>
                  <a:pt x="473" y="491"/>
                </a:cubicBezTo>
                <a:cubicBezTo>
                  <a:pt x="475" y="486"/>
                  <a:pt x="475" y="486"/>
                  <a:pt x="475" y="486"/>
                </a:cubicBezTo>
                <a:cubicBezTo>
                  <a:pt x="471" y="478"/>
                  <a:pt x="471" y="478"/>
                  <a:pt x="471" y="478"/>
                </a:cubicBezTo>
                <a:cubicBezTo>
                  <a:pt x="470" y="470"/>
                  <a:pt x="470" y="470"/>
                  <a:pt x="470" y="470"/>
                </a:cubicBezTo>
                <a:cubicBezTo>
                  <a:pt x="470" y="470"/>
                  <a:pt x="470" y="470"/>
                  <a:pt x="470" y="470"/>
                </a:cubicBezTo>
                <a:cubicBezTo>
                  <a:pt x="469" y="470"/>
                  <a:pt x="469" y="470"/>
                  <a:pt x="469" y="470"/>
                </a:cubicBezTo>
                <a:cubicBezTo>
                  <a:pt x="471" y="468"/>
                  <a:pt x="471" y="468"/>
                  <a:pt x="471" y="468"/>
                </a:cubicBezTo>
                <a:cubicBezTo>
                  <a:pt x="476" y="461"/>
                  <a:pt x="476" y="461"/>
                  <a:pt x="476" y="461"/>
                </a:cubicBezTo>
                <a:cubicBezTo>
                  <a:pt x="476" y="460"/>
                  <a:pt x="476" y="460"/>
                  <a:pt x="476" y="460"/>
                </a:cubicBezTo>
                <a:cubicBezTo>
                  <a:pt x="476" y="460"/>
                  <a:pt x="476" y="460"/>
                  <a:pt x="476" y="460"/>
                </a:cubicBezTo>
                <a:cubicBezTo>
                  <a:pt x="477" y="460"/>
                  <a:pt x="477" y="460"/>
                  <a:pt x="477" y="460"/>
                </a:cubicBezTo>
                <a:cubicBezTo>
                  <a:pt x="477" y="460"/>
                  <a:pt x="477" y="460"/>
                  <a:pt x="477" y="460"/>
                </a:cubicBezTo>
                <a:cubicBezTo>
                  <a:pt x="482" y="456"/>
                  <a:pt x="482" y="456"/>
                  <a:pt x="482" y="456"/>
                </a:cubicBezTo>
                <a:cubicBezTo>
                  <a:pt x="482" y="456"/>
                  <a:pt x="482" y="456"/>
                  <a:pt x="482" y="456"/>
                </a:cubicBezTo>
                <a:cubicBezTo>
                  <a:pt x="481" y="454"/>
                  <a:pt x="481" y="454"/>
                  <a:pt x="481" y="454"/>
                </a:cubicBezTo>
                <a:cubicBezTo>
                  <a:pt x="479" y="446"/>
                  <a:pt x="479" y="446"/>
                  <a:pt x="479" y="446"/>
                </a:cubicBezTo>
                <a:cubicBezTo>
                  <a:pt x="479" y="444"/>
                  <a:pt x="477" y="444"/>
                  <a:pt x="475" y="442"/>
                </a:cubicBezTo>
                <a:cubicBezTo>
                  <a:pt x="475" y="442"/>
                  <a:pt x="475" y="442"/>
                  <a:pt x="475" y="442"/>
                </a:cubicBezTo>
                <a:cubicBezTo>
                  <a:pt x="469" y="436"/>
                  <a:pt x="469" y="436"/>
                  <a:pt x="469" y="436"/>
                </a:cubicBezTo>
                <a:cubicBezTo>
                  <a:pt x="461" y="429"/>
                  <a:pt x="461" y="429"/>
                  <a:pt x="461" y="429"/>
                </a:cubicBezTo>
                <a:cubicBezTo>
                  <a:pt x="461" y="428"/>
                  <a:pt x="461" y="428"/>
                  <a:pt x="461" y="428"/>
                </a:cubicBezTo>
                <a:cubicBezTo>
                  <a:pt x="460" y="428"/>
                  <a:pt x="460" y="428"/>
                  <a:pt x="460" y="428"/>
                </a:cubicBezTo>
                <a:cubicBezTo>
                  <a:pt x="461" y="428"/>
                  <a:pt x="461" y="428"/>
                  <a:pt x="461" y="428"/>
                </a:cubicBezTo>
                <a:cubicBezTo>
                  <a:pt x="461" y="427"/>
                  <a:pt x="461" y="427"/>
                  <a:pt x="461" y="427"/>
                </a:cubicBezTo>
                <a:cubicBezTo>
                  <a:pt x="462" y="419"/>
                  <a:pt x="462" y="419"/>
                  <a:pt x="462" y="419"/>
                </a:cubicBezTo>
                <a:cubicBezTo>
                  <a:pt x="462" y="414"/>
                  <a:pt x="462" y="414"/>
                  <a:pt x="462" y="414"/>
                </a:cubicBezTo>
                <a:cubicBezTo>
                  <a:pt x="458" y="404"/>
                  <a:pt x="458" y="404"/>
                  <a:pt x="458" y="404"/>
                </a:cubicBezTo>
                <a:cubicBezTo>
                  <a:pt x="467" y="402"/>
                  <a:pt x="467" y="402"/>
                  <a:pt x="467" y="402"/>
                </a:cubicBezTo>
                <a:cubicBezTo>
                  <a:pt x="472" y="398"/>
                  <a:pt x="472" y="398"/>
                  <a:pt x="472" y="398"/>
                </a:cubicBezTo>
                <a:cubicBezTo>
                  <a:pt x="483" y="398"/>
                  <a:pt x="483" y="398"/>
                  <a:pt x="483" y="398"/>
                </a:cubicBezTo>
                <a:cubicBezTo>
                  <a:pt x="494" y="396"/>
                  <a:pt x="494" y="396"/>
                  <a:pt x="494" y="396"/>
                </a:cubicBezTo>
                <a:cubicBezTo>
                  <a:pt x="495" y="396"/>
                  <a:pt x="495" y="396"/>
                  <a:pt x="495" y="396"/>
                </a:cubicBezTo>
                <a:cubicBezTo>
                  <a:pt x="502" y="397"/>
                  <a:pt x="502" y="397"/>
                  <a:pt x="502" y="397"/>
                </a:cubicBezTo>
                <a:cubicBezTo>
                  <a:pt x="511" y="394"/>
                  <a:pt x="511" y="394"/>
                  <a:pt x="511" y="394"/>
                </a:cubicBezTo>
                <a:cubicBezTo>
                  <a:pt x="521" y="392"/>
                  <a:pt x="521" y="392"/>
                  <a:pt x="521" y="392"/>
                </a:cubicBezTo>
                <a:cubicBezTo>
                  <a:pt x="527" y="390"/>
                  <a:pt x="527" y="390"/>
                  <a:pt x="527" y="390"/>
                </a:cubicBezTo>
                <a:cubicBezTo>
                  <a:pt x="528" y="390"/>
                  <a:pt x="528" y="390"/>
                  <a:pt x="528" y="390"/>
                </a:cubicBezTo>
                <a:cubicBezTo>
                  <a:pt x="545" y="386"/>
                  <a:pt x="545" y="386"/>
                  <a:pt x="545" y="386"/>
                </a:cubicBezTo>
                <a:cubicBezTo>
                  <a:pt x="548" y="384"/>
                  <a:pt x="548" y="384"/>
                  <a:pt x="548" y="384"/>
                </a:cubicBezTo>
                <a:cubicBezTo>
                  <a:pt x="547" y="380"/>
                  <a:pt x="547" y="380"/>
                  <a:pt x="547" y="380"/>
                </a:cubicBezTo>
                <a:cubicBezTo>
                  <a:pt x="544" y="375"/>
                  <a:pt x="544" y="375"/>
                  <a:pt x="544" y="375"/>
                </a:cubicBezTo>
                <a:cubicBezTo>
                  <a:pt x="544" y="374"/>
                  <a:pt x="544" y="374"/>
                  <a:pt x="544" y="374"/>
                </a:cubicBezTo>
                <a:cubicBezTo>
                  <a:pt x="543" y="374"/>
                  <a:pt x="543" y="374"/>
                  <a:pt x="543" y="374"/>
                </a:cubicBezTo>
                <a:cubicBezTo>
                  <a:pt x="543" y="374"/>
                  <a:pt x="543" y="374"/>
                  <a:pt x="543" y="374"/>
                </a:cubicBezTo>
                <a:cubicBezTo>
                  <a:pt x="544" y="368"/>
                  <a:pt x="544" y="368"/>
                  <a:pt x="544" y="368"/>
                </a:cubicBezTo>
                <a:cubicBezTo>
                  <a:pt x="545" y="367"/>
                  <a:pt x="545" y="367"/>
                  <a:pt x="545" y="367"/>
                </a:cubicBezTo>
                <a:cubicBezTo>
                  <a:pt x="545" y="359"/>
                  <a:pt x="545" y="359"/>
                  <a:pt x="545" y="359"/>
                </a:cubicBezTo>
                <a:cubicBezTo>
                  <a:pt x="543" y="352"/>
                  <a:pt x="543" y="352"/>
                  <a:pt x="543" y="352"/>
                </a:cubicBezTo>
                <a:cubicBezTo>
                  <a:pt x="543" y="352"/>
                  <a:pt x="543" y="352"/>
                  <a:pt x="543" y="352"/>
                </a:cubicBezTo>
                <a:cubicBezTo>
                  <a:pt x="543" y="351"/>
                  <a:pt x="543" y="351"/>
                  <a:pt x="543" y="351"/>
                </a:cubicBezTo>
                <a:cubicBezTo>
                  <a:pt x="547" y="343"/>
                  <a:pt x="547" y="343"/>
                  <a:pt x="547" y="343"/>
                </a:cubicBezTo>
                <a:cubicBezTo>
                  <a:pt x="549" y="340"/>
                  <a:pt x="551" y="338"/>
                  <a:pt x="553" y="338"/>
                </a:cubicBezTo>
                <a:cubicBezTo>
                  <a:pt x="563" y="338"/>
                  <a:pt x="563" y="338"/>
                  <a:pt x="563" y="338"/>
                </a:cubicBezTo>
                <a:cubicBezTo>
                  <a:pt x="565" y="338"/>
                  <a:pt x="567" y="338"/>
                  <a:pt x="569" y="336"/>
                </a:cubicBezTo>
                <a:cubicBezTo>
                  <a:pt x="585" y="315"/>
                  <a:pt x="585" y="315"/>
                  <a:pt x="585" y="315"/>
                </a:cubicBezTo>
                <a:cubicBezTo>
                  <a:pt x="585" y="314"/>
                  <a:pt x="585" y="314"/>
                  <a:pt x="585" y="314"/>
                </a:cubicBezTo>
                <a:cubicBezTo>
                  <a:pt x="585" y="314"/>
                  <a:pt x="585" y="314"/>
                  <a:pt x="585" y="314"/>
                </a:cubicBezTo>
                <a:cubicBezTo>
                  <a:pt x="593" y="307"/>
                  <a:pt x="593" y="307"/>
                  <a:pt x="593" y="307"/>
                </a:cubicBezTo>
                <a:cubicBezTo>
                  <a:pt x="594" y="306"/>
                  <a:pt x="594" y="306"/>
                  <a:pt x="594" y="306"/>
                </a:cubicBezTo>
                <a:cubicBezTo>
                  <a:pt x="597" y="306"/>
                  <a:pt x="599" y="304"/>
                  <a:pt x="601" y="304"/>
                </a:cubicBezTo>
                <a:cubicBezTo>
                  <a:pt x="603" y="302"/>
                  <a:pt x="603" y="302"/>
                  <a:pt x="603" y="302"/>
                </a:cubicBezTo>
                <a:cubicBezTo>
                  <a:pt x="605" y="298"/>
                  <a:pt x="608" y="296"/>
                  <a:pt x="609" y="296"/>
                </a:cubicBezTo>
                <a:cubicBezTo>
                  <a:pt x="623" y="299"/>
                  <a:pt x="623" y="299"/>
                  <a:pt x="623" y="299"/>
                </a:cubicBezTo>
                <a:cubicBezTo>
                  <a:pt x="635" y="294"/>
                  <a:pt x="635" y="294"/>
                  <a:pt x="635" y="294"/>
                </a:cubicBezTo>
                <a:cubicBezTo>
                  <a:pt x="635" y="294"/>
                  <a:pt x="635" y="294"/>
                  <a:pt x="635" y="294"/>
                </a:cubicBezTo>
                <a:cubicBezTo>
                  <a:pt x="635" y="294"/>
                  <a:pt x="635" y="294"/>
                  <a:pt x="635" y="294"/>
                </a:cubicBezTo>
                <a:cubicBezTo>
                  <a:pt x="635" y="294"/>
                  <a:pt x="635" y="294"/>
                  <a:pt x="635" y="294"/>
                </a:cubicBezTo>
                <a:cubicBezTo>
                  <a:pt x="635" y="294"/>
                  <a:pt x="635" y="294"/>
                  <a:pt x="635" y="294"/>
                </a:cubicBezTo>
                <a:cubicBezTo>
                  <a:pt x="642" y="293"/>
                  <a:pt x="642" y="293"/>
                  <a:pt x="642" y="293"/>
                </a:cubicBezTo>
                <a:cubicBezTo>
                  <a:pt x="648" y="290"/>
                  <a:pt x="648" y="290"/>
                  <a:pt x="648" y="290"/>
                </a:cubicBezTo>
                <a:cubicBezTo>
                  <a:pt x="648" y="281"/>
                  <a:pt x="648" y="281"/>
                  <a:pt x="648" y="281"/>
                </a:cubicBezTo>
                <a:cubicBezTo>
                  <a:pt x="649" y="270"/>
                  <a:pt x="649" y="270"/>
                  <a:pt x="649" y="270"/>
                </a:cubicBezTo>
                <a:cubicBezTo>
                  <a:pt x="649" y="269"/>
                  <a:pt x="649" y="269"/>
                  <a:pt x="649" y="269"/>
                </a:cubicBezTo>
                <a:cubicBezTo>
                  <a:pt x="649" y="269"/>
                  <a:pt x="649" y="269"/>
                  <a:pt x="649" y="269"/>
                </a:cubicBezTo>
                <a:cubicBezTo>
                  <a:pt x="649" y="269"/>
                  <a:pt x="649" y="269"/>
                  <a:pt x="649" y="269"/>
                </a:cubicBezTo>
                <a:cubicBezTo>
                  <a:pt x="651" y="266"/>
                  <a:pt x="651" y="266"/>
                  <a:pt x="651" y="266"/>
                </a:cubicBezTo>
                <a:lnTo>
                  <a:pt x="651" y="265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9"/>
          <p:cNvSpPr>
            <a:spLocks/>
          </p:cNvSpPr>
          <p:nvPr/>
        </p:nvSpPr>
        <p:spPr bwMode="auto">
          <a:xfrm>
            <a:off x="4617794" y="3321844"/>
            <a:ext cx="1525588" cy="1093788"/>
          </a:xfrm>
          <a:custGeom>
            <a:avLst/>
            <a:gdLst>
              <a:gd name="T0" fmla="*/ 241 w 406"/>
              <a:gd name="T1" fmla="*/ 29 h 291"/>
              <a:gd name="T2" fmla="*/ 228 w 406"/>
              <a:gd name="T3" fmla="*/ 42 h 291"/>
              <a:gd name="T4" fmla="*/ 190 w 406"/>
              <a:gd name="T5" fmla="*/ 14 h 291"/>
              <a:gd name="T6" fmla="*/ 178 w 406"/>
              <a:gd name="T7" fmla="*/ 9 h 291"/>
              <a:gd name="T8" fmla="*/ 144 w 406"/>
              <a:gd name="T9" fmla="*/ 2 h 291"/>
              <a:gd name="T10" fmla="*/ 114 w 406"/>
              <a:gd name="T11" fmla="*/ 5 h 291"/>
              <a:gd name="T12" fmla="*/ 98 w 406"/>
              <a:gd name="T13" fmla="*/ 10 h 291"/>
              <a:gd name="T14" fmla="*/ 72 w 406"/>
              <a:gd name="T15" fmla="*/ 13 h 291"/>
              <a:gd name="T16" fmla="*/ 41 w 406"/>
              <a:gd name="T17" fmla="*/ 20 h 291"/>
              <a:gd name="T18" fmla="*/ 49 w 406"/>
              <a:gd name="T19" fmla="*/ 45 h 291"/>
              <a:gd name="T20" fmla="*/ 62 w 406"/>
              <a:gd name="T21" fmla="*/ 65 h 291"/>
              <a:gd name="T22" fmla="*/ 52 w 406"/>
              <a:gd name="T23" fmla="*/ 89 h 291"/>
              <a:gd name="T24" fmla="*/ 56 w 406"/>
              <a:gd name="T25" fmla="*/ 102 h 291"/>
              <a:gd name="T26" fmla="*/ 30 w 406"/>
              <a:gd name="T27" fmla="*/ 105 h 291"/>
              <a:gd name="T28" fmla="*/ 10 w 406"/>
              <a:gd name="T29" fmla="*/ 121 h 291"/>
              <a:gd name="T30" fmla="*/ 2 w 406"/>
              <a:gd name="T31" fmla="*/ 136 h 291"/>
              <a:gd name="T32" fmla="*/ 5 w 406"/>
              <a:gd name="T33" fmla="*/ 169 h 291"/>
              <a:gd name="T34" fmla="*/ 8 w 406"/>
              <a:gd name="T35" fmla="*/ 197 h 291"/>
              <a:gd name="T36" fmla="*/ 38 w 406"/>
              <a:gd name="T37" fmla="*/ 209 h 291"/>
              <a:gd name="T38" fmla="*/ 50 w 406"/>
              <a:gd name="T39" fmla="*/ 217 h 291"/>
              <a:gd name="T40" fmla="*/ 63 w 406"/>
              <a:gd name="T41" fmla="*/ 229 h 291"/>
              <a:gd name="T42" fmla="*/ 93 w 406"/>
              <a:gd name="T43" fmla="*/ 241 h 291"/>
              <a:gd name="T44" fmla="*/ 136 w 406"/>
              <a:gd name="T45" fmla="*/ 250 h 291"/>
              <a:gd name="T46" fmla="*/ 158 w 406"/>
              <a:gd name="T47" fmla="*/ 256 h 291"/>
              <a:gd name="T48" fmla="*/ 170 w 406"/>
              <a:gd name="T49" fmla="*/ 268 h 291"/>
              <a:gd name="T50" fmla="*/ 174 w 406"/>
              <a:gd name="T51" fmla="*/ 277 h 291"/>
              <a:gd name="T52" fmla="*/ 183 w 406"/>
              <a:gd name="T53" fmla="*/ 289 h 291"/>
              <a:gd name="T54" fmla="*/ 195 w 406"/>
              <a:gd name="T55" fmla="*/ 284 h 291"/>
              <a:gd name="T56" fmla="*/ 210 w 406"/>
              <a:gd name="T57" fmla="*/ 279 h 291"/>
              <a:gd name="T58" fmla="*/ 222 w 406"/>
              <a:gd name="T59" fmla="*/ 276 h 291"/>
              <a:gd name="T60" fmla="*/ 226 w 406"/>
              <a:gd name="T61" fmla="*/ 261 h 291"/>
              <a:gd name="T62" fmla="*/ 242 w 406"/>
              <a:gd name="T63" fmla="*/ 235 h 291"/>
              <a:gd name="T64" fmla="*/ 239 w 406"/>
              <a:gd name="T65" fmla="*/ 210 h 291"/>
              <a:gd name="T66" fmla="*/ 246 w 406"/>
              <a:gd name="T67" fmla="*/ 203 h 291"/>
              <a:gd name="T68" fmla="*/ 278 w 406"/>
              <a:gd name="T69" fmla="*/ 213 h 291"/>
              <a:gd name="T70" fmla="*/ 284 w 406"/>
              <a:gd name="T71" fmla="*/ 231 h 291"/>
              <a:gd name="T72" fmla="*/ 299 w 406"/>
              <a:gd name="T73" fmla="*/ 249 h 291"/>
              <a:gd name="T74" fmla="*/ 325 w 406"/>
              <a:gd name="T75" fmla="*/ 259 h 291"/>
              <a:gd name="T76" fmla="*/ 332 w 406"/>
              <a:gd name="T77" fmla="*/ 261 h 291"/>
              <a:gd name="T78" fmla="*/ 350 w 406"/>
              <a:gd name="T79" fmla="*/ 254 h 291"/>
              <a:gd name="T80" fmla="*/ 361 w 406"/>
              <a:gd name="T81" fmla="*/ 236 h 291"/>
              <a:gd name="T82" fmla="*/ 346 w 406"/>
              <a:gd name="T83" fmla="*/ 229 h 291"/>
              <a:gd name="T84" fmla="*/ 367 w 406"/>
              <a:gd name="T85" fmla="*/ 203 h 291"/>
              <a:gd name="T86" fmla="*/ 376 w 406"/>
              <a:gd name="T87" fmla="*/ 175 h 291"/>
              <a:gd name="T88" fmla="*/ 402 w 406"/>
              <a:gd name="T89" fmla="*/ 145 h 291"/>
              <a:gd name="T90" fmla="*/ 400 w 406"/>
              <a:gd name="T91" fmla="*/ 127 h 291"/>
              <a:gd name="T92" fmla="*/ 382 w 406"/>
              <a:gd name="T93" fmla="*/ 84 h 291"/>
              <a:gd name="T94" fmla="*/ 368 w 406"/>
              <a:gd name="T95" fmla="*/ 79 h 291"/>
              <a:gd name="T96" fmla="*/ 336 w 406"/>
              <a:gd name="T97" fmla="*/ 50 h 291"/>
              <a:gd name="T98" fmla="*/ 328 w 406"/>
              <a:gd name="T99" fmla="*/ 53 h 291"/>
              <a:gd name="T100" fmla="*/ 308 w 406"/>
              <a:gd name="T101" fmla="*/ 39 h 291"/>
              <a:gd name="T102" fmla="*/ 281 w 406"/>
              <a:gd name="T103" fmla="*/ 25 h 291"/>
              <a:gd name="T104" fmla="*/ 272 w 406"/>
              <a:gd name="T105" fmla="*/ 27 h 291"/>
              <a:gd name="T106" fmla="*/ 242 w 406"/>
              <a:gd name="T107" fmla="*/ 15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06" h="291">
                <a:moveTo>
                  <a:pt x="242" y="15"/>
                </a:moveTo>
                <a:cubicBezTo>
                  <a:pt x="238" y="18"/>
                  <a:pt x="238" y="18"/>
                  <a:pt x="238" y="18"/>
                </a:cubicBezTo>
                <a:cubicBezTo>
                  <a:pt x="238" y="19"/>
                  <a:pt x="239" y="23"/>
                  <a:pt x="240" y="28"/>
                </a:cubicBezTo>
                <a:cubicBezTo>
                  <a:pt x="240" y="29"/>
                  <a:pt x="240" y="29"/>
                  <a:pt x="240" y="29"/>
                </a:cubicBezTo>
                <a:cubicBezTo>
                  <a:pt x="241" y="29"/>
                  <a:pt x="241" y="29"/>
                  <a:pt x="241" y="29"/>
                </a:cubicBezTo>
                <a:cubicBezTo>
                  <a:pt x="240" y="29"/>
                  <a:pt x="240" y="29"/>
                  <a:pt x="240" y="29"/>
                </a:cubicBezTo>
                <a:cubicBezTo>
                  <a:pt x="236" y="39"/>
                  <a:pt x="236" y="39"/>
                  <a:pt x="236" y="39"/>
                </a:cubicBezTo>
                <a:cubicBezTo>
                  <a:pt x="230" y="41"/>
                  <a:pt x="230" y="41"/>
                  <a:pt x="230" y="41"/>
                </a:cubicBezTo>
                <a:cubicBezTo>
                  <a:pt x="229" y="42"/>
                  <a:pt x="229" y="42"/>
                  <a:pt x="229" y="42"/>
                </a:cubicBezTo>
                <a:cubicBezTo>
                  <a:pt x="228" y="42"/>
                  <a:pt x="228" y="42"/>
                  <a:pt x="228" y="42"/>
                </a:cubicBezTo>
                <a:cubicBezTo>
                  <a:pt x="218" y="37"/>
                  <a:pt x="218" y="37"/>
                  <a:pt x="218" y="37"/>
                </a:cubicBezTo>
                <a:cubicBezTo>
                  <a:pt x="218" y="37"/>
                  <a:pt x="218" y="37"/>
                  <a:pt x="218" y="37"/>
                </a:cubicBezTo>
                <a:cubicBezTo>
                  <a:pt x="218" y="37"/>
                  <a:pt x="218" y="37"/>
                  <a:pt x="218" y="37"/>
                </a:cubicBezTo>
                <a:cubicBezTo>
                  <a:pt x="198" y="19"/>
                  <a:pt x="198" y="19"/>
                  <a:pt x="198" y="19"/>
                </a:cubicBezTo>
                <a:cubicBezTo>
                  <a:pt x="190" y="14"/>
                  <a:pt x="190" y="14"/>
                  <a:pt x="190" y="14"/>
                </a:cubicBezTo>
                <a:cubicBezTo>
                  <a:pt x="178" y="10"/>
                  <a:pt x="178" y="10"/>
                  <a:pt x="178" y="10"/>
                </a:cubicBezTo>
                <a:cubicBezTo>
                  <a:pt x="178" y="9"/>
                  <a:pt x="178" y="9"/>
                  <a:pt x="178" y="9"/>
                </a:cubicBezTo>
                <a:cubicBezTo>
                  <a:pt x="178" y="9"/>
                  <a:pt x="178" y="9"/>
                  <a:pt x="178" y="9"/>
                </a:cubicBezTo>
                <a:cubicBezTo>
                  <a:pt x="178" y="9"/>
                  <a:pt x="178" y="9"/>
                  <a:pt x="178" y="9"/>
                </a:cubicBezTo>
                <a:cubicBezTo>
                  <a:pt x="178" y="9"/>
                  <a:pt x="178" y="9"/>
                  <a:pt x="178" y="9"/>
                </a:cubicBezTo>
                <a:cubicBezTo>
                  <a:pt x="172" y="5"/>
                  <a:pt x="172" y="5"/>
                  <a:pt x="172" y="5"/>
                </a:cubicBezTo>
                <a:cubicBezTo>
                  <a:pt x="162" y="2"/>
                  <a:pt x="162" y="2"/>
                  <a:pt x="162" y="2"/>
                </a:cubicBezTo>
                <a:cubicBezTo>
                  <a:pt x="157" y="3"/>
                  <a:pt x="157" y="3"/>
                  <a:pt x="157" y="3"/>
                </a:cubicBezTo>
                <a:cubicBezTo>
                  <a:pt x="156" y="3"/>
                  <a:pt x="156" y="3"/>
                  <a:pt x="156" y="3"/>
                </a:cubicBezTo>
                <a:cubicBezTo>
                  <a:pt x="144" y="2"/>
                  <a:pt x="144" y="2"/>
                  <a:pt x="144" y="2"/>
                </a:cubicBezTo>
                <a:cubicBezTo>
                  <a:pt x="143" y="2"/>
                  <a:pt x="143" y="2"/>
                  <a:pt x="143" y="2"/>
                </a:cubicBezTo>
                <a:cubicBezTo>
                  <a:pt x="134" y="0"/>
                  <a:pt x="134" y="0"/>
                  <a:pt x="134" y="0"/>
                </a:cubicBezTo>
                <a:cubicBezTo>
                  <a:pt x="128" y="0"/>
                  <a:pt x="128" y="0"/>
                  <a:pt x="128" y="0"/>
                </a:cubicBezTo>
                <a:cubicBezTo>
                  <a:pt x="124" y="3"/>
                  <a:pt x="124" y="3"/>
                  <a:pt x="124" y="3"/>
                </a:cubicBezTo>
                <a:cubicBezTo>
                  <a:pt x="122" y="4"/>
                  <a:pt x="118" y="5"/>
                  <a:pt x="114" y="5"/>
                </a:cubicBezTo>
                <a:cubicBezTo>
                  <a:pt x="106" y="7"/>
                  <a:pt x="106" y="7"/>
                  <a:pt x="106" y="7"/>
                </a:cubicBezTo>
                <a:cubicBezTo>
                  <a:pt x="99" y="9"/>
                  <a:pt x="99" y="9"/>
                  <a:pt x="99" y="9"/>
                </a:cubicBezTo>
                <a:cubicBezTo>
                  <a:pt x="98" y="10"/>
                  <a:pt x="98" y="10"/>
                  <a:pt x="98" y="10"/>
                </a:cubicBezTo>
                <a:cubicBezTo>
                  <a:pt x="98" y="10"/>
                  <a:pt x="98" y="10"/>
                  <a:pt x="98" y="10"/>
                </a:cubicBezTo>
                <a:cubicBezTo>
                  <a:pt x="98" y="10"/>
                  <a:pt x="98" y="10"/>
                  <a:pt x="98" y="10"/>
                </a:cubicBezTo>
                <a:cubicBezTo>
                  <a:pt x="90" y="11"/>
                  <a:pt x="90" y="11"/>
                  <a:pt x="90" y="11"/>
                </a:cubicBezTo>
                <a:cubicBezTo>
                  <a:pt x="80" y="14"/>
                  <a:pt x="80" y="14"/>
                  <a:pt x="80" y="14"/>
                </a:cubicBezTo>
                <a:cubicBezTo>
                  <a:pt x="80" y="14"/>
                  <a:pt x="80" y="14"/>
                  <a:pt x="80" y="14"/>
                </a:cubicBezTo>
                <a:cubicBezTo>
                  <a:pt x="79" y="14"/>
                  <a:pt x="79" y="14"/>
                  <a:pt x="79" y="14"/>
                </a:cubicBezTo>
                <a:cubicBezTo>
                  <a:pt x="72" y="13"/>
                  <a:pt x="72" y="13"/>
                  <a:pt x="72" y="13"/>
                </a:cubicBezTo>
                <a:cubicBezTo>
                  <a:pt x="60" y="15"/>
                  <a:pt x="60" y="15"/>
                  <a:pt x="60" y="15"/>
                </a:cubicBezTo>
                <a:cubicBezTo>
                  <a:pt x="50" y="15"/>
                  <a:pt x="50" y="15"/>
                  <a:pt x="50" y="15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9"/>
                  <a:pt x="46" y="19"/>
                  <a:pt x="46" y="19"/>
                </a:cubicBezTo>
                <a:cubicBezTo>
                  <a:pt x="41" y="20"/>
                  <a:pt x="41" y="20"/>
                  <a:pt x="41" y="20"/>
                </a:cubicBezTo>
                <a:cubicBezTo>
                  <a:pt x="43" y="25"/>
                  <a:pt x="43" y="25"/>
                  <a:pt x="43" y="25"/>
                </a:cubicBezTo>
                <a:cubicBezTo>
                  <a:pt x="43" y="33"/>
                  <a:pt x="43" y="33"/>
                  <a:pt x="43" y="33"/>
                </a:cubicBezTo>
                <a:cubicBezTo>
                  <a:pt x="42" y="39"/>
                  <a:pt x="42" y="39"/>
                  <a:pt x="42" y="39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55" y="51"/>
                  <a:pt x="55" y="51"/>
                  <a:pt x="55" y="51"/>
                </a:cubicBezTo>
                <a:cubicBezTo>
                  <a:pt x="58" y="54"/>
                  <a:pt x="60" y="56"/>
                  <a:pt x="60" y="59"/>
                </a:cubicBezTo>
                <a:cubicBezTo>
                  <a:pt x="62" y="65"/>
                  <a:pt x="62" y="65"/>
                  <a:pt x="62" y="65"/>
                </a:cubicBezTo>
                <a:cubicBezTo>
                  <a:pt x="65" y="71"/>
                  <a:pt x="65" y="71"/>
                  <a:pt x="65" y="71"/>
                </a:cubicBezTo>
                <a:cubicBezTo>
                  <a:pt x="64" y="71"/>
                  <a:pt x="64" y="71"/>
                  <a:pt x="64" y="71"/>
                </a:cubicBezTo>
                <a:cubicBezTo>
                  <a:pt x="56" y="77"/>
                  <a:pt x="56" y="77"/>
                  <a:pt x="56" y="77"/>
                </a:cubicBezTo>
                <a:cubicBezTo>
                  <a:pt x="51" y="83"/>
                  <a:pt x="51" y="83"/>
                  <a:pt x="51" y="83"/>
                </a:cubicBezTo>
                <a:cubicBezTo>
                  <a:pt x="52" y="89"/>
                  <a:pt x="52" y="89"/>
                  <a:pt x="52" y="89"/>
                </a:cubicBezTo>
                <a:cubicBezTo>
                  <a:pt x="56" y="98"/>
                  <a:pt x="56" y="98"/>
                  <a:pt x="56" y="98"/>
                </a:cubicBezTo>
                <a:cubicBezTo>
                  <a:pt x="56" y="99"/>
                  <a:pt x="56" y="99"/>
                  <a:pt x="56" y="99"/>
                </a:cubicBezTo>
                <a:cubicBezTo>
                  <a:pt x="56" y="99"/>
                  <a:pt x="56" y="99"/>
                  <a:pt x="56" y="99"/>
                </a:cubicBezTo>
                <a:cubicBezTo>
                  <a:pt x="56" y="99"/>
                  <a:pt x="56" y="99"/>
                  <a:pt x="56" y="99"/>
                </a:cubicBezTo>
                <a:cubicBezTo>
                  <a:pt x="56" y="102"/>
                  <a:pt x="56" y="102"/>
                  <a:pt x="56" y="102"/>
                </a:cubicBezTo>
                <a:cubicBezTo>
                  <a:pt x="55" y="104"/>
                  <a:pt x="54" y="106"/>
                  <a:pt x="53" y="107"/>
                </a:cubicBezTo>
                <a:cubicBezTo>
                  <a:pt x="50" y="109"/>
                  <a:pt x="46" y="109"/>
                  <a:pt x="40" y="107"/>
                </a:cubicBezTo>
                <a:cubicBezTo>
                  <a:pt x="30" y="105"/>
                  <a:pt x="30" y="105"/>
                  <a:pt x="30" y="105"/>
                </a:cubicBezTo>
                <a:cubicBezTo>
                  <a:pt x="30" y="105"/>
                  <a:pt x="30" y="105"/>
                  <a:pt x="30" y="105"/>
                </a:cubicBezTo>
                <a:cubicBezTo>
                  <a:pt x="30" y="105"/>
                  <a:pt x="30" y="105"/>
                  <a:pt x="30" y="105"/>
                </a:cubicBezTo>
                <a:cubicBezTo>
                  <a:pt x="29" y="105"/>
                  <a:pt x="29" y="105"/>
                  <a:pt x="29" y="105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10" y="101"/>
                  <a:pt x="10" y="101"/>
                  <a:pt x="10" y="101"/>
                </a:cubicBezTo>
                <a:cubicBezTo>
                  <a:pt x="11" y="101"/>
                  <a:pt x="11" y="101"/>
                  <a:pt x="11" y="101"/>
                </a:cubicBezTo>
                <a:cubicBezTo>
                  <a:pt x="10" y="121"/>
                  <a:pt x="10" y="121"/>
                  <a:pt x="10" y="121"/>
                </a:cubicBezTo>
                <a:cubicBezTo>
                  <a:pt x="9" y="124"/>
                  <a:pt x="7" y="125"/>
                  <a:pt x="4" y="125"/>
                </a:cubicBezTo>
                <a:cubicBezTo>
                  <a:pt x="3" y="126"/>
                  <a:pt x="2" y="127"/>
                  <a:pt x="3" y="131"/>
                </a:cubicBezTo>
                <a:cubicBezTo>
                  <a:pt x="3" y="131"/>
                  <a:pt x="3" y="131"/>
                  <a:pt x="3" y="131"/>
                </a:cubicBezTo>
                <a:cubicBezTo>
                  <a:pt x="2" y="131"/>
                  <a:pt x="2" y="131"/>
                  <a:pt x="2" y="131"/>
                </a:cubicBezTo>
                <a:cubicBezTo>
                  <a:pt x="2" y="136"/>
                  <a:pt x="2" y="136"/>
                  <a:pt x="2" y="136"/>
                </a:cubicBezTo>
                <a:cubicBezTo>
                  <a:pt x="4" y="139"/>
                  <a:pt x="6" y="141"/>
                  <a:pt x="7" y="142"/>
                </a:cubicBezTo>
                <a:cubicBezTo>
                  <a:pt x="9" y="152"/>
                  <a:pt x="9" y="152"/>
                  <a:pt x="9" y="152"/>
                </a:cubicBezTo>
                <a:cubicBezTo>
                  <a:pt x="9" y="155"/>
                  <a:pt x="9" y="155"/>
                  <a:pt x="9" y="155"/>
                </a:cubicBezTo>
                <a:cubicBezTo>
                  <a:pt x="9" y="157"/>
                  <a:pt x="8" y="159"/>
                  <a:pt x="8" y="161"/>
                </a:cubicBezTo>
                <a:cubicBezTo>
                  <a:pt x="5" y="169"/>
                  <a:pt x="5" y="169"/>
                  <a:pt x="5" y="169"/>
                </a:cubicBezTo>
                <a:cubicBezTo>
                  <a:pt x="0" y="179"/>
                  <a:pt x="0" y="179"/>
                  <a:pt x="0" y="179"/>
                </a:cubicBezTo>
                <a:cubicBezTo>
                  <a:pt x="0" y="181"/>
                  <a:pt x="0" y="181"/>
                  <a:pt x="0" y="181"/>
                </a:cubicBezTo>
                <a:cubicBezTo>
                  <a:pt x="0" y="185"/>
                  <a:pt x="0" y="185"/>
                  <a:pt x="0" y="185"/>
                </a:cubicBezTo>
                <a:cubicBezTo>
                  <a:pt x="6" y="192"/>
                  <a:pt x="6" y="192"/>
                  <a:pt x="6" y="192"/>
                </a:cubicBezTo>
                <a:cubicBezTo>
                  <a:pt x="7" y="194"/>
                  <a:pt x="8" y="195"/>
                  <a:pt x="8" y="197"/>
                </a:cubicBezTo>
                <a:cubicBezTo>
                  <a:pt x="13" y="203"/>
                  <a:pt x="13" y="203"/>
                  <a:pt x="13" y="203"/>
                </a:cubicBezTo>
                <a:cubicBezTo>
                  <a:pt x="20" y="211"/>
                  <a:pt x="20" y="211"/>
                  <a:pt x="20" y="211"/>
                </a:cubicBezTo>
                <a:cubicBezTo>
                  <a:pt x="23" y="214"/>
                  <a:pt x="25" y="215"/>
                  <a:pt x="26" y="215"/>
                </a:cubicBezTo>
                <a:cubicBezTo>
                  <a:pt x="34" y="211"/>
                  <a:pt x="34" y="211"/>
                  <a:pt x="34" y="211"/>
                </a:cubicBezTo>
                <a:cubicBezTo>
                  <a:pt x="35" y="209"/>
                  <a:pt x="36" y="209"/>
                  <a:pt x="38" y="209"/>
                </a:cubicBezTo>
                <a:cubicBezTo>
                  <a:pt x="40" y="209"/>
                  <a:pt x="42" y="210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46" y="213"/>
                  <a:pt x="46" y="213"/>
                  <a:pt x="46" y="213"/>
                </a:cubicBezTo>
                <a:cubicBezTo>
                  <a:pt x="50" y="217"/>
                  <a:pt x="50" y="217"/>
                  <a:pt x="50" y="217"/>
                </a:cubicBezTo>
                <a:cubicBezTo>
                  <a:pt x="52" y="222"/>
                  <a:pt x="52" y="222"/>
                  <a:pt x="52" y="222"/>
                </a:cubicBezTo>
                <a:cubicBezTo>
                  <a:pt x="54" y="224"/>
                  <a:pt x="54" y="224"/>
                  <a:pt x="54" y="224"/>
                </a:cubicBezTo>
                <a:cubicBezTo>
                  <a:pt x="55" y="225"/>
                  <a:pt x="55" y="225"/>
                  <a:pt x="55" y="225"/>
                </a:cubicBezTo>
                <a:cubicBezTo>
                  <a:pt x="60" y="229"/>
                  <a:pt x="60" y="229"/>
                  <a:pt x="60" y="229"/>
                </a:cubicBezTo>
                <a:cubicBezTo>
                  <a:pt x="63" y="229"/>
                  <a:pt x="63" y="229"/>
                  <a:pt x="63" y="229"/>
                </a:cubicBezTo>
                <a:cubicBezTo>
                  <a:pt x="65" y="229"/>
                  <a:pt x="66" y="231"/>
                  <a:pt x="68" y="232"/>
                </a:cubicBezTo>
                <a:cubicBezTo>
                  <a:pt x="68" y="233"/>
                  <a:pt x="73" y="235"/>
                  <a:pt x="80" y="237"/>
                </a:cubicBezTo>
                <a:cubicBezTo>
                  <a:pt x="81" y="237"/>
                  <a:pt x="81" y="237"/>
                  <a:pt x="81" y="237"/>
                </a:cubicBezTo>
                <a:cubicBezTo>
                  <a:pt x="93" y="241"/>
                  <a:pt x="93" y="241"/>
                  <a:pt x="93" y="241"/>
                </a:cubicBezTo>
                <a:cubicBezTo>
                  <a:pt x="93" y="241"/>
                  <a:pt x="93" y="241"/>
                  <a:pt x="93" y="241"/>
                </a:cubicBezTo>
                <a:cubicBezTo>
                  <a:pt x="94" y="241"/>
                  <a:pt x="94" y="241"/>
                  <a:pt x="94" y="241"/>
                </a:cubicBezTo>
                <a:cubicBezTo>
                  <a:pt x="102" y="245"/>
                  <a:pt x="102" y="245"/>
                  <a:pt x="102" y="245"/>
                </a:cubicBezTo>
                <a:cubicBezTo>
                  <a:pt x="116" y="249"/>
                  <a:pt x="116" y="249"/>
                  <a:pt x="116" y="249"/>
                </a:cubicBezTo>
                <a:cubicBezTo>
                  <a:pt x="117" y="249"/>
                  <a:pt x="117" y="249"/>
                  <a:pt x="117" y="249"/>
                </a:cubicBezTo>
                <a:cubicBezTo>
                  <a:pt x="136" y="250"/>
                  <a:pt x="136" y="250"/>
                  <a:pt x="136" y="250"/>
                </a:cubicBezTo>
                <a:cubicBezTo>
                  <a:pt x="144" y="247"/>
                  <a:pt x="144" y="247"/>
                  <a:pt x="144" y="247"/>
                </a:cubicBezTo>
                <a:cubicBezTo>
                  <a:pt x="152" y="247"/>
                  <a:pt x="152" y="247"/>
                  <a:pt x="152" y="247"/>
                </a:cubicBezTo>
                <a:cubicBezTo>
                  <a:pt x="152" y="247"/>
                  <a:pt x="152" y="247"/>
                  <a:pt x="152" y="247"/>
                </a:cubicBezTo>
                <a:cubicBezTo>
                  <a:pt x="152" y="248"/>
                  <a:pt x="152" y="248"/>
                  <a:pt x="152" y="248"/>
                </a:cubicBezTo>
                <a:cubicBezTo>
                  <a:pt x="158" y="256"/>
                  <a:pt x="158" y="256"/>
                  <a:pt x="158" y="256"/>
                </a:cubicBezTo>
                <a:cubicBezTo>
                  <a:pt x="158" y="256"/>
                  <a:pt x="158" y="256"/>
                  <a:pt x="158" y="256"/>
                </a:cubicBezTo>
                <a:cubicBezTo>
                  <a:pt x="158" y="256"/>
                  <a:pt x="158" y="256"/>
                  <a:pt x="158" y="256"/>
                </a:cubicBezTo>
                <a:cubicBezTo>
                  <a:pt x="162" y="263"/>
                  <a:pt x="162" y="263"/>
                  <a:pt x="162" y="263"/>
                </a:cubicBezTo>
                <a:cubicBezTo>
                  <a:pt x="166" y="266"/>
                  <a:pt x="166" y="266"/>
                  <a:pt x="166" y="266"/>
                </a:cubicBezTo>
                <a:cubicBezTo>
                  <a:pt x="170" y="268"/>
                  <a:pt x="170" y="268"/>
                  <a:pt x="170" y="268"/>
                </a:cubicBezTo>
                <a:cubicBezTo>
                  <a:pt x="170" y="269"/>
                  <a:pt x="170" y="269"/>
                  <a:pt x="170" y="269"/>
                </a:cubicBezTo>
                <a:cubicBezTo>
                  <a:pt x="170" y="269"/>
                  <a:pt x="170" y="269"/>
                  <a:pt x="170" y="269"/>
                </a:cubicBezTo>
                <a:cubicBezTo>
                  <a:pt x="171" y="269"/>
                  <a:pt x="171" y="269"/>
                  <a:pt x="171" y="269"/>
                </a:cubicBezTo>
                <a:cubicBezTo>
                  <a:pt x="174" y="277"/>
                  <a:pt x="174" y="277"/>
                  <a:pt x="174" y="277"/>
                </a:cubicBezTo>
                <a:cubicBezTo>
                  <a:pt x="174" y="277"/>
                  <a:pt x="174" y="277"/>
                  <a:pt x="174" y="277"/>
                </a:cubicBezTo>
                <a:cubicBezTo>
                  <a:pt x="175" y="277"/>
                  <a:pt x="175" y="277"/>
                  <a:pt x="175" y="277"/>
                </a:cubicBezTo>
                <a:cubicBezTo>
                  <a:pt x="175" y="278"/>
                  <a:pt x="175" y="278"/>
                  <a:pt x="175" y="278"/>
                </a:cubicBezTo>
                <a:cubicBezTo>
                  <a:pt x="177" y="287"/>
                  <a:pt x="177" y="287"/>
                  <a:pt x="177" y="287"/>
                </a:cubicBezTo>
                <a:cubicBezTo>
                  <a:pt x="182" y="289"/>
                  <a:pt x="182" y="289"/>
                  <a:pt x="182" y="289"/>
                </a:cubicBezTo>
                <a:cubicBezTo>
                  <a:pt x="183" y="289"/>
                  <a:pt x="183" y="289"/>
                  <a:pt x="183" y="289"/>
                </a:cubicBezTo>
                <a:cubicBezTo>
                  <a:pt x="183" y="289"/>
                  <a:pt x="183" y="289"/>
                  <a:pt x="183" y="289"/>
                </a:cubicBezTo>
                <a:cubicBezTo>
                  <a:pt x="183" y="289"/>
                  <a:pt x="183" y="289"/>
                  <a:pt x="183" y="289"/>
                </a:cubicBezTo>
                <a:cubicBezTo>
                  <a:pt x="188" y="291"/>
                  <a:pt x="188" y="291"/>
                  <a:pt x="188" y="291"/>
                </a:cubicBezTo>
                <a:cubicBezTo>
                  <a:pt x="194" y="290"/>
                  <a:pt x="194" y="290"/>
                  <a:pt x="194" y="290"/>
                </a:cubicBezTo>
                <a:cubicBezTo>
                  <a:pt x="195" y="284"/>
                  <a:pt x="195" y="284"/>
                  <a:pt x="195" y="284"/>
                </a:cubicBezTo>
                <a:cubicBezTo>
                  <a:pt x="195" y="284"/>
                  <a:pt x="195" y="284"/>
                  <a:pt x="195" y="284"/>
                </a:cubicBezTo>
                <a:cubicBezTo>
                  <a:pt x="196" y="283"/>
                  <a:pt x="196" y="283"/>
                  <a:pt x="196" y="283"/>
                </a:cubicBezTo>
                <a:cubicBezTo>
                  <a:pt x="202" y="277"/>
                  <a:pt x="202" y="277"/>
                  <a:pt x="202" y="277"/>
                </a:cubicBezTo>
                <a:cubicBezTo>
                  <a:pt x="210" y="279"/>
                  <a:pt x="210" y="279"/>
                  <a:pt x="210" y="279"/>
                </a:cubicBezTo>
                <a:cubicBezTo>
                  <a:pt x="210" y="279"/>
                  <a:pt x="210" y="279"/>
                  <a:pt x="210" y="279"/>
                </a:cubicBezTo>
                <a:cubicBezTo>
                  <a:pt x="214" y="287"/>
                  <a:pt x="214" y="287"/>
                  <a:pt x="214" y="287"/>
                </a:cubicBezTo>
                <a:cubicBezTo>
                  <a:pt x="221" y="285"/>
                  <a:pt x="221" y="285"/>
                  <a:pt x="221" y="285"/>
                </a:cubicBezTo>
                <a:cubicBezTo>
                  <a:pt x="222" y="277"/>
                  <a:pt x="222" y="277"/>
                  <a:pt x="222" y="277"/>
                </a:cubicBezTo>
                <a:cubicBezTo>
                  <a:pt x="222" y="277"/>
                  <a:pt x="222" y="277"/>
                  <a:pt x="222" y="277"/>
                </a:cubicBezTo>
                <a:cubicBezTo>
                  <a:pt x="222" y="276"/>
                  <a:pt x="222" y="276"/>
                  <a:pt x="222" y="276"/>
                </a:cubicBezTo>
                <a:cubicBezTo>
                  <a:pt x="222" y="276"/>
                  <a:pt x="222" y="276"/>
                  <a:pt x="222" y="276"/>
                </a:cubicBezTo>
                <a:cubicBezTo>
                  <a:pt x="228" y="273"/>
                  <a:pt x="228" y="273"/>
                  <a:pt x="228" y="273"/>
                </a:cubicBezTo>
                <a:cubicBezTo>
                  <a:pt x="226" y="262"/>
                  <a:pt x="226" y="262"/>
                  <a:pt x="226" y="262"/>
                </a:cubicBezTo>
                <a:cubicBezTo>
                  <a:pt x="226" y="261"/>
                  <a:pt x="226" y="261"/>
                  <a:pt x="226" y="261"/>
                </a:cubicBezTo>
                <a:cubicBezTo>
                  <a:pt x="226" y="261"/>
                  <a:pt x="226" y="261"/>
                  <a:pt x="226" y="261"/>
                </a:cubicBezTo>
                <a:cubicBezTo>
                  <a:pt x="226" y="261"/>
                  <a:pt x="226" y="261"/>
                  <a:pt x="226" y="261"/>
                </a:cubicBezTo>
                <a:cubicBezTo>
                  <a:pt x="232" y="248"/>
                  <a:pt x="232" y="248"/>
                  <a:pt x="232" y="248"/>
                </a:cubicBezTo>
                <a:cubicBezTo>
                  <a:pt x="238" y="246"/>
                  <a:pt x="238" y="246"/>
                  <a:pt x="238" y="246"/>
                </a:cubicBezTo>
                <a:cubicBezTo>
                  <a:pt x="236" y="235"/>
                  <a:pt x="236" y="235"/>
                  <a:pt x="236" y="235"/>
                </a:cubicBezTo>
                <a:cubicBezTo>
                  <a:pt x="242" y="235"/>
                  <a:pt x="242" y="235"/>
                  <a:pt x="242" y="235"/>
                </a:cubicBezTo>
                <a:cubicBezTo>
                  <a:pt x="242" y="229"/>
                  <a:pt x="242" y="229"/>
                  <a:pt x="242" y="229"/>
                </a:cubicBezTo>
                <a:cubicBezTo>
                  <a:pt x="238" y="219"/>
                  <a:pt x="238" y="219"/>
                  <a:pt x="238" y="219"/>
                </a:cubicBezTo>
                <a:cubicBezTo>
                  <a:pt x="238" y="219"/>
                  <a:pt x="238" y="219"/>
                  <a:pt x="238" y="219"/>
                </a:cubicBezTo>
                <a:cubicBezTo>
                  <a:pt x="238" y="218"/>
                  <a:pt x="238" y="218"/>
                  <a:pt x="238" y="218"/>
                </a:cubicBezTo>
                <a:cubicBezTo>
                  <a:pt x="239" y="210"/>
                  <a:pt x="239" y="210"/>
                  <a:pt x="239" y="210"/>
                </a:cubicBezTo>
                <a:cubicBezTo>
                  <a:pt x="239" y="209"/>
                  <a:pt x="239" y="209"/>
                  <a:pt x="239" y="209"/>
                </a:cubicBezTo>
                <a:cubicBezTo>
                  <a:pt x="240" y="209"/>
                  <a:pt x="240" y="209"/>
                  <a:pt x="240" y="209"/>
                </a:cubicBezTo>
                <a:cubicBezTo>
                  <a:pt x="244" y="203"/>
                  <a:pt x="244" y="203"/>
                  <a:pt x="244" y="203"/>
                </a:cubicBezTo>
                <a:cubicBezTo>
                  <a:pt x="245" y="203"/>
                  <a:pt x="245" y="203"/>
                  <a:pt x="245" y="203"/>
                </a:cubicBezTo>
                <a:cubicBezTo>
                  <a:pt x="246" y="203"/>
                  <a:pt x="246" y="203"/>
                  <a:pt x="246" y="203"/>
                </a:cubicBezTo>
                <a:cubicBezTo>
                  <a:pt x="257" y="205"/>
                  <a:pt x="257" y="205"/>
                  <a:pt x="257" y="205"/>
                </a:cubicBezTo>
                <a:cubicBezTo>
                  <a:pt x="257" y="205"/>
                  <a:pt x="257" y="205"/>
                  <a:pt x="257" y="205"/>
                </a:cubicBezTo>
                <a:cubicBezTo>
                  <a:pt x="266" y="207"/>
                  <a:pt x="266" y="207"/>
                  <a:pt x="266" y="207"/>
                </a:cubicBezTo>
                <a:cubicBezTo>
                  <a:pt x="274" y="205"/>
                  <a:pt x="274" y="205"/>
                  <a:pt x="274" y="205"/>
                </a:cubicBezTo>
                <a:cubicBezTo>
                  <a:pt x="278" y="213"/>
                  <a:pt x="278" y="213"/>
                  <a:pt x="278" y="213"/>
                </a:cubicBezTo>
                <a:cubicBezTo>
                  <a:pt x="278" y="214"/>
                  <a:pt x="278" y="214"/>
                  <a:pt x="278" y="214"/>
                </a:cubicBezTo>
                <a:cubicBezTo>
                  <a:pt x="278" y="220"/>
                  <a:pt x="278" y="220"/>
                  <a:pt x="278" y="220"/>
                </a:cubicBezTo>
                <a:cubicBezTo>
                  <a:pt x="280" y="226"/>
                  <a:pt x="280" y="226"/>
                  <a:pt x="280" y="226"/>
                </a:cubicBezTo>
                <a:cubicBezTo>
                  <a:pt x="280" y="229"/>
                  <a:pt x="282" y="230"/>
                  <a:pt x="284" y="231"/>
                </a:cubicBezTo>
                <a:cubicBezTo>
                  <a:pt x="284" y="231"/>
                  <a:pt x="284" y="231"/>
                  <a:pt x="284" y="231"/>
                </a:cubicBezTo>
                <a:cubicBezTo>
                  <a:pt x="288" y="231"/>
                  <a:pt x="290" y="233"/>
                  <a:pt x="290" y="235"/>
                </a:cubicBezTo>
                <a:cubicBezTo>
                  <a:pt x="291" y="237"/>
                  <a:pt x="292" y="240"/>
                  <a:pt x="295" y="243"/>
                </a:cubicBezTo>
                <a:cubicBezTo>
                  <a:pt x="299" y="249"/>
                  <a:pt x="299" y="249"/>
                  <a:pt x="299" y="249"/>
                </a:cubicBezTo>
                <a:cubicBezTo>
                  <a:pt x="299" y="249"/>
                  <a:pt x="299" y="249"/>
                  <a:pt x="299" y="249"/>
                </a:cubicBezTo>
                <a:cubicBezTo>
                  <a:pt x="299" y="249"/>
                  <a:pt x="299" y="249"/>
                  <a:pt x="299" y="249"/>
                </a:cubicBezTo>
                <a:cubicBezTo>
                  <a:pt x="301" y="253"/>
                  <a:pt x="301" y="253"/>
                  <a:pt x="301" y="253"/>
                </a:cubicBezTo>
                <a:cubicBezTo>
                  <a:pt x="305" y="253"/>
                  <a:pt x="305" y="253"/>
                  <a:pt x="305" y="253"/>
                </a:cubicBezTo>
                <a:cubicBezTo>
                  <a:pt x="312" y="247"/>
                  <a:pt x="312" y="247"/>
                  <a:pt x="312" y="247"/>
                </a:cubicBezTo>
                <a:cubicBezTo>
                  <a:pt x="316" y="256"/>
                  <a:pt x="316" y="256"/>
                  <a:pt x="316" y="256"/>
                </a:cubicBezTo>
                <a:cubicBezTo>
                  <a:pt x="325" y="259"/>
                  <a:pt x="325" y="259"/>
                  <a:pt x="325" y="259"/>
                </a:cubicBezTo>
                <a:cubicBezTo>
                  <a:pt x="325" y="259"/>
                  <a:pt x="325" y="259"/>
                  <a:pt x="325" y="259"/>
                </a:cubicBezTo>
                <a:cubicBezTo>
                  <a:pt x="326" y="259"/>
                  <a:pt x="326" y="259"/>
                  <a:pt x="326" y="259"/>
                </a:cubicBezTo>
                <a:cubicBezTo>
                  <a:pt x="330" y="267"/>
                  <a:pt x="330" y="267"/>
                  <a:pt x="330" y="267"/>
                </a:cubicBezTo>
                <a:cubicBezTo>
                  <a:pt x="332" y="269"/>
                  <a:pt x="332" y="269"/>
                  <a:pt x="332" y="269"/>
                </a:cubicBezTo>
                <a:cubicBezTo>
                  <a:pt x="332" y="261"/>
                  <a:pt x="332" y="261"/>
                  <a:pt x="332" y="261"/>
                </a:cubicBezTo>
                <a:cubicBezTo>
                  <a:pt x="332" y="261"/>
                  <a:pt x="332" y="261"/>
                  <a:pt x="332" y="261"/>
                </a:cubicBezTo>
                <a:cubicBezTo>
                  <a:pt x="332" y="259"/>
                  <a:pt x="332" y="259"/>
                  <a:pt x="332" y="259"/>
                </a:cubicBezTo>
                <a:cubicBezTo>
                  <a:pt x="350" y="259"/>
                  <a:pt x="350" y="259"/>
                  <a:pt x="350" y="259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51" y="257"/>
                  <a:pt x="351" y="255"/>
                  <a:pt x="350" y="254"/>
                </a:cubicBezTo>
                <a:cubicBezTo>
                  <a:pt x="349" y="251"/>
                  <a:pt x="348" y="249"/>
                  <a:pt x="348" y="247"/>
                </a:cubicBezTo>
                <a:cubicBezTo>
                  <a:pt x="348" y="243"/>
                  <a:pt x="348" y="241"/>
                  <a:pt x="349" y="240"/>
                </a:cubicBezTo>
                <a:cubicBezTo>
                  <a:pt x="350" y="239"/>
                  <a:pt x="351" y="239"/>
                  <a:pt x="353" y="239"/>
                </a:cubicBezTo>
                <a:cubicBezTo>
                  <a:pt x="360" y="241"/>
                  <a:pt x="360" y="241"/>
                  <a:pt x="360" y="241"/>
                </a:cubicBezTo>
                <a:cubicBezTo>
                  <a:pt x="361" y="236"/>
                  <a:pt x="361" y="236"/>
                  <a:pt x="361" y="236"/>
                </a:cubicBezTo>
                <a:cubicBezTo>
                  <a:pt x="348" y="230"/>
                  <a:pt x="348" y="230"/>
                  <a:pt x="348" y="230"/>
                </a:cubicBezTo>
                <a:cubicBezTo>
                  <a:pt x="347" y="230"/>
                  <a:pt x="347" y="230"/>
                  <a:pt x="347" y="230"/>
                </a:cubicBezTo>
                <a:cubicBezTo>
                  <a:pt x="346" y="229"/>
                  <a:pt x="346" y="229"/>
                  <a:pt x="346" y="229"/>
                </a:cubicBezTo>
                <a:cubicBezTo>
                  <a:pt x="346" y="229"/>
                  <a:pt x="346" y="229"/>
                  <a:pt x="346" y="229"/>
                </a:cubicBezTo>
                <a:cubicBezTo>
                  <a:pt x="346" y="229"/>
                  <a:pt x="346" y="229"/>
                  <a:pt x="346" y="229"/>
                </a:cubicBezTo>
                <a:cubicBezTo>
                  <a:pt x="344" y="213"/>
                  <a:pt x="344" y="213"/>
                  <a:pt x="344" y="213"/>
                </a:cubicBezTo>
                <a:cubicBezTo>
                  <a:pt x="345" y="203"/>
                  <a:pt x="345" y="203"/>
                  <a:pt x="345" y="203"/>
                </a:cubicBezTo>
                <a:cubicBezTo>
                  <a:pt x="345" y="201"/>
                  <a:pt x="345" y="201"/>
                  <a:pt x="345" y="201"/>
                </a:cubicBezTo>
                <a:cubicBezTo>
                  <a:pt x="345" y="201"/>
                  <a:pt x="345" y="201"/>
                  <a:pt x="345" y="201"/>
                </a:cubicBezTo>
                <a:cubicBezTo>
                  <a:pt x="367" y="203"/>
                  <a:pt x="367" y="203"/>
                  <a:pt x="367" y="203"/>
                </a:cubicBezTo>
                <a:cubicBezTo>
                  <a:pt x="372" y="198"/>
                  <a:pt x="372" y="198"/>
                  <a:pt x="372" y="198"/>
                </a:cubicBezTo>
                <a:cubicBezTo>
                  <a:pt x="374" y="196"/>
                  <a:pt x="373" y="195"/>
                  <a:pt x="372" y="194"/>
                </a:cubicBezTo>
                <a:cubicBezTo>
                  <a:pt x="367" y="192"/>
                  <a:pt x="364" y="190"/>
                  <a:pt x="364" y="187"/>
                </a:cubicBezTo>
                <a:cubicBezTo>
                  <a:pt x="364" y="186"/>
                  <a:pt x="364" y="185"/>
                  <a:pt x="366" y="184"/>
                </a:cubicBezTo>
                <a:cubicBezTo>
                  <a:pt x="376" y="175"/>
                  <a:pt x="376" y="175"/>
                  <a:pt x="376" y="175"/>
                </a:cubicBezTo>
                <a:cubicBezTo>
                  <a:pt x="386" y="174"/>
                  <a:pt x="386" y="174"/>
                  <a:pt x="386" y="174"/>
                </a:cubicBezTo>
                <a:cubicBezTo>
                  <a:pt x="391" y="165"/>
                  <a:pt x="391" y="165"/>
                  <a:pt x="391" y="165"/>
                </a:cubicBezTo>
                <a:cubicBezTo>
                  <a:pt x="391" y="157"/>
                  <a:pt x="391" y="157"/>
                  <a:pt x="391" y="157"/>
                </a:cubicBezTo>
                <a:cubicBezTo>
                  <a:pt x="398" y="155"/>
                  <a:pt x="398" y="155"/>
                  <a:pt x="398" y="155"/>
                </a:cubicBezTo>
                <a:cubicBezTo>
                  <a:pt x="400" y="149"/>
                  <a:pt x="402" y="146"/>
                  <a:pt x="402" y="145"/>
                </a:cubicBezTo>
                <a:cubicBezTo>
                  <a:pt x="406" y="138"/>
                  <a:pt x="406" y="138"/>
                  <a:pt x="406" y="138"/>
                </a:cubicBezTo>
                <a:cubicBezTo>
                  <a:pt x="400" y="128"/>
                  <a:pt x="400" y="128"/>
                  <a:pt x="400" y="128"/>
                </a:cubicBezTo>
                <a:cubicBezTo>
                  <a:pt x="400" y="128"/>
                  <a:pt x="400" y="128"/>
                  <a:pt x="400" y="128"/>
                </a:cubicBezTo>
                <a:cubicBezTo>
                  <a:pt x="400" y="128"/>
                  <a:pt x="400" y="128"/>
                  <a:pt x="400" y="128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396" y="114"/>
                  <a:pt x="396" y="114"/>
                  <a:pt x="396" y="114"/>
                </a:cubicBezTo>
                <a:cubicBezTo>
                  <a:pt x="396" y="113"/>
                  <a:pt x="396" y="113"/>
                  <a:pt x="396" y="113"/>
                </a:cubicBezTo>
                <a:cubicBezTo>
                  <a:pt x="394" y="99"/>
                  <a:pt x="394" y="99"/>
                  <a:pt x="394" y="99"/>
                </a:cubicBezTo>
                <a:cubicBezTo>
                  <a:pt x="389" y="91"/>
                  <a:pt x="389" y="91"/>
                  <a:pt x="389" y="91"/>
                </a:cubicBezTo>
                <a:cubicBezTo>
                  <a:pt x="382" y="84"/>
                  <a:pt x="382" y="84"/>
                  <a:pt x="382" y="84"/>
                </a:cubicBezTo>
                <a:cubicBezTo>
                  <a:pt x="382" y="84"/>
                  <a:pt x="382" y="84"/>
                  <a:pt x="382" y="84"/>
                </a:cubicBezTo>
                <a:cubicBezTo>
                  <a:pt x="382" y="83"/>
                  <a:pt x="382" y="83"/>
                  <a:pt x="382" y="83"/>
                </a:cubicBezTo>
                <a:cubicBezTo>
                  <a:pt x="382" y="83"/>
                  <a:pt x="382" y="83"/>
                  <a:pt x="382" y="83"/>
                </a:cubicBezTo>
                <a:cubicBezTo>
                  <a:pt x="381" y="75"/>
                  <a:pt x="381" y="75"/>
                  <a:pt x="381" y="75"/>
                </a:cubicBezTo>
                <a:cubicBezTo>
                  <a:pt x="368" y="79"/>
                  <a:pt x="368" y="79"/>
                  <a:pt x="368" y="79"/>
                </a:cubicBezTo>
                <a:cubicBezTo>
                  <a:pt x="368" y="79"/>
                  <a:pt x="368" y="79"/>
                  <a:pt x="368" y="79"/>
                </a:cubicBezTo>
                <a:cubicBezTo>
                  <a:pt x="362" y="72"/>
                  <a:pt x="362" y="72"/>
                  <a:pt x="362" y="72"/>
                </a:cubicBezTo>
                <a:cubicBezTo>
                  <a:pt x="344" y="59"/>
                  <a:pt x="344" y="59"/>
                  <a:pt x="344" y="59"/>
                </a:cubicBezTo>
                <a:cubicBezTo>
                  <a:pt x="343" y="59"/>
                  <a:pt x="343" y="59"/>
                  <a:pt x="343" y="59"/>
                </a:cubicBezTo>
                <a:cubicBezTo>
                  <a:pt x="336" y="50"/>
                  <a:pt x="336" y="50"/>
                  <a:pt x="336" y="50"/>
                </a:cubicBezTo>
                <a:cubicBezTo>
                  <a:pt x="332" y="47"/>
                  <a:pt x="332" y="47"/>
                  <a:pt x="332" y="47"/>
                </a:cubicBezTo>
                <a:cubicBezTo>
                  <a:pt x="329" y="51"/>
                  <a:pt x="329" y="51"/>
                  <a:pt x="329" y="51"/>
                </a:cubicBezTo>
                <a:cubicBezTo>
                  <a:pt x="329" y="52"/>
                  <a:pt x="329" y="52"/>
                  <a:pt x="329" y="52"/>
                </a:cubicBezTo>
                <a:cubicBezTo>
                  <a:pt x="329" y="53"/>
                  <a:pt x="329" y="53"/>
                  <a:pt x="329" y="53"/>
                </a:cubicBezTo>
                <a:cubicBezTo>
                  <a:pt x="328" y="53"/>
                  <a:pt x="328" y="53"/>
                  <a:pt x="328" y="53"/>
                </a:cubicBezTo>
                <a:cubicBezTo>
                  <a:pt x="328" y="53"/>
                  <a:pt x="328" y="53"/>
                  <a:pt x="328" y="53"/>
                </a:cubicBezTo>
                <a:cubicBezTo>
                  <a:pt x="322" y="53"/>
                  <a:pt x="322" y="53"/>
                  <a:pt x="322" y="53"/>
                </a:cubicBezTo>
                <a:cubicBezTo>
                  <a:pt x="321" y="53"/>
                  <a:pt x="321" y="53"/>
                  <a:pt x="321" y="53"/>
                </a:cubicBezTo>
                <a:cubicBezTo>
                  <a:pt x="321" y="53"/>
                  <a:pt x="321" y="53"/>
                  <a:pt x="321" y="53"/>
                </a:cubicBezTo>
                <a:cubicBezTo>
                  <a:pt x="308" y="39"/>
                  <a:pt x="308" y="39"/>
                  <a:pt x="308" y="39"/>
                </a:cubicBezTo>
                <a:cubicBezTo>
                  <a:pt x="305" y="38"/>
                  <a:pt x="302" y="35"/>
                  <a:pt x="298" y="31"/>
                </a:cubicBezTo>
                <a:cubicBezTo>
                  <a:pt x="292" y="27"/>
                  <a:pt x="292" y="27"/>
                  <a:pt x="292" y="27"/>
                </a:cubicBezTo>
                <a:cubicBezTo>
                  <a:pt x="292" y="26"/>
                  <a:pt x="292" y="26"/>
                  <a:pt x="292" y="26"/>
                </a:cubicBezTo>
                <a:cubicBezTo>
                  <a:pt x="285" y="22"/>
                  <a:pt x="285" y="22"/>
                  <a:pt x="285" y="22"/>
                </a:cubicBezTo>
                <a:cubicBezTo>
                  <a:pt x="281" y="25"/>
                  <a:pt x="281" y="25"/>
                  <a:pt x="281" y="25"/>
                </a:cubicBezTo>
                <a:cubicBezTo>
                  <a:pt x="280" y="26"/>
                  <a:pt x="280" y="26"/>
                  <a:pt x="280" y="26"/>
                </a:cubicBezTo>
                <a:cubicBezTo>
                  <a:pt x="280" y="26"/>
                  <a:pt x="280" y="26"/>
                  <a:pt x="280" y="26"/>
                </a:cubicBezTo>
                <a:cubicBezTo>
                  <a:pt x="280" y="26"/>
                  <a:pt x="280" y="26"/>
                  <a:pt x="280" y="26"/>
                </a:cubicBezTo>
                <a:cubicBezTo>
                  <a:pt x="276" y="25"/>
                  <a:pt x="276" y="25"/>
                  <a:pt x="276" y="25"/>
                </a:cubicBezTo>
                <a:cubicBezTo>
                  <a:pt x="272" y="27"/>
                  <a:pt x="272" y="27"/>
                  <a:pt x="272" y="27"/>
                </a:cubicBezTo>
                <a:cubicBezTo>
                  <a:pt x="272" y="27"/>
                  <a:pt x="272" y="27"/>
                  <a:pt x="272" y="27"/>
                </a:cubicBezTo>
                <a:cubicBezTo>
                  <a:pt x="271" y="28"/>
                  <a:pt x="271" y="28"/>
                  <a:pt x="271" y="28"/>
                </a:cubicBezTo>
                <a:cubicBezTo>
                  <a:pt x="271" y="28"/>
                  <a:pt x="271" y="28"/>
                  <a:pt x="271" y="28"/>
                </a:cubicBezTo>
                <a:cubicBezTo>
                  <a:pt x="265" y="29"/>
                  <a:pt x="265" y="29"/>
                  <a:pt x="265" y="29"/>
                </a:cubicBezTo>
                <a:cubicBezTo>
                  <a:pt x="258" y="24"/>
                  <a:pt x="250" y="20"/>
                  <a:pt x="242" y="15"/>
                </a:cubicBez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10"/>
          <p:cNvSpPr>
            <a:spLocks/>
          </p:cNvSpPr>
          <p:nvPr/>
        </p:nvSpPr>
        <p:spPr bwMode="auto">
          <a:xfrm>
            <a:off x="5492506" y="4088606"/>
            <a:ext cx="1319213" cy="1157288"/>
          </a:xfrm>
          <a:custGeom>
            <a:avLst/>
            <a:gdLst>
              <a:gd name="T0" fmla="*/ 10 w 351"/>
              <a:gd name="T1" fmla="*/ 14 h 308"/>
              <a:gd name="T2" fmla="*/ 9 w 351"/>
              <a:gd name="T3" fmla="*/ 35 h 308"/>
              <a:gd name="T4" fmla="*/ 5 w 351"/>
              <a:gd name="T5" fmla="*/ 57 h 308"/>
              <a:gd name="T6" fmla="*/ 19 w 351"/>
              <a:gd name="T7" fmla="*/ 69 h 308"/>
              <a:gd name="T8" fmla="*/ 35 w 351"/>
              <a:gd name="T9" fmla="*/ 97 h 308"/>
              <a:gd name="T10" fmla="*/ 37 w 351"/>
              <a:gd name="T11" fmla="*/ 122 h 308"/>
              <a:gd name="T12" fmla="*/ 45 w 351"/>
              <a:gd name="T13" fmla="*/ 143 h 308"/>
              <a:gd name="T14" fmla="*/ 50 w 351"/>
              <a:gd name="T15" fmla="*/ 175 h 308"/>
              <a:gd name="T16" fmla="*/ 47 w 351"/>
              <a:gd name="T17" fmla="*/ 218 h 308"/>
              <a:gd name="T18" fmla="*/ 55 w 351"/>
              <a:gd name="T19" fmla="*/ 231 h 308"/>
              <a:gd name="T20" fmla="*/ 62 w 351"/>
              <a:gd name="T21" fmla="*/ 213 h 308"/>
              <a:gd name="T22" fmla="*/ 78 w 351"/>
              <a:gd name="T23" fmla="*/ 220 h 308"/>
              <a:gd name="T24" fmla="*/ 85 w 351"/>
              <a:gd name="T25" fmla="*/ 237 h 308"/>
              <a:gd name="T26" fmla="*/ 102 w 351"/>
              <a:gd name="T27" fmla="*/ 239 h 308"/>
              <a:gd name="T28" fmla="*/ 119 w 351"/>
              <a:gd name="T29" fmla="*/ 279 h 308"/>
              <a:gd name="T30" fmla="*/ 123 w 351"/>
              <a:gd name="T31" fmla="*/ 299 h 308"/>
              <a:gd name="T32" fmla="*/ 131 w 351"/>
              <a:gd name="T33" fmla="*/ 308 h 308"/>
              <a:gd name="T34" fmla="*/ 153 w 351"/>
              <a:gd name="T35" fmla="*/ 293 h 308"/>
              <a:gd name="T36" fmla="*/ 164 w 351"/>
              <a:gd name="T37" fmla="*/ 268 h 308"/>
              <a:gd name="T38" fmla="*/ 173 w 351"/>
              <a:gd name="T39" fmla="*/ 255 h 308"/>
              <a:gd name="T40" fmla="*/ 187 w 351"/>
              <a:gd name="T41" fmla="*/ 235 h 308"/>
              <a:gd name="T42" fmla="*/ 195 w 351"/>
              <a:gd name="T43" fmla="*/ 218 h 308"/>
              <a:gd name="T44" fmla="*/ 221 w 351"/>
              <a:gd name="T45" fmla="*/ 225 h 308"/>
              <a:gd name="T46" fmla="*/ 229 w 351"/>
              <a:gd name="T47" fmla="*/ 236 h 308"/>
              <a:gd name="T48" fmla="*/ 240 w 351"/>
              <a:gd name="T49" fmla="*/ 233 h 308"/>
              <a:gd name="T50" fmla="*/ 255 w 351"/>
              <a:gd name="T51" fmla="*/ 249 h 308"/>
              <a:gd name="T52" fmla="*/ 275 w 351"/>
              <a:gd name="T53" fmla="*/ 233 h 308"/>
              <a:gd name="T54" fmla="*/ 264 w 351"/>
              <a:gd name="T55" fmla="*/ 229 h 308"/>
              <a:gd name="T56" fmla="*/ 259 w 351"/>
              <a:gd name="T57" fmla="*/ 210 h 308"/>
              <a:gd name="T58" fmla="*/ 275 w 351"/>
              <a:gd name="T59" fmla="*/ 209 h 308"/>
              <a:gd name="T60" fmla="*/ 259 w 351"/>
              <a:gd name="T61" fmla="*/ 187 h 308"/>
              <a:gd name="T62" fmla="*/ 255 w 351"/>
              <a:gd name="T63" fmla="*/ 163 h 308"/>
              <a:gd name="T64" fmla="*/ 303 w 351"/>
              <a:gd name="T65" fmla="*/ 143 h 308"/>
              <a:gd name="T66" fmla="*/ 327 w 351"/>
              <a:gd name="T67" fmla="*/ 121 h 308"/>
              <a:gd name="T68" fmla="*/ 333 w 351"/>
              <a:gd name="T69" fmla="*/ 111 h 308"/>
              <a:gd name="T70" fmla="*/ 343 w 351"/>
              <a:gd name="T71" fmla="*/ 85 h 308"/>
              <a:gd name="T72" fmla="*/ 325 w 351"/>
              <a:gd name="T73" fmla="*/ 78 h 308"/>
              <a:gd name="T74" fmla="*/ 315 w 351"/>
              <a:gd name="T75" fmla="*/ 68 h 308"/>
              <a:gd name="T76" fmla="*/ 304 w 351"/>
              <a:gd name="T77" fmla="*/ 73 h 308"/>
              <a:gd name="T78" fmla="*/ 298 w 351"/>
              <a:gd name="T79" fmla="*/ 63 h 308"/>
              <a:gd name="T80" fmla="*/ 287 w 351"/>
              <a:gd name="T81" fmla="*/ 62 h 308"/>
              <a:gd name="T82" fmla="*/ 263 w 351"/>
              <a:gd name="T83" fmla="*/ 58 h 308"/>
              <a:gd name="T84" fmla="*/ 253 w 351"/>
              <a:gd name="T85" fmla="*/ 59 h 308"/>
              <a:gd name="T86" fmla="*/ 219 w 351"/>
              <a:gd name="T87" fmla="*/ 55 h 308"/>
              <a:gd name="T88" fmla="*/ 217 w 351"/>
              <a:gd name="T89" fmla="*/ 39 h 308"/>
              <a:gd name="T90" fmla="*/ 180 w 351"/>
              <a:gd name="T91" fmla="*/ 16 h 308"/>
              <a:gd name="T92" fmla="*/ 163 w 351"/>
              <a:gd name="T93" fmla="*/ 5 h 308"/>
              <a:gd name="T94" fmla="*/ 160 w 351"/>
              <a:gd name="T95" fmla="*/ 31 h 308"/>
              <a:gd name="T96" fmla="*/ 140 w 351"/>
              <a:gd name="T97" fmla="*/ 33 h 308"/>
              <a:gd name="T98" fmla="*/ 131 w 351"/>
              <a:gd name="T99" fmla="*/ 41 h 308"/>
              <a:gd name="T100" fmla="*/ 122 w 351"/>
              <a:gd name="T101" fmla="*/ 55 h 308"/>
              <a:gd name="T102" fmla="*/ 95 w 351"/>
              <a:gd name="T103" fmla="*/ 67 h 308"/>
              <a:gd name="T104" fmla="*/ 77 w 351"/>
              <a:gd name="T105" fmla="*/ 50 h 308"/>
              <a:gd name="T106" fmla="*/ 63 w 351"/>
              <a:gd name="T107" fmla="*/ 47 h 308"/>
              <a:gd name="T108" fmla="*/ 49 w 351"/>
              <a:gd name="T109" fmla="*/ 31 h 308"/>
              <a:gd name="T110" fmla="*/ 34 w 351"/>
              <a:gd name="T111" fmla="*/ 7 h 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51" h="308">
                <a:moveTo>
                  <a:pt x="33" y="7"/>
                </a:moveTo>
                <a:cubicBezTo>
                  <a:pt x="23" y="5"/>
                  <a:pt x="23" y="5"/>
                  <a:pt x="23" y="5"/>
                </a:cubicBezTo>
                <a:cubicBezTo>
                  <a:pt x="14" y="3"/>
                  <a:pt x="14" y="3"/>
                  <a:pt x="14" y="3"/>
                </a:cubicBezTo>
                <a:cubicBezTo>
                  <a:pt x="11" y="7"/>
                  <a:pt x="11" y="7"/>
                  <a:pt x="11" y="7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3" y="25"/>
                  <a:pt x="13" y="25"/>
                  <a:pt x="13" y="25"/>
                </a:cubicBezTo>
                <a:cubicBezTo>
                  <a:pt x="13" y="33"/>
                  <a:pt x="13" y="33"/>
                  <a:pt x="13" y="33"/>
                </a:cubicBezTo>
                <a:cubicBezTo>
                  <a:pt x="13" y="35"/>
                  <a:pt x="13" y="35"/>
                  <a:pt x="13" y="35"/>
                </a:cubicBezTo>
                <a:cubicBezTo>
                  <a:pt x="9" y="35"/>
                  <a:pt x="9" y="35"/>
                  <a:pt x="9" y="35"/>
                </a:cubicBezTo>
                <a:cubicBezTo>
                  <a:pt x="11" y="45"/>
                  <a:pt x="11" y="45"/>
                  <a:pt x="11" y="45"/>
                </a:cubicBezTo>
                <a:cubicBezTo>
                  <a:pt x="3" y="47"/>
                  <a:pt x="3" y="47"/>
                  <a:pt x="3" y="47"/>
                </a:cubicBezTo>
                <a:cubicBezTo>
                  <a:pt x="0" y="53"/>
                  <a:pt x="0" y="53"/>
                  <a:pt x="0" y="53"/>
                </a:cubicBezTo>
                <a:cubicBezTo>
                  <a:pt x="4" y="57"/>
                  <a:pt x="4" y="57"/>
                  <a:pt x="4" y="57"/>
                </a:cubicBezTo>
                <a:cubicBezTo>
                  <a:pt x="5" y="57"/>
                  <a:pt x="5" y="57"/>
                  <a:pt x="5" y="57"/>
                </a:cubicBezTo>
                <a:cubicBezTo>
                  <a:pt x="5" y="57"/>
                  <a:pt x="5" y="57"/>
                  <a:pt x="5" y="57"/>
                </a:cubicBezTo>
                <a:cubicBezTo>
                  <a:pt x="19" y="68"/>
                  <a:pt x="19" y="68"/>
                  <a:pt x="19" y="68"/>
                </a:cubicBezTo>
                <a:cubicBezTo>
                  <a:pt x="19" y="69"/>
                  <a:pt x="19" y="69"/>
                  <a:pt x="19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21" y="79"/>
                  <a:pt x="21" y="79"/>
                  <a:pt x="21" y="79"/>
                </a:cubicBezTo>
                <a:cubicBezTo>
                  <a:pt x="28" y="89"/>
                  <a:pt x="28" y="89"/>
                  <a:pt x="28" y="89"/>
                </a:cubicBezTo>
                <a:cubicBezTo>
                  <a:pt x="29" y="91"/>
                  <a:pt x="31" y="93"/>
                  <a:pt x="35" y="97"/>
                </a:cubicBezTo>
                <a:cubicBezTo>
                  <a:pt x="35" y="97"/>
                  <a:pt x="35" y="97"/>
                  <a:pt x="35" y="97"/>
                </a:cubicBezTo>
                <a:cubicBezTo>
                  <a:pt x="36" y="97"/>
                  <a:pt x="36" y="97"/>
                  <a:pt x="36" y="97"/>
                </a:cubicBezTo>
                <a:cubicBezTo>
                  <a:pt x="36" y="97"/>
                  <a:pt x="36" y="97"/>
                  <a:pt x="36" y="97"/>
                </a:cubicBezTo>
                <a:cubicBezTo>
                  <a:pt x="35" y="98"/>
                  <a:pt x="35" y="98"/>
                  <a:pt x="35" y="98"/>
                </a:cubicBezTo>
                <a:cubicBezTo>
                  <a:pt x="35" y="107"/>
                  <a:pt x="35" y="107"/>
                  <a:pt x="35" y="107"/>
                </a:cubicBezTo>
                <a:cubicBezTo>
                  <a:pt x="37" y="109"/>
                  <a:pt x="37" y="115"/>
                  <a:pt x="37" y="122"/>
                </a:cubicBezTo>
                <a:cubicBezTo>
                  <a:pt x="41" y="127"/>
                  <a:pt x="42" y="131"/>
                  <a:pt x="42" y="133"/>
                </a:cubicBezTo>
                <a:cubicBezTo>
                  <a:pt x="42" y="135"/>
                  <a:pt x="43" y="138"/>
                  <a:pt x="45" y="143"/>
                </a:cubicBezTo>
                <a:cubicBezTo>
                  <a:pt x="45" y="143"/>
                  <a:pt x="45" y="143"/>
                  <a:pt x="45" y="143"/>
                </a:cubicBezTo>
                <a:cubicBezTo>
                  <a:pt x="45" y="143"/>
                  <a:pt x="45" y="143"/>
                  <a:pt x="45" y="143"/>
                </a:cubicBezTo>
                <a:cubicBezTo>
                  <a:pt x="45" y="143"/>
                  <a:pt x="45" y="143"/>
                  <a:pt x="45" y="143"/>
                </a:cubicBezTo>
                <a:cubicBezTo>
                  <a:pt x="46" y="149"/>
                  <a:pt x="46" y="153"/>
                  <a:pt x="45" y="157"/>
                </a:cubicBezTo>
                <a:cubicBezTo>
                  <a:pt x="43" y="160"/>
                  <a:pt x="45" y="165"/>
                  <a:pt x="49" y="173"/>
                </a:cubicBezTo>
                <a:cubicBezTo>
                  <a:pt x="50" y="173"/>
                  <a:pt x="50" y="173"/>
                  <a:pt x="50" y="173"/>
                </a:cubicBezTo>
                <a:cubicBezTo>
                  <a:pt x="50" y="174"/>
                  <a:pt x="50" y="174"/>
                  <a:pt x="50" y="174"/>
                </a:cubicBezTo>
                <a:cubicBezTo>
                  <a:pt x="50" y="175"/>
                  <a:pt x="50" y="175"/>
                  <a:pt x="50" y="175"/>
                </a:cubicBezTo>
                <a:cubicBezTo>
                  <a:pt x="43" y="189"/>
                  <a:pt x="43" y="189"/>
                  <a:pt x="43" y="189"/>
                </a:cubicBezTo>
                <a:cubicBezTo>
                  <a:pt x="45" y="192"/>
                  <a:pt x="45" y="194"/>
                  <a:pt x="45" y="196"/>
                </a:cubicBezTo>
                <a:cubicBezTo>
                  <a:pt x="43" y="209"/>
                  <a:pt x="43" y="209"/>
                  <a:pt x="43" y="209"/>
                </a:cubicBezTo>
                <a:cubicBezTo>
                  <a:pt x="43" y="213"/>
                  <a:pt x="43" y="216"/>
                  <a:pt x="45" y="217"/>
                </a:cubicBezTo>
                <a:cubicBezTo>
                  <a:pt x="47" y="218"/>
                  <a:pt x="47" y="218"/>
                  <a:pt x="47" y="218"/>
                </a:cubicBezTo>
                <a:cubicBezTo>
                  <a:pt x="51" y="220"/>
                  <a:pt x="52" y="222"/>
                  <a:pt x="52" y="224"/>
                </a:cubicBezTo>
                <a:cubicBezTo>
                  <a:pt x="51" y="231"/>
                  <a:pt x="51" y="231"/>
                  <a:pt x="51" y="231"/>
                </a:cubicBezTo>
                <a:cubicBezTo>
                  <a:pt x="53" y="231"/>
                  <a:pt x="53" y="231"/>
                  <a:pt x="53" y="231"/>
                </a:cubicBezTo>
                <a:cubicBezTo>
                  <a:pt x="54" y="232"/>
                  <a:pt x="54" y="232"/>
                  <a:pt x="54" y="232"/>
                </a:cubicBezTo>
                <a:cubicBezTo>
                  <a:pt x="55" y="231"/>
                  <a:pt x="55" y="231"/>
                  <a:pt x="55" y="231"/>
                </a:cubicBezTo>
                <a:cubicBezTo>
                  <a:pt x="56" y="229"/>
                  <a:pt x="57" y="228"/>
                  <a:pt x="58" y="226"/>
                </a:cubicBezTo>
                <a:cubicBezTo>
                  <a:pt x="59" y="225"/>
                  <a:pt x="59" y="225"/>
                  <a:pt x="59" y="225"/>
                </a:cubicBezTo>
                <a:cubicBezTo>
                  <a:pt x="59" y="224"/>
                  <a:pt x="59" y="224"/>
                  <a:pt x="59" y="224"/>
                </a:cubicBezTo>
                <a:cubicBezTo>
                  <a:pt x="61" y="223"/>
                  <a:pt x="61" y="222"/>
                  <a:pt x="63" y="220"/>
                </a:cubicBezTo>
                <a:cubicBezTo>
                  <a:pt x="63" y="218"/>
                  <a:pt x="63" y="215"/>
                  <a:pt x="62" y="213"/>
                </a:cubicBezTo>
                <a:cubicBezTo>
                  <a:pt x="61" y="211"/>
                  <a:pt x="61" y="211"/>
                  <a:pt x="61" y="211"/>
                </a:cubicBezTo>
                <a:cubicBezTo>
                  <a:pt x="63" y="210"/>
                  <a:pt x="63" y="210"/>
                  <a:pt x="63" y="210"/>
                </a:cubicBezTo>
                <a:cubicBezTo>
                  <a:pt x="70" y="209"/>
                  <a:pt x="73" y="209"/>
                  <a:pt x="75" y="212"/>
                </a:cubicBezTo>
                <a:cubicBezTo>
                  <a:pt x="78" y="220"/>
                  <a:pt x="78" y="220"/>
                  <a:pt x="78" y="220"/>
                </a:cubicBezTo>
                <a:cubicBezTo>
                  <a:pt x="78" y="220"/>
                  <a:pt x="78" y="220"/>
                  <a:pt x="78" y="220"/>
                </a:cubicBezTo>
                <a:cubicBezTo>
                  <a:pt x="78" y="221"/>
                  <a:pt x="78" y="221"/>
                  <a:pt x="78" y="221"/>
                </a:cubicBezTo>
                <a:cubicBezTo>
                  <a:pt x="79" y="234"/>
                  <a:pt x="79" y="234"/>
                  <a:pt x="79" y="234"/>
                </a:cubicBezTo>
                <a:cubicBezTo>
                  <a:pt x="85" y="237"/>
                  <a:pt x="85" y="237"/>
                  <a:pt x="85" y="237"/>
                </a:cubicBezTo>
                <a:cubicBezTo>
                  <a:pt x="85" y="237"/>
                  <a:pt x="85" y="237"/>
                  <a:pt x="85" y="237"/>
                </a:cubicBezTo>
                <a:cubicBezTo>
                  <a:pt x="85" y="237"/>
                  <a:pt x="85" y="237"/>
                  <a:pt x="85" y="237"/>
                </a:cubicBezTo>
                <a:cubicBezTo>
                  <a:pt x="89" y="239"/>
                  <a:pt x="89" y="239"/>
                  <a:pt x="89" y="239"/>
                </a:cubicBezTo>
                <a:cubicBezTo>
                  <a:pt x="92" y="236"/>
                  <a:pt x="92" y="236"/>
                  <a:pt x="92" y="236"/>
                </a:cubicBezTo>
                <a:cubicBezTo>
                  <a:pt x="95" y="233"/>
                  <a:pt x="95" y="233"/>
                  <a:pt x="95" y="233"/>
                </a:cubicBezTo>
                <a:cubicBezTo>
                  <a:pt x="97" y="233"/>
                  <a:pt x="97" y="233"/>
                  <a:pt x="97" y="233"/>
                </a:cubicBezTo>
                <a:cubicBezTo>
                  <a:pt x="99" y="234"/>
                  <a:pt x="101" y="236"/>
                  <a:pt x="102" y="239"/>
                </a:cubicBezTo>
                <a:cubicBezTo>
                  <a:pt x="103" y="249"/>
                  <a:pt x="103" y="249"/>
                  <a:pt x="103" y="249"/>
                </a:cubicBezTo>
                <a:cubicBezTo>
                  <a:pt x="104" y="251"/>
                  <a:pt x="104" y="251"/>
                  <a:pt x="104" y="251"/>
                </a:cubicBezTo>
                <a:cubicBezTo>
                  <a:pt x="115" y="274"/>
                  <a:pt x="115" y="274"/>
                  <a:pt x="115" y="274"/>
                </a:cubicBezTo>
                <a:cubicBezTo>
                  <a:pt x="119" y="278"/>
                  <a:pt x="119" y="278"/>
                  <a:pt x="119" y="278"/>
                </a:cubicBezTo>
                <a:cubicBezTo>
                  <a:pt x="119" y="279"/>
                  <a:pt x="119" y="279"/>
                  <a:pt x="119" y="279"/>
                </a:cubicBezTo>
                <a:cubicBezTo>
                  <a:pt x="119" y="279"/>
                  <a:pt x="119" y="279"/>
                  <a:pt x="119" y="279"/>
                </a:cubicBezTo>
                <a:cubicBezTo>
                  <a:pt x="121" y="289"/>
                  <a:pt x="121" y="289"/>
                  <a:pt x="121" y="289"/>
                </a:cubicBezTo>
                <a:cubicBezTo>
                  <a:pt x="121" y="289"/>
                  <a:pt x="121" y="289"/>
                  <a:pt x="121" y="289"/>
                </a:cubicBezTo>
                <a:cubicBezTo>
                  <a:pt x="122" y="298"/>
                  <a:pt x="122" y="298"/>
                  <a:pt x="122" y="298"/>
                </a:cubicBezTo>
                <a:cubicBezTo>
                  <a:pt x="123" y="299"/>
                  <a:pt x="123" y="299"/>
                  <a:pt x="123" y="299"/>
                </a:cubicBezTo>
                <a:cubicBezTo>
                  <a:pt x="125" y="295"/>
                  <a:pt x="128" y="293"/>
                  <a:pt x="129" y="293"/>
                </a:cubicBezTo>
                <a:cubicBezTo>
                  <a:pt x="131" y="294"/>
                  <a:pt x="131" y="295"/>
                  <a:pt x="131" y="296"/>
                </a:cubicBezTo>
                <a:cubicBezTo>
                  <a:pt x="131" y="299"/>
                  <a:pt x="131" y="299"/>
                  <a:pt x="131" y="299"/>
                </a:cubicBezTo>
                <a:cubicBezTo>
                  <a:pt x="131" y="306"/>
                  <a:pt x="131" y="306"/>
                  <a:pt x="131" y="306"/>
                </a:cubicBezTo>
                <a:cubicBezTo>
                  <a:pt x="131" y="308"/>
                  <a:pt x="131" y="308"/>
                  <a:pt x="131" y="308"/>
                </a:cubicBezTo>
                <a:cubicBezTo>
                  <a:pt x="133" y="308"/>
                  <a:pt x="135" y="308"/>
                  <a:pt x="135" y="307"/>
                </a:cubicBezTo>
                <a:cubicBezTo>
                  <a:pt x="139" y="301"/>
                  <a:pt x="139" y="301"/>
                  <a:pt x="139" y="301"/>
                </a:cubicBezTo>
                <a:cubicBezTo>
                  <a:pt x="144" y="297"/>
                  <a:pt x="144" y="297"/>
                  <a:pt x="144" y="297"/>
                </a:cubicBezTo>
                <a:cubicBezTo>
                  <a:pt x="147" y="295"/>
                  <a:pt x="149" y="293"/>
                  <a:pt x="153" y="293"/>
                </a:cubicBezTo>
                <a:cubicBezTo>
                  <a:pt x="153" y="293"/>
                  <a:pt x="153" y="293"/>
                  <a:pt x="153" y="293"/>
                </a:cubicBezTo>
                <a:cubicBezTo>
                  <a:pt x="161" y="295"/>
                  <a:pt x="161" y="295"/>
                  <a:pt x="161" y="295"/>
                </a:cubicBezTo>
                <a:cubicBezTo>
                  <a:pt x="164" y="294"/>
                  <a:pt x="164" y="294"/>
                  <a:pt x="164" y="294"/>
                </a:cubicBezTo>
                <a:cubicBezTo>
                  <a:pt x="168" y="288"/>
                  <a:pt x="168" y="288"/>
                  <a:pt x="168" y="288"/>
                </a:cubicBezTo>
                <a:cubicBezTo>
                  <a:pt x="167" y="279"/>
                  <a:pt x="167" y="279"/>
                  <a:pt x="167" y="279"/>
                </a:cubicBezTo>
                <a:cubicBezTo>
                  <a:pt x="165" y="275"/>
                  <a:pt x="163" y="271"/>
                  <a:pt x="164" y="268"/>
                </a:cubicBezTo>
                <a:cubicBezTo>
                  <a:pt x="165" y="261"/>
                  <a:pt x="165" y="261"/>
                  <a:pt x="165" y="261"/>
                </a:cubicBezTo>
                <a:cubicBezTo>
                  <a:pt x="165" y="260"/>
                  <a:pt x="165" y="260"/>
                  <a:pt x="165" y="260"/>
                </a:cubicBezTo>
                <a:cubicBezTo>
                  <a:pt x="166" y="259"/>
                  <a:pt x="166" y="259"/>
                  <a:pt x="166" y="259"/>
                </a:cubicBezTo>
                <a:cubicBezTo>
                  <a:pt x="166" y="259"/>
                  <a:pt x="166" y="259"/>
                  <a:pt x="166" y="259"/>
                </a:cubicBezTo>
                <a:cubicBezTo>
                  <a:pt x="173" y="255"/>
                  <a:pt x="173" y="255"/>
                  <a:pt x="173" y="255"/>
                </a:cubicBezTo>
                <a:cubicBezTo>
                  <a:pt x="174" y="255"/>
                  <a:pt x="174" y="255"/>
                  <a:pt x="174" y="255"/>
                </a:cubicBezTo>
                <a:cubicBezTo>
                  <a:pt x="174" y="255"/>
                  <a:pt x="174" y="255"/>
                  <a:pt x="174" y="255"/>
                </a:cubicBezTo>
                <a:cubicBezTo>
                  <a:pt x="179" y="251"/>
                  <a:pt x="179" y="251"/>
                  <a:pt x="179" y="251"/>
                </a:cubicBezTo>
                <a:cubicBezTo>
                  <a:pt x="186" y="242"/>
                  <a:pt x="186" y="242"/>
                  <a:pt x="186" y="242"/>
                </a:cubicBezTo>
                <a:cubicBezTo>
                  <a:pt x="187" y="235"/>
                  <a:pt x="187" y="235"/>
                  <a:pt x="187" y="235"/>
                </a:cubicBezTo>
                <a:cubicBezTo>
                  <a:pt x="179" y="218"/>
                  <a:pt x="179" y="218"/>
                  <a:pt x="179" y="218"/>
                </a:cubicBezTo>
                <a:cubicBezTo>
                  <a:pt x="195" y="225"/>
                  <a:pt x="195" y="225"/>
                  <a:pt x="195" y="225"/>
                </a:cubicBezTo>
                <a:cubicBezTo>
                  <a:pt x="195" y="219"/>
                  <a:pt x="195" y="219"/>
                  <a:pt x="195" y="219"/>
                </a:cubicBezTo>
                <a:cubicBezTo>
                  <a:pt x="195" y="219"/>
                  <a:pt x="195" y="219"/>
                  <a:pt x="195" y="219"/>
                </a:cubicBezTo>
                <a:cubicBezTo>
                  <a:pt x="195" y="218"/>
                  <a:pt x="195" y="218"/>
                  <a:pt x="195" y="218"/>
                </a:cubicBezTo>
                <a:cubicBezTo>
                  <a:pt x="201" y="213"/>
                  <a:pt x="201" y="213"/>
                  <a:pt x="201" y="213"/>
                </a:cubicBezTo>
                <a:cubicBezTo>
                  <a:pt x="213" y="210"/>
                  <a:pt x="213" y="210"/>
                  <a:pt x="213" y="210"/>
                </a:cubicBezTo>
                <a:cubicBezTo>
                  <a:pt x="214" y="210"/>
                  <a:pt x="214" y="210"/>
                  <a:pt x="214" y="210"/>
                </a:cubicBezTo>
                <a:cubicBezTo>
                  <a:pt x="221" y="225"/>
                  <a:pt x="221" y="225"/>
                  <a:pt x="221" y="225"/>
                </a:cubicBezTo>
                <a:cubicBezTo>
                  <a:pt x="221" y="225"/>
                  <a:pt x="221" y="225"/>
                  <a:pt x="221" y="225"/>
                </a:cubicBezTo>
                <a:cubicBezTo>
                  <a:pt x="220" y="231"/>
                  <a:pt x="220" y="231"/>
                  <a:pt x="220" y="231"/>
                </a:cubicBezTo>
                <a:cubicBezTo>
                  <a:pt x="221" y="236"/>
                  <a:pt x="221" y="236"/>
                  <a:pt x="221" y="236"/>
                </a:cubicBezTo>
                <a:cubicBezTo>
                  <a:pt x="221" y="239"/>
                  <a:pt x="223" y="240"/>
                  <a:pt x="224" y="240"/>
                </a:cubicBezTo>
                <a:cubicBezTo>
                  <a:pt x="226" y="240"/>
                  <a:pt x="227" y="239"/>
                  <a:pt x="229" y="237"/>
                </a:cubicBezTo>
                <a:cubicBezTo>
                  <a:pt x="229" y="236"/>
                  <a:pt x="229" y="236"/>
                  <a:pt x="229" y="236"/>
                </a:cubicBezTo>
                <a:cubicBezTo>
                  <a:pt x="229" y="236"/>
                  <a:pt x="229" y="236"/>
                  <a:pt x="229" y="236"/>
                </a:cubicBezTo>
                <a:cubicBezTo>
                  <a:pt x="230" y="236"/>
                  <a:pt x="230" y="236"/>
                  <a:pt x="230" y="236"/>
                </a:cubicBezTo>
                <a:cubicBezTo>
                  <a:pt x="239" y="233"/>
                  <a:pt x="239" y="233"/>
                  <a:pt x="239" y="233"/>
                </a:cubicBezTo>
                <a:cubicBezTo>
                  <a:pt x="239" y="233"/>
                  <a:pt x="239" y="233"/>
                  <a:pt x="239" y="233"/>
                </a:cubicBezTo>
                <a:cubicBezTo>
                  <a:pt x="240" y="233"/>
                  <a:pt x="240" y="233"/>
                  <a:pt x="240" y="233"/>
                </a:cubicBezTo>
                <a:cubicBezTo>
                  <a:pt x="245" y="233"/>
                  <a:pt x="247" y="234"/>
                  <a:pt x="249" y="236"/>
                </a:cubicBezTo>
                <a:cubicBezTo>
                  <a:pt x="249" y="247"/>
                  <a:pt x="249" y="247"/>
                  <a:pt x="249" y="247"/>
                </a:cubicBezTo>
                <a:cubicBezTo>
                  <a:pt x="249" y="247"/>
                  <a:pt x="249" y="247"/>
                  <a:pt x="249" y="247"/>
                </a:cubicBezTo>
                <a:cubicBezTo>
                  <a:pt x="251" y="248"/>
                  <a:pt x="251" y="248"/>
                  <a:pt x="251" y="248"/>
                </a:cubicBezTo>
                <a:cubicBezTo>
                  <a:pt x="255" y="249"/>
                  <a:pt x="255" y="249"/>
                  <a:pt x="255" y="249"/>
                </a:cubicBezTo>
                <a:cubicBezTo>
                  <a:pt x="261" y="249"/>
                  <a:pt x="261" y="249"/>
                  <a:pt x="261" y="249"/>
                </a:cubicBezTo>
                <a:cubicBezTo>
                  <a:pt x="271" y="246"/>
                  <a:pt x="271" y="246"/>
                  <a:pt x="271" y="246"/>
                </a:cubicBezTo>
                <a:cubicBezTo>
                  <a:pt x="277" y="241"/>
                  <a:pt x="277" y="241"/>
                  <a:pt x="277" y="241"/>
                </a:cubicBezTo>
                <a:cubicBezTo>
                  <a:pt x="278" y="236"/>
                  <a:pt x="278" y="236"/>
                  <a:pt x="278" y="236"/>
                </a:cubicBezTo>
                <a:cubicBezTo>
                  <a:pt x="275" y="233"/>
                  <a:pt x="275" y="233"/>
                  <a:pt x="275" y="233"/>
                </a:cubicBezTo>
                <a:cubicBezTo>
                  <a:pt x="265" y="229"/>
                  <a:pt x="265" y="229"/>
                  <a:pt x="265" y="229"/>
                </a:cubicBezTo>
                <a:cubicBezTo>
                  <a:pt x="265" y="229"/>
                  <a:pt x="265" y="229"/>
                  <a:pt x="265" y="229"/>
                </a:cubicBezTo>
                <a:cubicBezTo>
                  <a:pt x="264" y="229"/>
                  <a:pt x="264" y="229"/>
                  <a:pt x="264" y="229"/>
                </a:cubicBezTo>
                <a:cubicBezTo>
                  <a:pt x="264" y="229"/>
                  <a:pt x="264" y="229"/>
                  <a:pt x="264" y="229"/>
                </a:cubicBezTo>
                <a:cubicBezTo>
                  <a:pt x="264" y="229"/>
                  <a:pt x="264" y="229"/>
                  <a:pt x="264" y="229"/>
                </a:cubicBezTo>
                <a:cubicBezTo>
                  <a:pt x="252" y="217"/>
                  <a:pt x="252" y="217"/>
                  <a:pt x="252" y="217"/>
                </a:cubicBezTo>
                <a:cubicBezTo>
                  <a:pt x="253" y="216"/>
                  <a:pt x="253" y="216"/>
                  <a:pt x="253" y="216"/>
                </a:cubicBezTo>
                <a:cubicBezTo>
                  <a:pt x="259" y="211"/>
                  <a:pt x="259" y="211"/>
                  <a:pt x="259" y="211"/>
                </a:cubicBezTo>
                <a:cubicBezTo>
                  <a:pt x="259" y="210"/>
                  <a:pt x="259" y="210"/>
                  <a:pt x="259" y="210"/>
                </a:cubicBezTo>
                <a:cubicBezTo>
                  <a:pt x="259" y="210"/>
                  <a:pt x="259" y="210"/>
                  <a:pt x="259" y="210"/>
                </a:cubicBezTo>
                <a:cubicBezTo>
                  <a:pt x="265" y="208"/>
                  <a:pt x="265" y="208"/>
                  <a:pt x="265" y="208"/>
                </a:cubicBezTo>
                <a:cubicBezTo>
                  <a:pt x="265" y="208"/>
                  <a:pt x="265" y="208"/>
                  <a:pt x="265" y="208"/>
                </a:cubicBezTo>
                <a:cubicBezTo>
                  <a:pt x="267" y="208"/>
                  <a:pt x="267" y="208"/>
                  <a:pt x="267" y="208"/>
                </a:cubicBezTo>
                <a:cubicBezTo>
                  <a:pt x="275" y="209"/>
                  <a:pt x="275" y="209"/>
                  <a:pt x="275" y="209"/>
                </a:cubicBezTo>
                <a:cubicBezTo>
                  <a:pt x="275" y="209"/>
                  <a:pt x="275" y="209"/>
                  <a:pt x="275" y="209"/>
                </a:cubicBezTo>
                <a:cubicBezTo>
                  <a:pt x="275" y="210"/>
                  <a:pt x="275" y="210"/>
                  <a:pt x="275" y="210"/>
                </a:cubicBezTo>
                <a:cubicBezTo>
                  <a:pt x="275" y="207"/>
                  <a:pt x="275" y="207"/>
                  <a:pt x="275" y="207"/>
                </a:cubicBezTo>
                <a:cubicBezTo>
                  <a:pt x="272" y="201"/>
                  <a:pt x="272" y="201"/>
                  <a:pt x="272" y="201"/>
                </a:cubicBezTo>
                <a:cubicBezTo>
                  <a:pt x="266" y="198"/>
                  <a:pt x="266" y="198"/>
                  <a:pt x="266" y="198"/>
                </a:cubicBezTo>
                <a:cubicBezTo>
                  <a:pt x="259" y="187"/>
                  <a:pt x="259" y="187"/>
                  <a:pt x="259" y="187"/>
                </a:cubicBezTo>
                <a:cubicBezTo>
                  <a:pt x="259" y="187"/>
                  <a:pt x="259" y="187"/>
                  <a:pt x="259" y="187"/>
                </a:cubicBezTo>
                <a:cubicBezTo>
                  <a:pt x="258" y="186"/>
                  <a:pt x="258" y="186"/>
                  <a:pt x="258" y="186"/>
                </a:cubicBezTo>
                <a:cubicBezTo>
                  <a:pt x="258" y="186"/>
                  <a:pt x="258" y="186"/>
                  <a:pt x="258" y="186"/>
                </a:cubicBezTo>
                <a:cubicBezTo>
                  <a:pt x="255" y="173"/>
                  <a:pt x="255" y="173"/>
                  <a:pt x="255" y="173"/>
                </a:cubicBezTo>
                <a:cubicBezTo>
                  <a:pt x="255" y="163"/>
                  <a:pt x="255" y="163"/>
                  <a:pt x="255" y="163"/>
                </a:cubicBezTo>
                <a:cubicBezTo>
                  <a:pt x="261" y="157"/>
                  <a:pt x="261" y="157"/>
                  <a:pt x="261" y="157"/>
                </a:cubicBezTo>
                <a:cubicBezTo>
                  <a:pt x="271" y="157"/>
                  <a:pt x="271" y="157"/>
                  <a:pt x="271" y="157"/>
                </a:cubicBezTo>
                <a:cubicBezTo>
                  <a:pt x="293" y="159"/>
                  <a:pt x="293" y="159"/>
                  <a:pt x="293" y="159"/>
                </a:cubicBezTo>
                <a:cubicBezTo>
                  <a:pt x="303" y="144"/>
                  <a:pt x="303" y="144"/>
                  <a:pt x="303" y="144"/>
                </a:cubicBezTo>
                <a:cubicBezTo>
                  <a:pt x="303" y="143"/>
                  <a:pt x="303" y="143"/>
                  <a:pt x="303" y="143"/>
                </a:cubicBezTo>
                <a:cubicBezTo>
                  <a:pt x="304" y="143"/>
                  <a:pt x="304" y="143"/>
                  <a:pt x="304" y="143"/>
                </a:cubicBezTo>
                <a:cubicBezTo>
                  <a:pt x="313" y="139"/>
                  <a:pt x="313" y="139"/>
                  <a:pt x="313" y="139"/>
                </a:cubicBezTo>
                <a:cubicBezTo>
                  <a:pt x="317" y="130"/>
                  <a:pt x="317" y="130"/>
                  <a:pt x="317" y="130"/>
                </a:cubicBezTo>
                <a:cubicBezTo>
                  <a:pt x="317" y="129"/>
                  <a:pt x="317" y="129"/>
                  <a:pt x="317" y="129"/>
                </a:cubicBezTo>
                <a:cubicBezTo>
                  <a:pt x="327" y="121"/>
                  <a:pt x="327" y="121"/>
                  <a:pt x="327" y="121"/>
                </a:cubicBezTo>
                <a:cubicBezTo>
                  <a:pt x="332" y="112"/>
                  <a:pt x="332" y="112"/>
                  <a:pt x="332" y="112"/>
                </a:cubicBezTo>
                <a:cubicBezTo>
                  <a:pt x="332" y="112"/>
                  <a:pt x="332" y="112"/>
                  <a:pt x="332" y="112"/>
                </a:cubicBezTo>
                <a:cubicBezTo>
                  <a:pt x="333" y="112"/>
                  <a:pt x="333" y="112"/>
                  <a:pt x="333" y="112"/>
                </a:cubicBezTo>
                <a:cubicBezTo>
                  <a:pt x="333" y="111"/>
                  <a:pt x="333" y="111"/>
                  <a:pt x="333" y="111"/>
                </a:cubicBezTo>
                <a:cubicBezTo>
                  <a:pt x="333" y="111"/>
                  <a:pt x="333" y="111"/>
                  <a:pt x="333" y="111"/>
                </a:cubicBezTo>
                <a:cubicBezTo>
                  <a:pt x="337" y="107"/>
                  <a:pt x="337" y="107"/>
                  <a:pt x="337" y="107"/>
                </a:cubicBezTo>
                <a:cubicBezTo>
                  <a:pt x="341" y="99"/>
                  <a:pt x="341" y="99"/>
                  <a:pt x="341" y="99"/>
                </a:cubicBezTo>
                <a:cubicBezTo>
                  <a:pt x="343" y="87"/>
                  <a:pt x="343" y="87"/>
                  <a:pt x="343" y="87"/>
                </a:cubicBezTo>
                <a:cubicBezTo>
                  <a:pt x="343" y="86"/>
                  <a:pt x="343" y="86"/>
                  <a:pt x="343" y="86"/>
                </a:cubicBezTo>
                <a:cubicBezTo>
                  <a:pt x="343" y="85"/>
                  <a:pt x="343" y="85"/>
                  <a:pt x="343" y="85"/>
                </a:cubicBezTo>
                <a:cubicBezTo>
                  <a:pt x="350" y="81"/>
                  <a:pt x="350" y="81"/>
                  <a:pt x="350" y="81"/>
                </a:cubicBezTo>
                <a:cubicBezTo>
                  <a:pt x="351" y="79"/>
                  <a:pt x="351" y="79"/>
                  <a:pt x="351" y="79"/>
                </a:cubicBezTo>
                <a:cubicBezTo>
                  <a:pt x="342" y="78"/>
                  <a:pt x="342" y="78"/>
                  <a:pt x="342" y="78"/>
                </a:cubicBezTo>
                <a:cubicBezTo>
                  <a:pt x="326" y="79"/>
                  <a:pt x="326" y="79"/>
                  <a:pt x="326" y="79"/>
                </a:cubicBezTo>
                <a:cubicBezTo>
                  <a:pt x="325" y="78"/>
                  <a:pt x="325" y="78"/>
                  <a:pt x="325" y="78"/>
                </a:cubicBezTo>
                <a:cubicBezTo>
                  <a:pt x="319" y="73"/>
                  <a:pt x="319" y="73"/>
                  <a:pt x="319" y="73"/>
                </a:cubicBezTo>
                <a:cubicBezTo>
                  <a:pt x="319" y="73"/>
                  <a:pt x="319" y="73"/>
                  <a:pt x="319" y="73"/>
                </a:cubicBezTo>
                <a:cubicBezTo>
                  <a:pt x="319" y="73"/>
                  <a:pt x="319" y="73"/>
                  <a:pt x="319" y="73"/>
                </a:cubicBezTo>
                <a:cubicBezTo>
                  <a:pt x="319" y="73"/>
                  <a:pt x="319" y="73"/>
                  <a:pt x="319" y="73"/>
                </a:cubicBezTo>
                <a:cubicBezTo>
                  <a:pt x="315" y="68"/>
                  <a:pt x="315" y="68"/>
                  <a:pt x="315" y="68"/>
                </a:cubicBezTo>
                <a:cubicBezTo>
                  <a:pt x="315" y="69"/>
                  <a:pt x="315" y="69"/>
                  <a:pt x="315" y="69"/>
                </a:cubicBezTo>
                <a:cubicBezTo>
                  <a:pt x="314" y="69"/>
                  <a:pt x="314" y="69"/>
                  <a:pt x="314" y="69"/>
                </a:cubicBezTo>
                <a:cubicBezTo>
                  <a:pt x="313" y="71"/>
                  <a:pt x="311" y="71"/>
                  <a:pt x="309" y="71"/>
                </a:cubicBezTo>
                <a:cubicBezTo>
                  <a:pt x="307" y="72"/>
                  <a:pt x="307" y="72"/>
                  <a:pt x="307" y="72"/>
                </a:cubicBezTo>
                <a:cubicBezTo>
                  <a:pt x="306" y="73"/>
                  <a:pt x="305" y="73"/>
                  <a:pt x="304" y="73"/>
                </a:cubicBezTo>
                <a:cubicBezTo>
                  <a:pt x="303" y="73"/>
                  <a:pt x="303" y="71"/>
                  <a:pt x="302" y="69"/>
                </a:cubicBezTo>
                <a:cubicBezTo>
                  <a:pt x="302" y="67"/>
                  <a:pt x="301" y="65"/>
                  <a:pt x="299" y="63"/>
                </a:cubicBezTo>
                <a:cubicBezTo>
                  <a:pt x="298" y="63"/>
                  <a:pt x="298" y="63"/>
                  <a:pt x="298" y="63"/>
                </a:cubicBezTo>
                <a:cubicBezTo>
                  <a:pt x="298" y="63"/>
                  <a:pt x="298" y="63"/>
                  <a:pt x="298" y="63"/>
                </a:cubicBezTo>
                <a:cubicBezTo>
                  <a:pt x="298" y="63"/>
                  <a:pt x="298" y="63"/>
                  <a:pt x="298" y="63"/>
                </a:cubicBezTo>
                <a:cubicBezTo>
                  <a:pt x="296" y="57"/>
                  <a:pt x="296" y="57"/>
                  <a:pt x="296" y="57"/>
                </a:cubicBezTo>
                <a:cubicBezTo>
                  <a:pt x="294" y="57"/>
                  <a:pt x="294" y="57"/>
                  <a:pt x="294" y="57"/>
                </a:cubicBezTo>
                <a:cubicBezTo>
                  <a:pt x="288" y="61"/>
                  <a:pt x="288" y="61"/>
                  <a:pt x="288" y="61"/>
                </a:cubicBezTo>
                <a:cubicBezTo>
                  <a:pt x="288" y="62"/>
                  <a:pt x="288" y="62"/>
                  <a:pt x="288" y="62"/>
                </a:cubicBezTo>
                <a:cubicBezTo>
                  <a:pt x="287" y="62"/>
                  <a:pt x="287" y="62"/>
                  <a:pt x="287" y="62"/>
                </a:cubicBezTo>
                <a:cubicBezTo>
                  <a:pt x="273" y="65"/>
                  <a:pt x="273" y="65"/>
                  <a:pt x="273" y="65"/>
                </a:cubicBezTo>
                <a:cubicBezTo>
                  <a:pt x="273" y="65"/>
                  <a:pt x="273" y="65"/>
                  <a:pt x="273" y="65"/>
                </a:cubicBezTo>
                <a:cubicBezTo>
                  <a:pt x="272" y="64"/>
                  <a:pt x="272" y="64"/>
                  <a:pt x="272" y="64"/>
                </a:cubicBezTo>
                <a:cubicBezTo>
                  <a:pt x="263" y="58"/>
                  <a:pt x="263" y="58"/>
                  <a:pt x="263" y="58"/>
                </a:cubicBezTo>
                <a:cubicBezTo>
                  <a:pt x="263" y="58"/>
                  <a:pt x="263" y="58"/>
                  <a:pt x="263" y="58"/>
                </a:cubicBezTo>
                <a:cubicBezTo>
                  <a:pt x="262" y="57"/>
                  <a:pt x="262" y="57"/>
                  <a:pt x="262" y="57"/>
                </a:cubicBezTo>
                <a:cubicBezTo>
                  <a:pt x="262" y="57"/>
                  <a:pt x="262" y="57"/>
                  <a:pt x="262" y="57"/>
                </a:cubicBezTo>
                <a:cubicBezTo>
                  <a:pt x="262" y="57"/>
                  <a:pt x="262" y="57"/>
                  <a:pt x="262" y="57"/>
                </a:cubicBezTo>
                <a:cubicBezTo>
                  <a:pt x="259" y="52"/>
                  <a:pt x="259" y="52"/>
                  <a:pt x="259" y="52"/>
                </a:cubicBezTo>
                <a:cubicBezTo>
                  <a:pt x="253" y="59"/>
                  <a:pt x="253" y="59"/>
                  <a:pt x="253" y="59"/>
                </a:cubicBezTo>
                <a:cubicBezTo>
                  <a:pt x="248" y="65"/>
                  <a:pt x="244" y="67"/>
                  <a:pt x="242" y="65"/>
                </a:cubicBezTo>
                <a:cubicBezTo>
                  <a:pt x="233" y="60"/>
                  <a:pt x="233" y="60"/>
                  <a:pt x="233" y="60"/>
                </a:cubicBezTo>
                <a:cubicBezTo>
                  <a:pt x="226" y="59"/>
                  <a:pt x="226" y="59"/>
                  <a:pt x="226" y="59"/>
                </a:cubicBezTo>
                <a:cubicBezTo>
                  <a:pt x="225" y="60"/>
                  <a:pt x="225" y="60"/>
                  <a:pt x="225" y="60"/>
                </a:cubicBezTo>
                <a:cubicBezTo>
                  <a:pt x="219" y="55"/>
                  <a:pt x="219" y="55"/>
                  <a:pt x="219" y="55"/>
                </a:cubicBezTo>
                <a:cubicBezTo>
                  <a:pt x="219" y="55"/>
                  <a:pt x="219" y="55"/>
                  <a:pt x="219" y="55"/>
                </a:cubicBezTo>
                <a:cubicBezTo>
                  <a:pt x="218" y="55"/>
                  <a:pt x="218" y="55"/>
                  <a:pt x="218" y="55"/>
                </a:cubicBezTo>
                <a:cubicBezTo>
                  <a:pt x="221" y="44"/>
                  <a:pt x="221" y="44"/>
                  <a:pt x="221" y="44"/>
                </a:cubicBezTo>
                <a:cubicBezTo>
                  <a:pt x="221" y="40"/>
                  <a:pt x="221" y="40"/>
                  <a:pt x="221" y="40"/>
                </a:cubicBezTo>
                <a:cubicBezTo>
                  <a:pt x="217" y="39"/>
                  <a:pt x="217" y="39"/>
                  <a:pt x="217" y="39"/>
                </a:cubicBezTo>
                <a:cubicBezTo>
                  <a:pt x="217" y="39"/>
                  <a:pt x="217" y="39"/>
                  <a:pt x="217" y="39"/>
                </a:cubicBezTo>
                <a:cubicBezTo>
                  <a:pt x="208" y="29"/>
                  <a:pt x="208" y="29"/>
                  <a:pt x="208" y="29"/>
                </a:cubicBezTo>
                <a:cubicBezTo>
                  <a:pt x="209" y="23"/>
                  <a:pt x="209" y="23"/>
                  <a:pt x="209" y="23"/>
                </a:cubicBezTo>
                <a:cubicBezTo>
                  <a:pt x="188" y="21"/>
                  <a:pt x="188" y="21"/>
                  <a:pt x="188" y="21"/>
                </a:cubicBezTo>
                <a:cubicBezTo>
                  <a:pt x="180" y="16"/>
                  <a:pt x="180" y="16"/>
                  <a:pt x="180" y="16"/>
                </a:cubicBezTo>
                <a:cubicBezTo>
                  <a:pt x="178" y="15"/>
                  <a:pt x="176" y="13"/>
                  <a:pt x="175" y="9"/>
                </a:cubicBezTo>
                <a:cubicBezTo>
                  <a:pt x="174" y="6"/>
                  <a:pt x="174" y="6"/>
                  <a:pt x="174" y="6"/>
                </a:cubicBezTo>
                <a:cubicBezTo>
                  <a:pt x="172" y="0"/>
                  <a:pt x="172" y="0"/>
                  <a:pt x="172" y="0"/>
                </a:cubicBezTo>
                <a:cubicBezTo>
                  <a:pt x="169" y="0"/>
                  <a:pt x="169" y="0"/>
                  <a:pt x="169" y="0"/>
                </a:cubicBezTo>
                <a:cubicBezTo>
                  <a:pt x="163" y="5"/>
                  <a:pt x="163" y="5"/>
                  <a:pt x="163" y="5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21"/>
                  <a:pt x="157" y="21"/>
                  <a:pt x="157" y="21"/>
                </a:cubicBezTo>
                <a:cubicBezTo>
                  <a:pt x="159" y="30"/>
                  <a:pt x="159" y="30"/>
                  <a:pt x="159" y="30"/>
                </a:cubicBezTo>
                <a:cubicBezTo>
                  <a:pt x="159" y="31"/>
                  <a:pt x="159" y="31"/>
                  <a:pt x="159" y="31"/>
                </a:cubicBezTo>
                <a:cubicBezTo>
                  <a:pt x="160" y="31"/>
                  <a:pt x="160" y="31"/>
                  <a:pt x="160" y="31"/>
                </a:cubicBezTo>
                <a:cubicBezTo>
                  <a:pt x="159" y="31"/>
                  <a:pt x="159" y="31"/>
                  <a:pt x="159" y="31"/>
                </a:cubicBezTo>
                <a:cubicBezTo>
                  <a:pt x="159" y="31"/>
                  <a:pt x="159" y="31"/>
                  <a:pt x="159" y="31"/>
                </a:cubicBezTo>
                <a:cubicBezTo>
                  <a:pt x="159" y="34"/>
                  <a:pt x="156" y="35"/>
                  <a:pt x="153" y="35"/>
                </a:cubicBezTo>
                <a:cubicBezTo>
                  <a:pt x="145" y="35"/>
                  <a:pt x="145" y="35"/>
                  <a:pt x="145" y="35"/>
                </a:cubicBezTo>
                <a:cubicBezTo>
                  <a:pt x="140" y="33"/>
                  <a:pt x="140" y="33"/>
                  <a:pt x="140" y="33"/>
                </a:cubicBezTo>
                <a:cubicBezTo>
                  <a:pt x="134" y="35"/>
                  <a:pt x="134" y="35"/>
                  <a:pt x="134" y="35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31" y="41"/>
                  <a:pt x="131" y="41"/>
                  <a:pt x="131" y="41"/>
                </a:cubicBezTo>
                <a:cubicBezTo>
                  <a:pt x="131" y="41"/>
                  <a:pt x="131" y="41"/>
                  <a:pt x="131" y="41"/>
                </a:cubicBezTo>
                <a:cubicBezTo>
                  <a:pt x="131" y="43"/>
                  <a:pt x="131" y="43"/>
                  <a:pt x="131" y="43"/>
                </a:cubicBezTo>
                <a:cubicBezTo>
                  <a:pt x="129" y="43"/>
                  <a:pt x="129" y="43"/>
                  <a:pt x="129" y="43"/>
                </a:cubicBezTo>
                <a:cubicBezTo>
                  <a:pt x="119" y="39"/>
                  <a:pt x="119" y="39"/>
                  <a:pt x="119" y="39"/>
                </a:cubicBezTo>
                <a:cubicBezTo>
                  <a:pt x="119" y="43"/>
                  <a:pt x="120" y="45"/>
                  <a:pt x="121" y="48"/>
                </a:cubicBezTo>
                <a:cubicBezTo>
                  <a:pt x="123" y="51"/>
                  <a:pt x="123" y="53"/>
                  <a:pt x="122" y="55"/>
                </a:cubicBezTo>
                <a:cubicBezTo>
                  <a:pt x="121" y="58"/>
                  <a:pt x="121" y="58"/>
                  <a:pt x="121" y="58"/>
                </a:cubicBezTo>
                <a:cubicBezTo>
                  <a:pt x="119" y="59"/>
                  <a:pt x="116" y="60"/>
                  <a:pt x="111" y="59"/>
                </a:cubicBezTo>
                <a:cubicBezTo>
                  <a:pt x="104" y="59"/>
                  <a:pt x="104" y="59"/>
                  <a:pt x="104" y="59"/>
                </a:cubicBezTo>
                <a:cubicBezTo>
                  <a:pt x="103" y="71"/>
                  <a:pt x="103" y="71"/>
                  <a:pt x="103" y="71"/>
                </a:cubicBezTo>
                <a:cubicBezTo>
                  <a:pt x="95" y="67"/>
                  <a:pt x="95" y="67"/>
                  <a:pt x="95" y="67"/>
                </a:cubicBezTo>
                <a:cubicBezTo>
                  <a:pt x="94" y="67"/>
                  <a:pt x="94" y="67"/>
                  <a:pt x="94" y="67"/>
                </a:cubicBezTo>
                <a:cubicBezTo>
                  <a:pt x="94" y="67"/>
                  <a:pt x="94" y="67"/>
                  <a:pt x="94" y="67"/>
                </a:cubicBezTo>
                <a:cubicBezTo>
                  <a:pt x="89" y="59"/>
                  <a:pt x="89" y="59"/>
                  <a:pt x="89" y="59"/>
                </a:cubicBezTo>
                <a:cubicBezTo>
                  <a:pt x="80" y="55"/>
                  <a:pt x="80" y="55"/>
                  <a:pt x="80" y="55"/>
                </a:cubicBezTo>
                <a:cubicBezTo>
                  <a:pt x="77" y="50"/>
                  <a:pt x="77" y="50"/>
                  <a:pt x="77" y="50"/>
                </a:cubicBezTo>
                <a:cubicBezTo>
                  <a:pt x="74" y="53"/>
                  <a:pt x="74" y="53"/>
                  <a:pt x="74" y="53"/>
                </a:cubicBezTo>
                <a:cubicBezTo>
                  <a:pt x="73" y="53"/>
                  <a:pt x="73" y="53"/>
                  <a:pt x="73" y="53"/>
                </a:cubicBezTo>
                <a:cubicBezTo>
                  <a:pt x="67" y="54"/>
                  <a:pt x="67" y="54"/>
                  <a:pt x="67" y="54"/>
                </a:cubicBezTo>
                <a:cubicBezTo>
                  <a:pt x="66" y="54"/>
                  <a:pt x="66" y="54"/>
                  <a:pt x="66" y="54"/>
                </a:cubicBezTo>
                <a:cubicBezTo>
                  <a:pt x="63" y="47"/>
                  <a:pt x="63" y="47"/>
                  <a:pt x="63" y="47"/>
                </a:cubicBezTo>
                <a:cubicBezTo>
                  <a:pt x="59" y="43"/>
                  <a:pt x="59" y="43"/>
                  <a:pt x="59" y="43"/>
                </a:cubicBezTo>
                <a:cubicBezTo>
                  <a:pt x="59" y="42"/>
                  <a:pt x="59" y="42"/>
                  <a:pt x="59" y="42"/>
                </a:cubicBezTo>
                <a:cubicBezTo>
                  <a:pt x="56" y="38"/>
                  <a:pt x="54" y="35"/>
                  <a:pt x="53" y="33"/>
                </a:cubicBezTo>
                <a:cubicBezTo>
                  <a:pt x="53" y="32"/>
                  <a:pt x="53" y="31"/>
                  <a:pt x="51" y="31"/>
                </a:cubicBezTo>
                <a:cubicBezTo>
                  <a:pt x="49" y="31"/>
                  <a:pt x="49" y="31"/>
                  <a:pt x="49" y="31"/>
                </a:cubicBezTo>
                <a:cubicBezTo>
                  <a:pt x="46" y="29"/>
                  <a:pt x="44" y="27"/>
                  <a:pt x="43" y="23"/>
                </a:cubicBezTo>
                <a:cubicBezTo>
                  <a:pt x="41" y="17"/>
                  <a:pt x="41" y="17"/>
                  <a:pt x="41" y="17"/>
                </a:cubicBezTo>
                <a:cubicBezTo>
                  <a:pt x="41" y="11"/>
                  <a:pt x="41" y="11"/>
                  <a:pt x="41" y="11"/>
                </a:cubicBezTo>
                <a:cubicBezTo>
                  <a:pt x="39" y="6"/>
                  <a:pt x="39" y="6"/>
                  <a:pt x="39" y="6"/>
                </a:cubicBezTo>
                <a:cubicBezTo>
                  <a:pt x="34" y="7"/>
                  <a:pt x="34" y="7"/>
                  <a:pt x="34" y="7"/>
                </a:cubicBezTo>
                <a:cubicBezTo>
                  <a:pt x="33" y="7"/>
                  <a:pt x="33" y="7"/>
                  <a:pt x="33" y="7"/>
                </a:cubicBezTo>
                <a:cubicBezTo>
                  <a:pt x="33" y="7"/>
                  <a:pt x="33" y="7"/>
                  <a:pt x="33" y="7"/>
                </a:cubicBez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11"/>
          <p:cNvSpPr>
            <a:spLocks/>
          </p:cNvSpPr>
          <p:nvPr/>
        </p:nvSpPr>
        <p:spPr bwMode="auto">
          <a:xfrm>
            <a:off x="3298581" y="3618706"/>
            <a:ext cx="2363788" cy="1435100"/>
          </a:xfrm>
          <a:custGeom>
            <a:avLst/>
            <a:gdLst>
              <a:gd name="T0" fmla="*/ 67 w 629"/>
              <a:gd name="T1" fmla="*/ 18 h 382"/>
              <a:gd name="T2" fmla="*/ 34 w 629"/>
              <a:gd name="T3" fmla="*/ 29 h 382"/>
              <a:gd name="T4" fmla="*/ 21 w 629"/>
              <a:gd name="T5" fmla="*/ 54 h 382"/>
              <a:gd name="T6" fmla="*/ 10 w 629"/>
              <a:gd name="T7" fmla="*/ 105 h 382"/>
              <a:gd name="T8" fmla="*/ 9 w 629"/>
              <a:gd name="T9" fmla="*/ 119 h 382"/>
              <a:gd name="T10" fmla="*/ 31 w 629"/>
              <a:gd name="T11" fmla="*/ 166 h 382"/>
              <a:gd name="T12" fmla="*/ 65 w 629"/>
              <a:gd name="T13" fmla="*/ 204 h 382"/>
              <a:gd name="T14" fmla="*/ 92 w 629"/>
              <a:gd name="T15" fmla="*/ 196 h 382"/>
              <a:gd name="T16" fmla="*/ 118 w 629"/>
              <a:gd name="T17" fmla="*/ 230 h 382"/>
              <a:gd name="T18" fmla="*/ 145 w 629"/>
              <a:gd name="T19" fmla="*/ 250 h 382"/>
              <a:gd name="T20" fmla="*/ 157 w 629"/>
              <a:gd name="T21" fmla="*/ 271 h 382"/>
              <a:gd name="T22" fmla="*/ 189 w 629"/>
              <a:gd name="T23" fmla="*/ 293 h 382"/>
              <a:gd name="T24" fmla="*/ 204 w 629"/>
              <a:gd name="T25" fmla="*/ 302 h 382"/>
              <a:gd name="T26" fmla="*/ 236 w 629"/>
              <a:gd name="T27" fmla="*/ 314 h 382"/>
              <a:gd name="T28" fmla="*/ 299 w 629"/>
              <a:gd name="T29" fmla="*/ 324 h 382"/>
              <a:gd name="T30" fmla="*/ 297 w 629"/>
              <a:gd name="T31" fmla="*/ 350 h 382"/>
              <a:gd name="T32" fmla="*/ 387 w 629"/>
              <a:gd name="T33" fmla="*/ 339 h 382"/>
              <a:gd name="T34" fmla="*/ 397 w 629"/>
              <a:gd name="T35" fmla="*/ 369 h 382"/>
              <a:gd name="T36" fmla="*/ 479 w 629"/>
              <a:gd name="T37" fmla="*/ 357 h 382"/>
              <a:gd name="T38" fmla="*/ 513 w 629"/>
              <a:gd name="T39" fmla="*/ 340 h 382"/>
              <a:gd name="T40" fmla="*/ 569 w 629"/>
              <a:gd name="T41" fmla="*/ 360 h 382"/>
              <a:gd name="T42" fmla="*/ 570 w 629"/>
              <a:gd name="T43" fmla="*/ 358 h 382"/>
              <a:gd name="T44" fmla="*/ 597 w 629"/>
              <a:gd name="T45" fmla="*/ 348 h 382"/>
              <a:gd name="T46" fmla="*/ 608 w 629"/>
              <a:gd name="T47" fmla="*/ 332 h 382"/>
              <a:gd name="T48" fmla="*/ 624 w 629"/>
              <a:gd name="T49" fmla="*/ 281 h 382"/>
              <a:gd name="T50" fmla="*/ 617 w 629"/>
              <a:gd name="T51" fmla="*/ 248 h 382"/>
              <a:gd name="T52" fmla="*/ 601 w 629"/>
              <a:gd name="T53" fmla="*/ 207 h 382"/>
              <a:gd name="T54" fmla="*/ 593 w 629"/>
              <a:gd name="T55" fmla="*/ 192 h 382"/>
              <a:gd name="T56" fmla="*/ 583 w 629"/>
              <a:gd name="T57" fmla="*/ 197 h 382"/>
              <a:gd name="T58" fmla="*/ 558 w 629"/>
              <a:gd name="T59" fmla="*/ 203 h 382"/>
              <a:gd name="T60" fmla="*/ 532 w 629"/>
              <a:gd name="T61" fmla="*/ 214 h 382"/>
              <a:gd name="T62" fmla="*/ 513 w 629"/>
              <a:gd name="T63" fmla="*/ 190 h 382"/>
              <a:gd name="T64" fmla="*/ 496 w 629"/>
              <a:gd name="T65" fmla="*/ 172 h 382"/>
              <a:gd name="T66" fmla="*/ 443 w 629"/>
              <a:gd name="T67" fmla="*/ 166 h 382"/>
              <a:gd name="T68" fmla="*/ 403 w 629"/>
              <a:gd name="T69" fmla="*/ 150 h 382"/>
              <a:gd name="T70" fmla="*/ 389 w 629"/>
              <a:gd name="T71" fmla="*/ 134 h 382"/>
              <a:gd name="T72" fmla="*/ 369 w 629"/>
              <a:gd name="T73" fmla="*/ 136 h 382"/>
              <a:gd name="T74" fmla="*/ 347 w 629"/>
              <a:gd name="T75" fmla="*/ 98 h 382"/>
              <a:gd name="T76" fmla="*/ 356 w 629"/>
              <a:gd name="T77" fmla="*/ 74 h 382"/>
              <a:gd name="T78" fmla="*/ 357 w 629"/>
              <a:gd name="T79" fmla="*/ 40 h 382"/>
              <a:gd name="T80" fmla="*/ 357 w 629"/>
              <a:gd name="T81" fmla="*/ 22 h 382"/>
              <a:gd name="T82" fmla="*/ 355 w 629"/>
              <a:gd name="T83" fmla="*/ 20 h 382"/>
              <a:gd name="T84" fmla="*/ 347 w 629"/>
              <a:gd name="T85" fmla="*/ 15 h 382"/>
              <a:gd name="T86" fmla="*/ 305 w 629"/>
              <a:gd name="T87" fmla="*/ 2 h 382"/>
              <a:gd name="T88" fmla="*/ 260 w 629"/>
              <a:gd name="T89" fmla="*/ 12 h 382"/>
              <a:gd name="T90" fmla="*/ 221 w 629"/>
              <a:gd name="T91" fmla="*/ 18 h 382"/>
              <a:gd name="T92" fmla="*/ 206 w 629"/>
              <a:gd name="T93" fmla="*/ 20 h 382"/>
              <a:gd name="T94" fmla="*/ 171 w 629"/>
              <a:gd name="T95" fmla="*/ 18 h 382"/>
              <a:gd name="T96" fmla="*/ 152 w 629"/>
              <a:gd name="T97" fmla="*/ 0 h 382"/>
              <a:gd name="T98" fmla="*/ 135 w 629"/>
              <a:gd name="T99" fmla="*/ 10 h 382"/>
              <a:gd name="T100" fmla="*/ 92 w 629"/>
              <a:gd name="T101" fmla="*/ 6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29" h="382">
                <a:moveTo>
                  <a:pt x="77" y="2"/>
                </a:moveTo>
                <a:cubicBezTo>
                  <a:pt x="77" y="2"/>
                  <a:pt x="77" y="2"/>
                  <a:pt x="77" y="2"/>
                </a:cubicBezTo>
                <a:cubicBezTo>
                  <a:pt x="76" y="6"/>
                  <a:pt x="73" y="8"/>
                  <a:pt x="70" y="11"/>
                </a:cubicBezTo>
                <a:cubicBezTo>
                  <a:pt x="67" y="12"/>
                  <a:pt x="67" y="14"/>
                  <a:pt x="67" y="16"/>
                </a:cubicBezTo>
                <a:cubicBezTo>
                  <a:pt x="67" y="18"/>
                  <a:pt x="67" y="18"/>
                  <a:pt x="67" y="18"/>
                </a:cubicBezTo>
                <a:cubicBezTo>
                  <a:pt x="67" y="20"/>
                  <a:pt x="65" y="23"/>
                  <a:pt x="62" y="28"/>
                </a:cubicBezTo>
                <a:cubicBezTo>
                  <a:pt x="62" y="30"/>
                  <a:pt x="62" y="30"/>
                  <a:pt x="62" y="30"/>
                </a:cubicBezTo>
                <a:cubicBezTo>
                  <a:pt x="61" y="31"/>
                  <a:pt x="59" y="32"/>
                  <a:pt x="57" y="32"/>
                </a:cubicBezTo>
                <a:cubicBezTo>
                  <a:pt x="34" y="29"/>
                  <a:pt x="34" y="29"/>
                  <a:pt x="34" y="29"/>
                </a:cubicBezTo>
                <a:cubicBezTo>
                  <a:pt x="34" y="29"/>
                  <a:pt x="34" y="29"/>
                  <a:pt x="34" y="29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5"/>
                  <a:pt x="32" y="35"/>
                  <a:pt x="32" y="35"/>
                </a:cubicBezTo>
                <a:cubicBezTo>
                  <a:pt x="32" y="35"/>
                  <a:pt x="32" y="35"/>
                  <a:pt x="32" y="35"/>
                </a:cubicBezTo>
                <a:cubicBezTo>
                  <a:pt x="32" y="35"/>
                  <a:pt x="32" y="35"/>
                  <a:pt x="32" y="35"/>
                </a:cubicBezTo>
                <a:cubicBezTo>
                  <a:pt x="26" y="44"/>
                  <a:pt x="22" y="50"/>
                  <a:pt x="21" y="54"/>
                </a:cubicBezTo>
                <a:cubicBezTo>
                  <a:pt x="21" y="56"/>
                  <a:pt x="23" y="63"/>
                  <a:pt x="29" y="75"/>
                </a:cubicBezTo>
                <a:cubicBezTo>
                  <a:pt x="32" y="84"/>
                  <a:pt x="32" y="84"/>
                  <a:pt x="32" y="84"/>
                </a:cubicBezTo>
                <a:cubicBezTo>
                  <a:pt x="34" y="88"/>
                  <a:pt x="33" y="92"/>
                  <a:pt x="29" y="98"/>
                </a:cubicBezTo>
                <a:cubicBezTo>
                  <a:pt x="22" y="105"/>
                  <a:pt x="22" y="105"/>
                  <a:pt x="22" y="105"/>
                </a:cubicBezTo>
                <a:cubicBezTo>
                  <a:pt x="10" y="105"/>
                  <a:pt x="10" y="105"/>
                  <a:pt x="10" y="105"/>
                </a:cubicBezTo>
                <a:cubicBezTo>
                  <a:pt x="7" y="92"/>
                  <a:pt x="7" y="92"/>
                  <a:pt x="7" y="92"/>
                </a:cubicBezTo>
                <a:cubicBezTo>
                  <a:pt x="4" y="108"/>
                  <a:pt x="4" y="108"/>
                  <a:pt x="4" y="108"/>
                </a:cubicBezTo>
                <a:cubicBezTo>
                  <a:pt x="9" y="116"/>
                  <a:pt x="9" y="116"/>
                  <a:pt x="9" y="116"/>
                </a:cubicBezTo>
                <a:cubicBezTo>
                  <a:pt x="10" y="117"/>
                  <a:pt x="10" y="118"/>
                  <a:pt x="9" y="118"/>
                </a:cubicBezTo>
                <a:cubicBezTo>
                  <a:pt x="9" y="119"/>
                  <a:pt x="9" y="119"/>
                  <a:pt x="9" y="119"/>
                </a:cubicBezTo>
                <a:cubicBezTo>
                  <a:pt x="7" y="120"/>
                  <a:pt x="5" y="124"/>
                  <a:pt x="2" y="131"/>
                </a:cubicBezTo>
                <a:cubicBezTo>
                  <a:pt x="0" y="137"/>
                  <a:pt x="1" y="143"/>
                  <a:pt x="6" y="150"/>
                </a:cubicBezTo>
                <a:cubicBezTo>
                  <a:pt x="15" y="150"/>
                  <a:pt x="15" y="150"/>
                  <a:pt x="15" y="150"/>
                </a:cubicBezTo>
                <a:cubicBezTo>
                  <a:pt x="19" y="150"/>
                  <a:pt x="23" y="156"/>
                  <a:pt x="30" y="165"/>
                </a:cubicBezTo>
                <a:cubicBezTo>
                  <a:pt x="31" y="166"/>
                  <a:pt x="31" y="166"/>
                  <a:pt x="31" y="166"/>
                </a:cubicBezTo>
                <a:cubicBezTo>
                  <a:pt x="31" y="166"/>
                  <a:pt x="31" y="166"/>
                  <a:pt x="31" y="166"/>
                </a:cubicBezTo>
                <a:cubicBezTo>
                  <a:pt x="31" y="168"/>
                  <a:pt x="32" y="170"/>
                  <a:pt x="34" y="172"/>
                </a:cubicBezTo>
                <a:cubicBezTo>
                  <a:pt x="55" y="192"/>
                  <a:pt x="55" y="192"/>
                  <a:pt x="55" y="192"/>
                </a:cubicBezTo>
                <a:cubicBezTo>
                  <a:pt x="55" y="192"/>
                  <a:pt x="55" y="192"/>
                  <a:pt x="55" y="192"/>
                </a:cubicBezTo>
                <a:cubicBezTo>
                  <a:pt x="65" y="204"/>
                  <a:pt x="65" y="204"/>
                  <a:pt x="65" y="204"/>
                </a:cubicBezTo>
                <a:cubicBezTo>
                  <a:pt x="70" y="204"/>
                  <a:pt x="70" y="204"/>
                  <a:pt x="70" y="204"/>
                </a:cubicBezTo>
                <a:cubicBezTo>
                  <a:pt x="76" y="193"/>
                  <a:pt x="76" y="193"/>
                  <a:pt x="76" y="193"/>
                </a:cubicBezTo>
                <a:cubicBezTo>
                  <a:pt x="77" y="192"/>
                  <a:pt x="77" y="192"/>
                  <a:pt x="77" y="192"/>
                </a:cubicBezTo>
                <a:cubicBezTo>
                  <a:pt x="77" y="192"/>
                  <a:pt x="77" y="192"/>
                  <a:pt x="77" y="192"/>
                </a:cubicBezTo>
                <a:cubicBezTo>
                  <a:pt x="92" y="196"/>
                  <a:pt x="92" y="196"/>
                  <a:pt x="92" y="196"/>
                </a:cubicBezTo>
                <a:cubicBezTo>
                  <a:pt x="92" y="196"/>
                  <a:pt x="92" y="196"/>
                  <a:pt x="92" y="196"/>
                </a:cubicBezTo>
                <a:cubicBezTo>
                  <a:pt x="92" y="197"/>
                  <a:pt x="92" y="197"/>
                  <a:pt x="92" y="197"/>
                </a:cubicBezTo>
                <a:cubicBezTo>
                  <a:pt x="94" y="207"/>
                  <a:pt x="94" y="207"/>
                  <a:pt x="94" y="207"/>
                </a:cubicBezTo>
                <a:cubicBezTo>
                  <a:pt x="112" y="227"/>
                  <a:pt x="112" y="227"/>
                  <a:pt x="112" y="227"/>
                </a:cubicBezTo>
                <a:cubicBezTo>
                  <a:pt x="118" y="230"/>
                  <a:pt x="118" y="230"/>
                  <a:pt x="118" y="230"/>
                </a:cubicBezTo>
                <a:cubicBezTo>
                  <a:pt x="118" y="230"/>
                  <a:pt x="118" y="230"/>
                  <a:pt x="118" y="230"/>
                </a:cubicBezTo>
                <a:cubicBezTo>
                  <a:pt x="121" y="232"/>
                  <a:pt x="121" y="232"/>
                  <a:pt x="121" y="232"/>
                </a:cubicBezTo>
                <a:cubicBezTo>
                  <a:pt x="121" y="232"/>
                  <a:pt x="121" y="232"/>
                  <a:pt x="121" y="232"/>
                </a:cubicBezTo>
                <a:cubicBezTo>
                  <a:pt x="135" y="252"/>
                  <a:pt x="135" y="252"/>
                  <a:pt x="135" y="252"/>
                </a:cubicBezTo>
                <a:cubicBezTo>
                  <a:pt x="145" y="250"/>
                  <a:pt x="145" y="250"/>
                  <a:pt x="145" y="250"/>
                </a:cubicBezTo>
                <a:cubicBezTo>
                  <a:pt x="146" y="250"/>
                  <a:pt x="146" y="250"/>
                  <a:pt x="146" y="250"/>
                </a:cubicBezTo>
                <a:cubicBezTo>
                  <a:pt x="147" y="250"/>
                  <a:pt x="147" y="250"/>
                  <a:pt x="147" y="250"/>
                </a:cubicBezTo>
                <a:cubicBezTo>
                  <a:pt x="147" y="251"/>
                  <a:pt x="147" y="251"/>
                  <a:pt x="147" y="251"/>
                </a:cubicBezTo>
                <a:cubicBezTo>
                  <a:pt x="148" y="252"/>
                  <a:pt x="148" y="252"/>
                  <a:pt x="148" y="252"/>
                </a:cubicBezTo>
                <a:cubicBezTo>
                  <a:pt x="157" y="271"/>
                  <a:pt x="157" y="271"/>
                  <a:pt x="157" y="271"/>
                </a:cubicBezTo>
                <a:cubicBezTo>
                  <a:pt x="168" y="278"/>
                  <a:pt x="168" y="278"/>
                  <a:pt x="168" y="278"/>
                </a:cubicBezTo>
                <a:cubicBezTo>
                  <a:pt x="177" y="280"/>
                  <a:pt x="177" y="280"/>
                  <a:pt x="177" y="280"/>
                </a:cubicBezTo>
                <a:cubicBezTo>
                  <a:pt x="182" y="292"/>
                  <a:pt x="182" y="292"/>
                  <a:pt x="182" y="292"/>
                </a:cubicBezTo>
                <a:cubicBezTo>
                  <a:pt x="189" y="292"/>
                  <a:pt x="189" y="292"/>
                  <a:pt x="189" y="292"/>
                </a:cubicBezTo>
                <a:cubicBezTo>
                  <a:pt x="189" y="293"/>
                  <a:pt x="189" y="293"/>
                  <a:pt x="189" y="293"/>
                </a:cubicBezTo>
                <a:cubicBezTo>
                  <a:pt x="189" y="293"/>
                  <a:pt x="189" y="293"/>
                  <a:pt x="189" y="293"/>
                </a:cubicBezTo>
                <a:cubicBezTo>
                  <a:pt x="203" y="301"/>
                  <a:pt x="203" y="301"/>
                  <a:pt x="203" y="301"/>
                </a:cubicBezTo>
                <a:cubicBezTo>
                  <a:pt x="203" y="301"/>
                  <a:pt x="203" y="301"/>
                  <a:pt x="203" y="301"/>
                </a:cubicBezTo>
                <a:cubicBezTo>
                  <a:pt x="203" y="301"/>
                  <a:pt x="203" y="301"/>
                  <a:pt x="203" y="301"/>
                </a:cubicBezTo>
                <a:cubicBezTo>
                  <a:pt x="204" y="302"/>
                  <a:pt x="204" y="302"/>
                  <a:pt x="204" y="302"/>
                </a:cubicBezTo>
                <a:cubicBezTo>
                  <a:pt x="214" y="314"/>
                  <a:pt x="214" y="314"/>
                  <a:pt x="214" y="314"/>
                </a:cubicBezTo>
                <a:cubicBezTo>
                  <a:pt x="229" y="312"/>
                  <a:pt x="229" y="312"/>
                  <a:pt x="229" y="312"/>
                </a:cubicBezTo>
                <a:cubicBezTo>
                  <a:pt x="230" y="312"/>
                  <a:pt x="230" y="312"/>
                  <a:pt x="230" y="312"/>
                </a:cubicBezTo>
                <a:cubicBezTo>
                  <a:pt x="236" y="314"/>
                  <a:pt x="236" y="314"/>
                  <a:pt x="236" y="314"/>
                </a:cubicBezTo>
                <a:cubicBezTo>
                  <a:pt x="236" y="314"/>
                  <a:pt x="236" y="314"/>
                  <a:pt x="236" y="314"/>
                </a:cubicBezTo>
                <a:cubicBezTo>
                  <a:pt x="246" y="322"/>
                  <a:pt x="246" y="322"/>
                  <a:pt x="246" y="322"/>
                </a:cubicBezTo>
                <a:cubicBezTo>
                  <a:pt x="263" y="324"/>
                  <a:pt x="263" y="324"/>
                  <a:pt x="263" y="324"/>
                </a:cubicBezTo>
                <a:cubicBezTo>
                  <a:pt x="273" y="322"/>
                  <a:pt x="273" y="322"/>
                  <a:pt x="273" y="322"/>
                </a:cubicBezTo>
                <a:cubicBezTo>
                  <a:pt x="273" y="322"/>
                  <a:pt x="273" y="322"/>
                  <a:pt x="273" y="322"/>
                </a:cubicBezTo>
                <a:cubicBezTo>
                  <a:pt x="287" y="320"/>
                  <a:pt x="296" y="321"/>
                  <a:pt x="299" y="324"/>
                </a:cubicBezTo>
                <a:cubicBezTo>
                  <a:pt x="301" y="328"/>
                  <a:pt x="300" y="331"/>
                  <a:pt x="295" y="335"/>
                </a:cubicBezTo>
                <a:cubicBezTo>
                  <a:pt x="291" y="339"/>
                  <a:pt x="291" y="339"/>
                  <a:pt x="291" y="339"/>
                </a:cubicBezTo>
                <a:cubicBezTo>
                  <a:pt x="290" y="341"/>
                  <a:pt x="292" y="344"/>
                  <a:pt x="297" y="349"/>
                </a:cubicBezTo>
                <a:cubicBezTo>
                  <a:pt x="297" y="350"/>
                  <a:pt x="297" y="350"/>
                  <a:pt x="297" y="350"/>
                </a:cubicBezTo>
                <a:cubicBezTo>
                  <a:pt x="297" y="350"/>
                  <a:pt x="297" y="350"/>
                  <a:pt x="297" y="350"/>
                </a:cubicBezTo>
                <a:cubicBezTo>
                  <a:pt x="300" y="352"/>
                  <a:pt x="300" y="352"/>
                  <a:pt x="300" y="352"/>
                </a:cubicBezTo>
                <a:cubicBezTo>
                  <a:pt x="301" y="351"/>
                  <a:pt x="301" y="351"/>
                  <a:pt x="301" y="351"/>
                </a:cubicBezTo>
                <a:cubicBezTo>
                  <a:pt x="311" y="332"/>
                  <a:pt x="319" y="322"/>
                  <a:pt x="325" y="320"/>
                </a:cubicBezTo>
                <a:cubicBezTo>
                  <a:pt x="331" y="318"/>
                  <a:pt x="343" y="323"/>
                  <a:pt x="363" y="335"/>
                </a:cubicBezTo>
                <a:cubicBezTo>
                  <a:pt x="387" y="339"/>
                  <a:pt x="387" y="339"/>
                  <a:pt x="387" y="339"/>
                </a:cubicBezTo>
                <a:cubicBezTo>
                  <a:pt x="387" y="340"/>
                  <a:pt x="387" y="340"/>
                  <a:pt x="387" y="340"/>
                </a:cubicBezTo>
                <a:cubicBezTo>
                  <a:pt x="387" y="341"/>
                  <a:pt x="387" y="341"/>
                  <a:pt x="387" y="341"/>
                </a:cubicBezTo>
                <a:cubicBezTo>
                  <a:pt x="385" y="352"/>
                  <a:pt x="385" y="352"/>
                  <a:pt x="385" y="352"/>
                </a:cubicBezTo>
                <a:cubicBezTo>
                  <a:pt x="397" y="354"/>
                  <a:pt x="397" y="354"/>
                  <a:pt x="397" y="354"/>
                </a:cubicBezTo>
                <a:cubicBezTo>
                  <a:pt x="397" y="369"/>
                  <a:pt x="397" y="369"/>
                  <a:pt x="397" y="369"/>
                </a:cubicBezTo>
                <a:cubicBezTo>
                  <a:pt x="401" y="376"/>
                  <a:pt x="403" y="380"/>
                  <a:pt x="405" y="381"/>
                </a:cubicBezTo>
                <a:cubicBezTo>
                  <a:pt x="407" y="382"/>
                  <a:pt x="419" y="382"/>
                  <a:pt x="441" y="381"/>
                </a:cubicBezTo>
                <a:cubicBezTo>
                  <a:pt x="453" y="374"/>
                  <a:pt x="453" y="374"/>
                  <a:pt x="453" y="374"/>
                </a:cubicBezTo>
                <a:cubicBezTo>
                  <a:pt x="465" y="358"/>
                  <a:pt x="465" y="358"/>
                  <a:pt x="465" y="358"/>
                </a:cubicBezTo>
                <a:cubicBezTo>
                  <a:pt x="479" y="357"/>
                  <a:pt x="479" y="357"/>
                  <a:pt x="479" y="357"/>
                </a:cubicBezTo>
                <a:cubicBezTo>
                  <a:pt x="486" y="355"/>
                  <a:pt x="486" y="355"/>
                  <a:pt x="486" y="355"/>
                </a:cubicBezTo>
                <a:cubicBezTo>
                  <a:pt x="512" y="340"/>
                  <a:pt x="512" y="340"/>
                  <a:pt x="512" y="340"/>
                </a:cubicBezTo>
                <a:cubicBezTo>
                  <a:pt x="513" y="340"/>
                  <a:pt x="513" y="340"/>
                  <a:pt x="513" y="340"/>
                </a:cubicBezTo>
                <a:cubicBezTo>
                  <a:pt x="513" y="340"/>
                  <a:pt x="513" y="340"/>
                  <a:pt x="513" y="340"/>
                </a:cubicBezTo>
                <a:cubicBezTo>
                  <a:pt x="513" y="340"/>
                  <a:pt x="513" y="340"/>
                  <a:pt x="513" y="340"/>
                </a:cubicBezTo>
                <a:cubicBezTo>
                  <a:pt x="528" y="338"/>
                  <a:pt x="537" y="338"/>
                  <a:pt x="539" y="340"/>
                </a:cubicBezTo>
                <a:cubicBezTo>
                  <a:pt x="557" y="354"/>
                  <a:pt x="557" y="354"/>
                  <a:pt x="557" y="354"/>
                </a:cubicBezTo>
                <a:cubicBezTo>
                  <a:pt x="562" y="356"/>
                  <a:pt x="562" y="356"/>
                  <a:pt x="562" y="356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9" y="360"/>
                  <a:pt x="569" y="360"/>
                  <a:pt x="569" y="360"/>
                </a:cubicBezTo>
                <a:cubicBezTo>
                  <a:pt x="570" y="360"/>
                  <a:pt x="570" y="360"/>
                  <a:pt x="570" y="360"/>
                </a:cubicBezTo>
                <a:cubicBezTo>
                  <a:pt x="570" y="359"/>
                  <a:pt x="570" y="359"/>
                  <a:pt x="570" y="359"/>
                </a:cubicBezTo>
                <a:cubicBezTo>
                  <a:pt x="570" y="358"/>
                  <a:pt x="570" y="358"/>
                  <a:pt x="570" y="358"/>
                </a:cubicBezTo>
                <a:cubicBezTo>
                  <a:pt x="570" y="358"/>
                  <a:pt x="570" y="358"/>
                  <a:pt x="570" y="358"/>
                </a:cubicBezTo>
                <a:cubicBezTo>
                  <a:pt x="570" y="358"/>
                  <a:pt x="570" y="358"/>
                  <a:pt x="570" y="358"/>
                </a:cubicBezTo>
                <a:cubicBezTo>
                  <a:pt x="573" y="346"/>
                  <a:pt x="573" y="346"/>
                  <a:pt x="573" y="346"/>
                </a:cubicBezTo>
                <a:cubicBezTo>
                  <a:pt x="571" y="342"/>
                  <a:pt x="571" y="339"/>
                  <a:pt x="573" y="337"/>
                </a:cubicBezTo>
                <a:cubicBezTo>
                  <a:pt x="573" y="335"/>
                  <a:pt x="575" y="334"/>
                  <a:pt x="579" y="333"/>
                </a:cubicBezTo>
                <a:cubicBezTo>
                  <a:pt x="585" y="332"/>
                  <a:pt x="590" y="337"/>
                  <a:pt x="596" y="348"/>
                </a:cubicBezTo>
                <a:cubicBezTo>
                  <a:pt x="597" y="348"/>
                  <a:pt x="597" y="348"/>
                  <a:pt x="597" y="348"/>
                </a:cubicBezTo>
                <a:cubicBezTo>
                  <a:pt x="597" y="348"/>
                  <a:pt x="597" y="348"/>
                  <a:pt x="597" y="348"/>
                </a:cubicBezTo>
                <a:cubicBezTo>
                  <a:pt x="607" y="344"/>
                  <a:pt x="607" y="344"/>
                  <a:pt x="607" y="344"/>
                </a:cubicBezTo>
                <a:cubicBezTo>
                  <a:pt x="609" y="344"/>
                  <a:pt x="610" y="342"/>
                  <a:pt x="610" y="340"/>
                </a:cubicBezTo>
                <a:cubicBezTo>
                  <a:pt x="608" y="332"/>
                  <a:pt x="608" y="332"/>
                  <a:pt x="608" y="332"/>
                </a:cubicBezTo>
                <a:cubicBezTo>
                  <a:pt x="608" y="332"/>
                  <a:pt x="608" y="332"/>
                  <a:pt x="608" y="332"/>
                </a:cubicBezTo>
                <a:cubicBezTo>
                  <a:pt x="607" y="329"/>
                  <a:pt x="608" y="326"/>
                  <a:pt x="611" y="325"/>
                </a:cubicBezTo>
                <a:cubicBezTo>
                  <a:pt x="615" y="322"/>
                  <a:pt x="615" y="322"/>
                  <a:pt x="615" y="322"/>
                </a:cubicBezTo>
                <a:cubicBezTo>
                  <a:pt x="623" y="312"/>
                  <a:pt x="623" y="312"/>
                  <a:pt x="623" y="312"/>
                </a:cubicBezTo>
                <a:cubicBezTo>
                  <a:pt x="629" y="299"/>
                  <a:pt x="629" y="299"/>
                  <a:pt x="629" y="299"/>
                </a:cubicBezTo>
                <a:cubicBezTo>
                  <a:pt x="624" y="291"/>
                  <a:pt x="623" y="285"/>
                  <a:pt x="624" y="281"/>
                </a:cubicBezTo>
                <a:cubicBezTo>
                  <a:pt x="625" y="270"/>
                  <a:pt x="625" y="270"/>
                  <a:pt x="625" y="270"/>
                </a:cubicBezTo>
                <a:cubicBezTo>
                  <a:pt x="623" y="265"/>
                  <a:pt x="622" y="262"/>
                  <a:pt x="622" y="259"/>
                </a:cubicBezTo>
                <a:cubicBezTo>
                  <a:pt x="622" y="258"/>
                  <a:pt x="620" y="254"/>
                  <a:pt x="617" y="249"/>
                </a:cubicBezTo>
                <a:cubicBezTo>
                  <a:pt x="617" y="249"/>
                  <a:pt x="617" y="249"/>
                  <a:pt x="617" y="249"/>
                </a:cubicBezTo>
                <a:cubicBezTo>
                  <a:pt x="617" y="248"/>
                  <a:pt x="617" y="248"/>
                  <a:pt x="617" y="248"/>
                </a:cubicBezTo>
                <a:cubicBezTo>
                  <a:pt x="615" y="234"/>
                  <a:pt x="615" y="234"/>
                  <a:pt x="615" y="234"/>
                </a:cubicBezTo>
                <a:cubicBezTo>
                  <a:pt x="615" y="231"/>
                  <a:pt x="615" y="228"/>
                  <a:pt x="615" y="224"/>
                </a:cubicBezTo>
                <a:cubicBezTo>
                  <a:pt x="612" y="221"/>
                  <a:pt x="609" y="218"/>
                  <a:pt x="608" y="216"/>
                </a:cubicBezTo>
                <a:cubicBezTo>
                  <a:pt x="602" y="208"/>
                  <a:pt x="602" y="208"/>
                  <a:pt x="602" y="208"/>
                </a:cubicBezTo>
                <a:cubicBezTo>
                  <a:pt x="601" y="207"/>
                  <a:pt x="601" y="207"/>
                  <a:pt x="601" y="207"/>
                </a:cubicBezTo>
                <a:cubicBezTo>
                  <a:pt x="601" y="206"/>
                  <a:pt x="601" y="206"/>
                  <a:pt x="601" y="206"/>
                </a:cubicBezTo>
                <a:cubicBezTo>
                  <a:pt x="601" y="206"/>
                  <a:pt x="601" y="206"/>
                  <a:pt x="601" y="206"/>
                </a:cubicBezTo>
                <a:cubicBezTo>
                  <a:pt x="599" y="196"/>
                  <a:pt x="599" y="196"/>
                  <a:pt x="599" y="196"/>
                </a:cubicBezTo>
                <a:cubicBezTo>
                  <a:pt x="593" y="191"/>
                  <a:pt x="593" y="191"/>
                  <a:pt x="593" y="191"/>
                </a:cubicBezTo>
                <a:cubicBezTo>
                  <a:pt x="593" y="192"/>
                  <a:pt x="593" y="192"/>
                  <a:pt x="593" y="192"/>
                </a:cubicBezTo>
                <a:cubicBezTo>
                  <a:pt x="582" y="182"/>
                  <a:pt x="582" y="182"/>
                  <a:pt x="582" y="182"/>
                </a:cubicBezTo>
                <a:cubicBezTo>
                  <a:pt x="582" y="183"/>
                  <a:pt x="582" y="183"/>
                  <a:pt x="582" y="183"/>
                </a:cubicBezTo>
                <a:cubicBezTo>
                  <a:pt x="583" y="196"/>
                  <a:pt x="583" y="196"/>
                  <a:pt x="583" y="196"/>
                </a:cubicBezTo>
                <a:cubicBezTo>
                  <a:pt x="583" y="196"/>
                  <a:pt x="583" y="196"/>
                  <a:pt x="583" y="196"/>
                </a:cubicBezTo>
                <a:cubicBezTo>
                  <a:pt x="583" y="197"/>
                  <a:pt x="583" y="197"/>
                  <a:pt x="583" y="197"/>
                </a:cubicBezTo>
                <a:cubicBezTo>
                  <a:pt x="577" y="200"/>
                  <a:pt x="577" y="200"/>
                  <a:pt x="577" y="200"/>
                </a:cubicBezTo>
                <a:cubicBezTo>
                  <a:pt x="577" y="208"/>
                  <a:pt x="577" y="208"/>
                  <a:pt x="577" y="208"/>
                </a:cubicBezTo>
                <a:cubicBezTo>
                  <a:pt x="577" y="209"/>
                  <a:pt x="577" y="209"/>
                  <a:pt x="577" y="209"/>
                </a:cubicBezTo>
                <a:cubicBezTo>
                  <a:pt x="563" y="214"/>
                  <a:pt x="563" y="214"/>
                  <a:pt x="563" y="214"/>
                </a:cubicBezTo>
                <a:cubicBezTo>
                  <a:pt x="558" y="203"/>
                  <a:pt x="558" y="203"/>
                  <a:pt x="558" y="203"/>
                </a:cubicBezTo>
                <a:cubicBezTo>
                  <a:pt x="555" y="202"/>
                  <a:pt x="555" y="202"/>
                  <a:pt x="555" y="202"/>
                </a:cubicBezTo>
                <a:cubicBezTo>
                  <a:pt x="551" y="207"/>
                  <a:pt x="551" y="207"/>
                  <a:pt x="551" y="207"/>
                </a:cubicBezTo>
                <a:cubicBezTo>
                  <a:pt x="548" y="215"/>
                  <a:pt x="548" y="215"/>
                  <a:pt x="548" y="215"/>
                </a:cubicBezTo>
                <a:cubicBezTo>
                  <a:pt x="538" y="218"/>
                  <a:pt x="538" y="218"/>
                  <a:pt x="538" y="218"/>
                </a:cubicBezTo>
                <a:cubicBezTo>
                  <a:pt x="532" y="214"/>
                  <a:pt x="532" y="214"/>
                  <a:pt x="532" y="214"/>
                </a:cubicBezTo>
                <a:cubicBezTo>
                  <a:pt x="524" y="211"/>
                  <a:pt x="524" y="211"/>
                  <a:pt x="524" y="211"/>
                </a:cubicBezTo>
                <a:cubicBezTo>
                  <a:pt x="522" y="200"/>
                  <a:pt x="522" y="200"/>
                  <a:pt x="522" y="200"/>
                </a:cubicBezTo>
                <a:cubicBezTo>
                  <a:pt x="519" y="193"/>
                  <a:pt x="519" y="193"/>
                  <a:pt x="519" y="193"/>
                </a:cubicBezTo>
                <a:cubicBezTo>
                  <a:pt x="514" y="191"/>
                  <a:pt x="514" y="191"/>
                  <a:pt x="514" y="191"/>
                </a:cubicBezTo>
                <a:cubicBezTo>
                  <a:pt x="513" y="190"/>
                  <a:pt x="513" y="190"/>
                  <a:pt x="513" y="190"/>
                </a:cubicBezTo>
                <a:cubicBezTo>
                  <a:pt x="510" y="186"/>
                  <a:pt x="510" y="186"/>
                  <a:pt x="510" y="186"/>
                </a:cubicBezTo>
                <a:cubicBezTo>
                  <a:pt x="510" y="186"/>
                  <a:pt x="510" y="186"/>
                  <a:pt x="510" y="186"/>
                </a:cubicBezTo>
                <a:cubicBezTo>
                  <a:pt x="506" y="180"/>
                  <a:pt x="506" y="180"/>
                  <a:pt x="506" y="180"/>
                </a:cubicBezTo>
                <a:cubicBezTo>
                  <a:pt x="501" y="172"/>
                  <a:pt x="501" y="172"/>
                  <a:pt x="501" y="172"/>
                </a:cubicBezTo>
                <a:cubicBezTo>
                  <a:pt x="496" y="172"/>
                  <a:pt x="496" y="172"/>
                  <a:pt x="496" y="172"/>
                </a:cubicBezTo>
                <a:cubicBezTo>
                  <a:pt x="488" y="175"/>
                  <a:pt x="488" y="175"/>
                  <a:pt x="488" y="175"/>
                </a:cubicBezTo>
                <a:cubicBezTo>
                  <a:pt x="487" y="176"/>
                  <a:pt x="487" y="176"/>
                  <a:pt x="487" y="176"/>
                </a:cubicBezTo>
                <a:cubicBezTo>
                  <a:pt x="467" y="174"/>
                  <a:pt x="467" y="174"/>
                  <a:pt x="467" y="174"/>
                </a:cubicBezTo>
                <a:cubicBezTo>
                  <a:pt x="451" y="171"/>
                  <a:pt x="451" y="171"/>
                  <a:pt x="451" y="171"/>
                </a:cubicBezTo>
                <a:cubicBezTo>
                  <a:pt x="450" y="170"/>
                  <a:pt x="447" y="169"/>
                  <a:pt x="443" y="166"/>
                </a:cubicBezTo>
                <a:cubicBezTo>
                  <a:pt x="431" y="162"/>
                  <a:pt x="431" y="162"/>
                  <a:pt x="431" y="162"/>
                </a:cubicBezTo>
                <a:cubicBezTo>
                  <a:pt x="422" y="160"/>
                  <a:pt x="417" y="158"/>
                  <a:pt x="415" y="156"/>
                </a:cubicBezTo>
                <a:cubicBezTo>
                  <a:pt x="413" y="154"/>
                  <a:pt x="413" y="154"/>
                  <a:pt x="413" y="154"/>
                </a:cubicBezTo>
                <a:cubicBezTo>
                  <a:pt x="411" y="154"/>
                  <a:pt x="411" y="154"/>
                  <a:pt x="411" y="154"/>
                </a:cubicBezTo>
                <a:cubicBezTo>
                  <a:pt x="403" y="150"/>
                  <a:pt x="403" y="150"/>
                  <a:pt x="403" y="150"/>
                </a:cubicBezTo>
                <a:cubicBezTo>
                  <a:pt x="403" y="149"/>
                  <a:pt x="403" y="149"/>
                  <a:pt x="403" y="149"/>
                </a:cubicBezTo>
                <a:cubicBezTo>
                  <a:pt x="401" y="148"/>
                  <a:pt x="400" y="146"/>
                  <a:pt x="399" y="145"/>
                </a:cubicBezTo>
                <a:cubicBezTo>
                  <a:pt x="398" y="141"/>
                  <a:pt x="398" y="141"/>
                  <a:pt x="398" y="141"/>
                </a:cubicBezTo>
                <a:cubicBezTo>
                  <a:pt x="395" y="136"/>
                  <a:pt x="395" y="136"/>
                  <a:pt x="395" y="136"/>
                </a:cubicBezTo>
                <a:cubicBezTo>
                  <a:pt x="389" y="134"/>
                  <a:pt x="389" y="134"/>
                  <a:pt x="389" y="134"/>
                </a:cubicBezTo>
                <a:cubicBezTo>
                  <a:pt x="387" y="135"/>
                  <a:pt x="387" y="135"/>
                  <a:pt x="387" y="135"/>
                </a:cubicBezTo>
                <a:cubicBezTo>
                  <a:pt x="385" y="137"/>
                  <a:pt x="385" y="137"/>
                  <a:pt x="385" y="137"/>
                </a:cubicBezTo>
                <a:cubicBezTo>
                  <a:pt x="384" y="138"/>
                  <a:pt x="384" y="138"/>
                  <a:pt x="384" y="138"/>
                </a:cubicBezTo>
                <a:cubicBezTo>
                  <a:pt x="382" y="139"/>
                  <a:pt x="380" y="140"/>
                  <a:pt x="379" y="140"/>
                </a:cubicBezTo>
                <a:cubicBezTo>
                  <a:pt x="375" y="141"/>
                  <a:pt x="372" y="140"/>
                  <a:pt x="369" y="136"/>
                </a:cubicBezTo>
                <a:cubicBezTo>
                  <a:pt x="361" y="128"/>
                  <a:pt x="361" y="128"/>
                  <a:pt x="361" y="128"/>
                </a:cubicBezTo>
                <a:cubicBezTo>
                  <a:pt x="358" y="124"/>
                  <a:pt x="356" y="121"/>
                  <a:pt x="355" y="119"/>
                </a:cubicBezTo>
                <a:cubicBezTo>
                  <a:pt x="353" y="116"/>
                  <a:pt x="353" y="116"/>
                  <a:pt x="353" y="116"/>
                </a:cubicBezTo>
                <a:cubicBezTo>
                  <a:pt x="351" y="113"/>
                  <a:pt x="349" y="110"/>
                  <a:pt x="347" y="108"/>
                </a:cubicBezTo>
                <a:cubicBezTo>
                  <a:pt x="346" y="104"/>
                  <a:pt x="346" y="101"/>
                  <a:pt x="347" y="98"/>
                </a:cubicBezTo>
                <a:cubicBezTo>
                  <a:pt x="347" y="98"/>
                  <a:pt x="347" y="98"/>
                  <a:pt x="347" y="98"/>
                </a:cubicBezTo>
                <a:cubicBezTo>
                  <a:pt x="347" y="98"/>
                  <a:pt x="347" y="98"/>
                  <a:pt x="347" y="98"/>
                </a:cubicBezTo>
                <a:cubicBezTo>
                  <a:pt x="352" y="89"/>
                  <a:pt x="352" y="89"/>
                  <a:pt x="352" y="89"/>
                </a:cubicBezTo>
                <a:cubicBezTo>
                  <a:pt x="355" y="80"/>
                  <a:pt x="355" y="80"/>
                  <a:pt x="355" y="80"/>
                </a:cubicBezTo>
                <a:cubicBezTo>
                  <a:pt x="356" y="74"/>
                  <a:pt x="356" y="74"/>
                  <a:pt x="356" y="74"/>
                </a:cubicBezTo>
                <a:cubicBezTo>
                  <a:pt x="354" y="64"/>
                  <a:pt x="354" y="64"/>
                  <a:pt x="354" y="64"/>
                </a:cubicBezTo>
                <a:cubicBezTo>
                  <a:pt x="348" y="59"/>
                  <a:pt x="348" y="59"/>
                  <a:pt x="348" y="59"/>
                </a:cubicBezTo>
                <a:cubicBezTo>
                  <a:pt x="349" y="52"/>
                  <a:pt x="349" y="52"/>
                  <a:pt x="349" y="52"/>
                </a:cubicBezTo>
                <a:cubicBezTo>
                  <a:pt x="349" y="46"/>
                  <a:pt x="351" y="43"/>
                  <a:pt x="355" y="42"/>
                </a:cubicBezTo>
                <a:cubicBezTo>
                  <a:pt x="357" y="42"/>
                  <a:pt x="357" y="41"/>
                  <a:pt x="357" y="40"/>
                </a:cubicBezTo>
                <a:cubicBezTo>
                  <a:pt x="357" y="39"/>
                  <a:pt x="357" y="39"/>
                  <a:pt x="357" y="39"/>
                </a:cubicBezTo>
                <a:cubicBezTo>
                  <a:pt x="357" y="31"/>
                  <a:pt x="357" y="31"/>
                  <a:pt x="357" y="31"/>
                </a:cubicBezTo>
                <a:cubicBezTo>
                  <a:pt x="357" y="31"/>
                  <a:pt x="357" y="31"/>
                  <a:pt x="357" y="31"/>
                </a:cubicBezTo>
                <a:cubicBezTo>
                  <a:pt x="357" y="31"/>
                  <a:pt x="357" y="31"/>
                  <a:pt x="357" y="31"/>
                </a:cubicBezTo>
                <a:cubicBezTo>
                  <a:pt x="357" y="22"/>
                  <a:pt x="357" y="22"/>
                  <a:pt x="357" y="22"/>
                </a:cubicBezTo>
                <a:cubicBezTo>
                  <a:pt x="357" y="22"/>
                  <a:pt x="357" y="22"/>
                  <a:pt x="357" y="22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5" y="20"/>
                  <a:pt x="355" y="20"/>
                  <a:pt x="355" y="20"/>
                </a:cubicBezTo>
                <a:cubicBezTo>
                  <a:pt x="355" y="20"/>
                  <a:pt x="355" y="20"/>
                  <a:pt x="355" y="20"/>
                </a:cubicBezTo>
                <a:cubicBezTo>
                  <a:pt x="354" y="20"/>
                  <a:pt x="354" y="20"/>
                  <a:pt x="354" y="20"/>
                </a:cubicBezTo>
                <a:cubicBezTo>
                  <a:pt x="347" y="15"/>
                  <a:pt x="347" y="15"/>
                  <a:pt x="347" y="15"/>
                </a:cubicBezTo>
                <a:cubicBezTo>
                  <a:pt x="347" y="15"/>
                  <a:pt x="347" y="15"/>
                  <a:pt x="347" y="15"/>
                </a:cubicBezTo>
                <a:cubicBezTo>
                  <a:pt x="347" y="15"/>
                  <a:pt x="347" y="15"/>
                  <a:pt x="347" y="15"/>
                </a:cubicBezTo>
                <a:cubicBezTo>
                  <a:pt x="341" y="10"/>
                  <a:pt x="341" y="10"/>
                  <a:pt x="341" y="10"/>
                </a:cubicBezTo>
                <a:cubicBezTo>
                  <a:pt x="322" y="7"/>
                  <a:pt x="322" y="7"/>
                  <a:pt x="322" y="7"/>
                </a:cubicBezTo>
                <a:cubicBezTo>
                  <a:pt x="322" y="7"/>
                  <a:pt x="322" y="7"/>
                  <a:pt x="322" y="7"/>
                </a:cubicBezTo>
                <a:cubicBezTo>
                  <a:pt x="316" y="2"/>
                  <a:pt x="316" y="2"/>
                  <a:pt x="316" y="2"/>
                </a:cubicBezTo>
                <a:cubicBezTo>
                  <a:pt x="305" y="2"/>
                  <a:pt x="305" y="2"/>
                  <a:pt x="305" y="2"/>
                </a:cubicBezTo>
                <a:cubicBezTo>
                  <a:pt x="303" y="2"/>
                  <a:pt x="301" y="4"/>
                  <a:pt x="299" y="5"/>
                </a:cubicBezTo>
                <a:cubicBezTo>
                  <a:pt x="298" y="5"/>
                  <a:pt x="298" y="5"/>
                  <a:pt x="298" y="5"/>
                </a:cubicBezTo>
                <a:cubicBezTo>
                  <a:pt x="289" y="8"/>
                  <a:pt x="289" y="8"/>
                  <a:pt x="289" y="8"/>
                </a:cubicBezTo>
                <a:cubicBezTo>
                  <a:pt x="267" y="8"/>
                  <a:pt x="267" y="8"/>
                  <a:pt x="267" y="8"/>
                </a:cubicBezTo>
                <a:cubicBezTo>
                  <a:pt x="264" y="9"/>
                  <a:pt x="261" y="10"/>
                  <a:pt x="260" y="12"/>
                </a:cubicBezTo>
                <a:cubicBezTo>
                  <a:pt x="257" y="14"/>
                  <a:pt x="253" y="15"/>
                  <a:pt x="247" y="17"/>
                </a:cubicBezTo>
                <a:cubicBezTo>
                  <a:pt x="237" y="20"/>
                  <a:pt x="237" y="20"/>
                  <a:pt x="237" y="20"/>
                </a:cubicBezTo>
                <a:cubicBezTo>
                  <a:pt x="237" y="20"/>
                  <a:pt x="237" y="20"/>
                  <a:pt x="237" y="20"/>
                </a:cubicBezTo>
                <a:cubicBezTo>
                  <a:pt x="236" y="20"/>
                  <a:pt x="236" y="20"/>
                  <a:pt x="236" y="20"/>
                </a:cubicBezTo>
                <a:cubicBezTo>
                  <a:pt x="221" y="18"/>
                  <a:pt x="221" y="18"/>
                  <a:pt x="221" y="18"/>
                </a:cubicBezTo>
                <a:cubicBezTo>
                  <a:pt x="220" y="18"/>
                  <a:pt x="220" y="18"/>
                  <a:pt x="220" y="18"/>
                </a:cubicBezTo>
                <a:cubicBezTo>
                  <a:pt x="220" y="18"/>
                  <a:pt x="220" y="18"/>
                  <a:pt x="220" y="18"/>
                </a:cubicBezTo>
                <a:cubicBezTo>
                  <a:pt x="220" y="18"/>
                  <a:pt x="220" y="18"/>
                  <a:pt x="220" y="18"/>
                </a:cubicBezTo>
                <a:cubicBezTo>
                  <a:pt x="215" y="18"/>
                  <a:pt x="215" y="18"/>
                  <a:pt x="215" y="18"/>
                </a:cubicBezTo>
                <a:cubicBezTo>
                  <a:pt x="206" y="20"/>
                  <a:pt x="206" y="20"/>
                  <a:pt x="206" y="20"/>
                </a:cubicBezTo>
                <a:cubicBezTo>
                  <a:pt x="188" y="22"/>
                  <a:pt x="188" y="22"/>
                  <a:pt x="188" y="22"/>
                </a:cubicBezTo>
                <a:cubicBezTo>
                  <a:pt x="188" y="22"/>
                  <a:pt x="188" y="22"/>
                  <a:pt x="188" y="22"/>
                </a:cubicBezTo>
                <a:cubicBezTo>
                  <a:pt x="187" y="22"/>
                  <a:pt x="187" y="22"/>
                  <a:pt x="187" y="22"/>
                </a:cubicBezTo>
                <a:cubicBezTo>
                  <a:pt x="179" y="18"/>
                  <a:pt x="179" y="18"/>
                  <a:pt x="179" y="18"/>
                </a:cubicBezTo>
                <a:cubicBezTo>
                  <a:pt x="171" y="18"/>
                  <a:pt x="171" y="18"/>
                  <a:pt x="171" y="18"/>
                </a:cubicBezTo>
                <a:cubicBezTo>
                  <a:pt x="168" y="18"/>
                  <a:pt x="165" y="15"/>
                  <a:pt x="161" y="10"/>
                </a:cubicBezTo>
                <a:cubicBezTo>
                  <a:pt x="160" y="10"/>
                  <a:pt x="160" y="10"/>
                  <a:pt x="160" y="10"/>
                </a:cubicBezTo>
                <a:cubicBezTo>
                  <a:pt x="159" y="6"/>
                  <a:pt x="158" y="4"/>
                  <a:pt x="158" y="4"/>
                </a:cubicBezTo>
                <a:cubicBezTo>
                  <a:pt x="156" y="2"/>
                  <a:pt x="156" y="2"/>
                  <a:pt x="156" y="2"/>
                </a:cubicBezTo>
                <a:cubicBezTo>
                  <a:pt x="152" y="0"/>
                  <a:pt x="152" y="0"/>
                  <a:pt x="152" y="0"/>
                </a:cubicBezTo>
                <a:cubicBezTo>
                  <a:pt x="149" y="4"/>
                  <a:pt x="149" y="4"/>
                  <a:pt x="149" y="4"/>
                </a:cubicBezTo>
                <a:cubicBezTo>
                  <a:pt x="149" y="4"/>
                  <a:pt x="149" y="4"/>
                  <a:pt x="149" y="4"/>
                </a:cubicBezTo>
                <a:cubicBezTo>
                  <a:pt x="136" y="10"/>
                  <a:pt x="136" y="10"/>
                  <a:pt x="136" y="10"/>
                </a:cubicBezTo>
                <a:cubicBezTo>
                  <a:pt x="135" y="10"/>
                  <a:pt x="135" y="10"/>
                  <a:pt x="135" y="10"/>
                </a:cubicBezTo>
                <a:cubicBezTo>
                  <a:pt x="135" y="10"/>
                  <a:pt x="135" y="10"/>
                  <a:pt x="135" y="10"/>
                </a:cubicBezTo>
                <a:cubicBezTo>
                  <a:pt x="119" y="11"/>
                  <a:pt x="119" y="11"/>
                  <a:pt x="119" y="11"/>
                </a:cubicBezTo>
                <a:cubicBezTo>
                  <a:pt x="117" y="11"/>
                  <a:pt x="112" y="10"/>
                  <a:pt x="106" y="8"/>
                </a:cubicBezTo>
                <a:cubicBezTo>
                  <a:pt x="93" y="6"/>
                  <a:pt x="93" y="6"/>
                  <a:pt x="93" y="6"/>
                </a:cubicBezTo>
                <a:cubicBezTo>
                  <a:pt x="92" y="6"/>
                  <a:pt x="92" y="6"/>
                  <a:pt x="92" y="6"/>
                </a:cubicBezTo>
                <a:cubicBezTo>
                  <a:pt x="92" y="6"/>
                  <a:pt x="92" y="6"/>
                  <a:pt x="92" y="6"/>
                </a:cubicBezTo>
                <a:cubicBezTo>
                  <a:pt x="84" y="2"/>
                  <a:pt x="84" y="2"/>
                  <a:pt x="84" y="2"/>
                </a:cubicBezTo>
                <a:lnTo>
                  <a:pt x="77" y="2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12"/>
          <p:cNvSpPr>
            <a:spLocks/>
          </p:cNvSpPr>
          <p:nvPr/>
        </p:nvSpPr>
        <p:spPr bwMode="auto">
          <a:xfrm>
            <a:off x="5451231" y="4814094"/>
            <a:ext cx="1068388" cy="1111250"/>
          </a:xfrm>
          <a:custGeom>
            <a:avLst/>
            <a:gdLst>
              <a:gd name="T0" fmla="*/ 10 w 284"/>
              <a:gd name="T1" fmla="*/ 182 h 296"/>
              <a:gd name="T2" fmla="*/ 41 w 284"/>
              <a:gd name="T3" fmla="*/ 181 h 296"/>
              <a:gd name="T4" fmla="*/ 42 w 284"/>
              <a:gd name="T5" fmla="*/ 195 h 296"/>
              <a:gd name="T6" fmla="*/ 68 w 284"/>
              <a:gd name="T7" fmla="*/ 221 h 296"/>
              <a:gd name="T8" fmla="*/ 72 w 284"/>
              <a:gd name="T9" fmla="*/ 260 h 296"/>
              <a:gd name="T10" fmla="*/ 110 w 284"/>
              <a:gd name="T11" fmla="*/ 270 h 296"/>
              <a:gd name="T12" fmla="*/ 118 w 284"/>
              <a:gd name="T13" fmla="*/ 282 h 296"/>
              <a:gd name="T14" fmla="*/ 136 w 284"/>
              <a:gd name="T15" fmla="*/ 296 h 296"/>
              <a:gd name="T16" fmla="*/ 136 w 284"/>
              <a:gd name="T17" fmla="*/ 284 h 296"/>
              <a:gd name="T18" fmla="*/ 135 w 284"/>
              <a:gd name="T19" fmla="*/ 244 h 296"/>
              <a:gd name="T20" fmla="*/ 162 w 284"/>
              <a:gd name="T21" fmla="*/ 236 h 296"/>
              <a:gd name="T22" fmla="*/ 190 w 284"/>
              <a:gd name="T23" fmla="*/ 236 h 296"/>
              <a:gd name="T24" fmla="*/ 220 w 284"/>
              <a:gd name="T25" fmla="*/ 233 h 296"/>
              <a:gd name="T26" fmla="*/ 256 w 284"/>
              <a:gd name="T27" fmla="*/ 211 h 296"/>
              <a:gd name="T28" fmla="*/ 265 w 284"/>
              <a:gd name="T29" fmla="*/ 214 h 296"/>
              <a:gd name="T30" fmla="*/ 270 w 284"/>
              <a:gd name="T31" fmla="*/ 216 h 296"/>
              <a:gd name="T32" fmla="*/ 284 w 284"/>
              <a:gd name="T33" fmla="*/ 205 h 296"/>
              <a:gd name="T34" fmla="*/ 274 w 284"/>
              <a:gd name="T35" fmla="*/ 194 h 296"/>
              <a:gd name="T36" fmla="*/ 252 w 284"/>
              <a:gd name="T37" fmla="*/ 180 h 296"/>
              <a:gd name="T38" fmla="*/ 236 w 284"/>
              <a:gd name="T39" fmla="*/ 182 h 296"/>
              <a:gd name="T40" fmla="*/ 230 w 284"/>
              <a:gd name="T41" fmla="*/ 170 h 296"/>
              <a:gd name="T42" fmla="*/ 234 w 284"/>
              <a:gd name="T43" fmla="*/ 155 h 296"/>
              <a:gd name="T44" fmla="*/ 226 w 284"/>
              <a:gd name="T45" fmla="*/ 136 h 296"/>
              <a:gd name="T46" fmla="*/ 232 w 284"/>
              <a:gd name="T47" fmla="*/ 106 h 296"/>
              <a:gd name="T48" fmla="*/ 216 w 284"/>
              <a:gd name="T49" fmla="*/ 102 h 296"/>
              <a:gd name="T50" fmla="*/ 200 w 284"/>
              <a:gd name="T51" fmla="*/ 84 h 296"/>
              <a:gd name="T52" fmla="*/ 198 w 284"/>
              <a:gd name="T53" fmla="*/ 74 h 296"/>
              <a:gd name="T54" fmla="*/ 206 w 284"/>
              <a:gd name="T55" fmla="*/ 66 h 296"/>
              <a:gd name="T56" fmla="*/ 236 w 284"/>
              <a:gd name="T57" fmla="*/ 63 h 296"/>
              <a:gd name="T58" fmla="*/ 243 w 284"/>
              <a:gd name="T59" fmla="*/ 66 h 296"/>
              <a:gd name="T60" fmla="*/ 256 w 284"/>
              <a:gd name="T61" fmla="*/ 54 h 296"/>
              <a:gd name="T62" fmla="*/ 235 w 284"/>
              <a:gd name="T63" fmla="*/ 52 h 296"/>
              <a:gd name="T64" fmla="*/ 227 w 284"/>
              <a:gd name="T65" fmla="*/ 44 h 296"/>
              <a:gd name="T66" fmla="*/ 222 w 284"/>
              <a:gd name="T67" fmla="*/ 22 h 296"/>
              <a:gd name="T68" fmla="*/ 198 w 284"/>
              <a:gd name="T69" fmla="*/ 34 h 296"/>
              <a:gd name="T70" fmla="*/ 201 w 284"/>
              <a:gd name="T71" fmla="*/ 50 h 296"/>
              <a:gd name="T72" fmla="*/ 193 w 284"/>
              <a:gd name="T73" fmla="*/ 62 h 296"/>
              <a:gd name="T74" fmla="*/ 183 w 284"/>
              <a:gd name="T75" fmla="*/ 85 h 296"/>
              <a:gd name="T76" fmla="*/ 183 w 284"/>
              <a:gd name="T77" fmla="*/ 98 h 296"/>
              <a:gd name="T78" fmla="*/ 178 w 284"/>
              <a:gd name="T79" fmla="*/ 104 h 296"/>
              <a:gd name="T80" fmla="*/ 173 w 284"/>
              <a:gd name="T81" fmla="*/ 107 h 296"/>
              <a:gd name="T82" fmla="*/ 154 w 284"/>
              <a:gd name="T83" fmla="*/ 112 h 296"/>
              <a:gd name="T84" fmla="*/ 138 w 284"/>
              <a:gd name="T85" fmla="*/ 110 h 296"/>
              <a:gd name="T86" fmla="*/ 129 w 284"/>
              <a:gd name="T87" fmla="*/ 106 h 296"/>
              <a:gd name="T88" fmla="*/ 122 w 284"/>
              <a:gd name="T89" fmla="*/ 84 h 296"/>
              <a:gd name="T90" fmla="*/ 113 w 284"/>
              <a:gd name="T91" fmla="*/ 64 h 296"/>
              <a:gd name="T92" fmla="*/ 110 w 284"/>
              <a:gd name="T93" fmla="*/ 57 h 296"/>
              <a:gd name="T94" fmla="*/ 100 w 284"/>
              <a:gd name="T95" fmla="*/ 52 h 296"/>
              <a:gd name="T96" fmla="*/ 86 w 284"/>
              <a:gd name="T97" fmla="*/ 44 h 296"/>
              <a:gd name="T98" fmla="*/ 86 w 284"/>
              <a:gd name="T99" fmla="*/ 35 h 296"/>
              <a:gd name="T100" fmla="*/ 77 w 284"/>
              <a:gd name="T101" fmla="*/ 29 h 296"/>
              <a:gd name="T102" fmla="*/ 61 w 284"/>
              <a:gd name="T103" fmla="*/ 42 h 296"/>
              <a:gd name="T104" fmla="*/ 50 w 284"/>
              <a:gd name="T105" fmla="*/ 21 h 296"/>
              <a:gd name="T106" fmla="*/ 40 w 284"/>
              <a:gd name="T107" fmla="*/ 10 h 296"/>
              <a:gd name="T108" fmla="*/ 28 w 284"/>
              <a:gd name="T109" fmla="*/ 33 h 296"/>
              <a:gd name="T110" fmla="*/ 28 w 284"/>
              <a:gd name="T111" fmla="*/ 54 h 296"/>
              <a:gd name="T112" fmla="*/ 46 w 284"/>
              <a:gd name="T113" fmla="*/ 70 h 296"/>
              <a:gd name="T114" fmla="*/ 31 w 284"/>
              <a:gd name="T115" fmla="*/ 128 h 296"/>
              <a:gd name="T116" fmla="*/ 2 w 284"/>
              <a:gd name="T117" fmla="*/ 174 h 296"/>
              <a:gd name="T118" fmla="*/ 2 w 284"/>
              <a:gd name="T119" fmla="*/ 182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4" h="296">
                <a:moveTo>
                  <a:pt x="2" y="182"/>
                </a:moveTo>
                <a:cubicBezTo>
                  <a:pt x="0" y="187"/>
                  <a:pt x="0" y="187"/>
                  <a:pt x="0" y="187"/>
                </a:cubicBezTo>
                <a:cubicBezTo>
                  <a:pt x="3" y="187"/>
                  <a:pt x="6" y="185"/>
                  <a:pt x="9" y="183"/>
                </a:cubicBezTo>
                <a:cubicBezTo>
                  <a:pt x="10" y="182"/>
                  <a:pt x="10" y="182"/>
                  <a:pt x="10" y="182"/>
                </a:cubicBezTo>
                <a:cubicBezTo>
                  <a:pt x="10" y="182"/>
                  <a:pt x="10" y="182"/>
                  <a:pt x="10" y="182"/>
                </a:cubicBezTo>
                <a:cubicBezTo>
                  <a:pt x="26" y="180"/>
                  <a:pt x="26" y="180"/>
                  <a:pt x="26" y="180"/>
                </a:cubicBezTo>
                <a:cubicBezTo>
                  <a:pt x="37" y="175"/>
                  <a:pt x="37" y="175"/>
                  <a:pt x="37" y="175"/>
                </a:cubicBezTo>
                <a:cubicBezTo>
                  <a:pt x="41" y="181"/>
                  <a:pt x="41" y="181"/>
                  <a:pt x="41" y="181"/>
                </a:cubicBezTo>
                <a:cubicBezTo>
                  <a:pt x="42" y="181"/>
                  <a:pt x="42" y="181"/>
                  <a:pt x="42" y="181"/>
                </a:cubicBezTo>
                <a:cubicBezTo>
                  <a:pt x="37" y="189"/>
                  <a:pt x="37" y="189"/>
                  <a:pt x="37" y="189"/>
                </a:cubicBezTo>
                <a:cubicBezTo>
                  <a:pt x="42" y="194"/>
                  <a:pt x="42" y="194"/>
                  <a:pt x="42" y="194"/>
                </a:cubicBezTo>
                <a:cubicBezTo>
                  <a:pt x="42" y="195"/>
                  <a:pt x="42" y="195"/>
                  <a:pt x="42" y="195"/>
                </a:cubicBezTo>
                <a:cubicBezTo>
                  <a:pt x="42" y="196"/>
                  <a:pt x="42" y="196"/>
                  <a:pt x="42" y="196"/>
                </a:cubicBezTo>
                <a:cubicBezTo>
                  <a:pt x="38" y="213"/>
                  <a:pt x="38" y="213"/>
                  <a:pt x="38" y="213"/>
                </a:cubicBezTo>
                <a:cubicBezTo>
                  <a:pt x="49" y="220"/>
                  <a:pt x="49" y="220"/>
                  <a:pt x="49" y="220"/>
                </a:cubicBezTo>
                <a:cubicBezTo>
                  <a:pt x="68" y="221"/>
                  <a:pt x="68" y="221"/>
                  <a:pt x="68" y="221"/>
                </a:cubicBezTo>
                <a:cubicBezTo>
                  <a:pt x="65" y="225"/>
                  <a:pt x="65" y="225"/>
                  <a:pt x="65" y="225"/>
                </a:cubicBezTo>
                <a:cubicBezTo>
                  <a:pt x="53" y="240"/>
                  <a:pt x="47" y="248"/>
                  <a:pt x="48" y="251"/>
                </a:cubicBezTo>
                <a:cubicBezTo>
                  <a:pt x="55" y="253"/>
                  <a:pt x="55" y="253"/>
                  <a:pt x="55" y="253"/>
                </a:cubicBezTo>
                <a:cubicBezTo>
                  <a:pt x="64" y="254"/>
                  <a:pt x="70" y="256"/>
                  <a:pt x="72" y="260"/>
                </a:cubicBezTo>
                <a:cubicBezTo>
                  <a:pt x="74" y="265"/>
                  <a:pt x="77" y="270"/>
                  <a:pt x="79" y="275"/>
                </a:cubicBezTo>
                <a:cubicBezTo>
                  <a:pt x="90" y="281"/>
                  <a:pt x="90" y="281"/>
                  <a:pt x="90" y="281"/>
                </a:cubicBezTo>
                <a:cubicBezTo>
                  <a:pt x="96" y="282"/>
                  <a:pt x="96" y="282"/>
                  <a:pt x="96" y="282"/>
                </a:cubicBezTo>
                <a:cubicBezTo>
                  <a:pt x="110" y="270"/>
                  <a:pt x="110" y="270"/>
                  <a:pt x="110" y="270"/>
                </a:cubicBezTo>
                <a:cubicBezTo>
                  <a:pt x="118" y="281"/>
                  <a:pt x="118" y="281"/>
                  <a:pt x="118" y="281"/>
                </a:cubicBezTo>
                <a:cubicBezTo>
                  <a:pt x="118" y="282"/>
                  <a:pt x="118" y="282"/>
                  <a:pt x="118" y="282"/>
                </a:cubicBezTo>
                <a:cubicBezTo>
                  <a:pt x="118" y="282"/>
                  <a:pt x="118" y="282"/>
                  <a:pt x="118" y="282"/>
                </a:cubicBezTo>
                <a:cubicBezTo>
                  <a:pt x="118" y="282"/>
                  <a:pt x="118" y="282"/>
                  <a:pt x="118" y="282"/>
                </a:cubicBezTo>
                <a:cubicBezTo>
                  <a:pt x="120" y="292"/>
                  <a:pt x="120" y="292"/>
                  <a:pt x="120" y="292"/>
                </a:cubicBezTo>
                <a:cubicBezTo>
                  <a:pt x="126" y="293"/>
                  <a:pt x="126" y="293"/>
                  <a:pt x="126" y="293"/>
                </a:cubicBezTo>
                <a:cubicBezTo>
                  <a:pt x="126" y="293"/>
                  <a:pt x="126" y="293"/>
                  <a:pt x="126" y="293"/>
                </a:cubicBezTo>
                <a:cubicBezTo>
                  <a:pt x="136" y="296"/>
                  <a:pt x="136" y="296"/>
                  <a:pt x="136" y="296"/>
                </a:cubicBezTo>
                <a:cubicBezTo>
                  <a:pt x="138" y="296"/>
                  <a:pt x="138" y="296"/>
                  <a:pt x="138" y="296"/>
                </a:cubicBezTo>
                <a:cubicBezTo>
                  <a:pt x="138" y="295"/>
                  <a:pt x="138" y="295"/>
                  <a:pt x="138" y="295"/>
                </a:cubicBezTo>
                <a:cubicBezTo>
                  <a:pt x="136" y="285"/>
                  <a:pt x="136" y="285"/>
                  <a:pt x="136" y="285"/>
                </a:cubicBezTo>
                <a:cubicBezTo>
                  <a:pt x="136" y="284"/>
                  <a:pt x="136" y="284"/>
                  <a:pt x="136" y="284"/>
                </a:cubicBezTo>
                <a:cubicBezTo>
                  <a:pt x="131" y="261"/>
                  <a:pt x="131" y="261"/>
                  <a:pt x="131" y="261"/>
                </a:cubicBezTo>
                <a:cubicBezTo>
                  <a:pt x="131" y="260"/>
                  <a:pt x="131" y="260"/>
                  <a:pt x="131" y="260"/>
                </a:cubicBezTo>
                <a:cubicBezTo>
                  <a:pt x="134" y="244"/>
                  <a:pt x="134" y="244"/>
                  <a:pt x="134" y="244"/>
                </a:cubicBezTo>
                <a:cubicBezTo>
                  <a:pt x="135" y="244"/>
                  <a:pt x="135" y="244"/>
                  <a:pt x="135" y="244"/>
                </a:cubicBezTo>
                <a:cubicBezTo>
                  <a:pt x="136" y="244"/>
                  <a:pt x="136" y="244"/>
                  <a:pt x="136" y="244"/>
                </a:cubicBezTo>
                <a:cubicBezTo>
                  <a:pt x="147" y="245"/>
                  <a:pt x="147" y="245"/>
                  <a:pt x="147" y="245"/>
                </a:cubicBezTo>
                <a:cubicBezTo>
                  <a:pt x="160" y="235"/>
                  <a:pt x="160" y="235"/>
                  <a:pt x="160" y="235"/>
                </a:cubicBezTo>
                <a:cubicBezTo>
                  <a:pt x="162" y="236"/>
                  <a:pt x="162" y="236"/>
                  <a:pt x="162" y="236"/>
                </a:cubicBezTo>
                <a:cubicBezTo>
                  <a:pt x="169" y="241"/>
                  <a:pt x="174" y="246"/>
                  <a:pt x="176" y="249"/>
                </a:cubicBezTo>
                <a:cubicBezTo>
                  <a:pt x="178" y="248"/>
                  <a:pt x="183" y="244"/>
                  <a:pt x="189" y="237"/>
                </a:cubicBezTo>
                <a:cubicBezTo>
                  <a:pt x="189" y="236"/>
                  <a:pt x="189" y="236"/>
                  <a:pt x="189" y="236"/>
                </a:cubicBezTo>
                <a:cubicBezTo>
                  <a:pt x="190" y="236"/>
                  <a:pt x="190" y="236"/>
                  <a:pt x="190" y="236"/>
                </a:cubicBezTo>
                <a:cubicBezTo>
                  <a:pt x="210" y="241"/>
                  <a:pt x="210" y="241"/>
                  <a:pt x="210" y="241"/>
                </a:cubicBezTo>
                <a:cubicBezTo>
                  <a:pt x="219" y="234"/>
                  <a:pt x="219" y="234"/>
                  <a:pt x="219" y="234"/>
                </a:cubicBezTo>
                <a:cubicBezTo>
                  <a:pt x="219" y="233"/>
                  <a:pt x="219" y="233"/>
                  <a:pt x="219" y="233"/>
                </a:cubicBezTo>
                <a:cubicBezTo>
                  <a:pt x="220" y="233"/>
                  <a:pt x="220" y="233"/>
                  <a:pt x="220" y="233"/>
                </a:cubicBezTo>
                <a:cubicBezTo>
                  <a:pt x="220" y="233"/>
                  <a:pt x="220" y="233"/>
                  <a:pt x="220" y="233"/>
                </a:cubicBezTo>
                <a:cubicBezTo>
                  <a:pt x="220" y="233"/>
                  <a:pt x="220" y="233"/>
                  <a:pt x="220" y="233"/>
                </a:cubicBezTo>
                <a:cubicBezTo>
                  <a:pt x="229" y="235"/>
                  <a:pt x="229" y="235"/>
                  <a:pt x="229" y="235"/>
                </a:cubicBezTo>
                <a:cubicBezTo>
                  <a:pt x="256" y="211"/>
                  <a:pt x="256" y="211"/>
                  <a:pt x="256" y="211"/>
                </a:cubicBezTo>
                <a:cubicBezTo>
                  <a:pt x="264" y="213"/>
                  <a:pt x="264" y="213"/>
                  <a:pt x="264" y="213"/>
                </a:cubicBezTo>
                <a:cubicBezTo>
                  <a:pt x="264" y="213"/>
                  <a:pt x="264" y="213"/>
                  <a:pt x="264" y="213"/>
                </a:cubicBezTo>
                <a:cubicBezTo>
                  <a:pt x="265" y="214"/>
                  <a:pt x="265" y="214"/>
                  <a:pt x="265" y="214"/>
                </a:cubicBezTo>
                <a:cubicBezTo>
                  <a:pt x="265" y="214"/>
                  <a:pt x="265" y="214"/>
                  <a:pt x="265" y="214"/>
                </a:cubicBezTo>
                <a:cubicBezTo>
                  <a:pt x="266" y="214"/>
                  <a:pt x="266" y="214"/>
                  <a:pt x="266" y="214"/>
                </a:cubicBezTo>
                <a:cubicBezTo>
                  <a:pt x="268" y="218"/>
                  <a:pt x="268" y="218"/>
                  <a:pt x="268" y="218"/>
                </a:cubicBezTo>
                <a:cubicBezTo>
                  <a:pt x="270" y="216"/>
                  <a:pt x="270" y="216"/>
                  <a:pt x="270" y="216"/>
                </a:cubicBezTo>
                <a:cubicBezTo>
                  <a:pt x="270" y="216"/>
                  <a:pt x="270" y="216"/>
                  <a:pt x="270" y="216"/>
                </a:cubicBezTo>
                <a:cubicBezTo>
                  <a:pt x="270" y="215"/>
                  <a:pt x="270" y="215"/>
                  <a:pt x="270" y="215"/>
                </a:cubicBezTo>
                <a:cubicBezTo>
                  <a:pt x="270" y="215"/>
                  <a:pt x="270" y="215"/>
                  <a:pt x="270" y="215"/>
                </a:cubicBezTo>
                <a:cubicBezTo>
                  <a:pt x="278" y="211"/>
                  <a:pt x="278" y="211"/>
                  <a:pt x="278" y="211"/>
                </a:cubicBezTo>
                <a:cubicBezTo>
                  <a:pt x="284" y="205"/>
                  <a:pt x="284" y="205"/>
                  <a:pt x="284" y="205"/>
                </a:cubicBezTo>
                <a:cubicBezTo>
                  <a:pt x="283" y="193"/>
                  <a:pt x="283" y="193"/>
                  <a:pt x="283" y="193"/>
                </a:cubicBezTo>
                <a:cubicBezTo>
                  <a:pt x="282" y="191"/>
                  <a:pt x="282" y="191"/>
                  <a:pt x="282" y="191"/>
                </a:cubicBezTo>
                <a:cubicBezTo>
                  <a:pt x="274" y="194"/>
                  <a:pt x="274" y="194"/>
                  <a:pt x="274" y="194"/>
                </a:cubicBezTo>
                <a:cubicBezTo>
                  <a:pt x="274" y="194"/>
                  <a:pt x="274" y="194"/>
                  <a:pt x="274" y="194"/>
                </a:cubicBezTo>
                <a:cubicBezTo>
                  <a:pt x="272" y="195"/>
                  <a:pt x="270" y="196"/>
                  <a:pt x="267" y="196"/>
                </a:cubicBezTo>
                <a:cubicBezTo>
                  <a:pt x="258" y="196"/>
                  <a:pt x="258" y="196"/>
                  <a:pt x="258" y="196"/>
                </a:cubicBezTo>
                <a:cubicBezTo>
                  <a:pt x="255" y="196"/>
                  <a:pt x="254" y="195"/>
                  <a:pt x="252" y="193"/>
                </a:cubicBezTo>
                <a:cubicBezTo>
                  <a:pt x="252" y="180"/>
                  <a:pt x="252" y="180"/>
                  <a:pt x="252" y="180"/>
                </a:cubicBezTo>
                <a:cubicBezTo>
                  <a:pt x="249" y="179"/>
                  <a:pt x="248" y="178"/>
                  <a:pt x="246" y="178"/>
                </a:cubicBezTo>
                <a:cubicBezTo>
                  <a:pt x="244" y="179"/>
                  <a:pt x="244" y="179"/>
                  <a:pt x="244" y="179"/>
                </a:cubicBezTo>
                <a:cubicBezTo>
                  <a:pt x="242" y="180"/>
                  <a:pt x="242" y="180"/>
                  <a:pt x="242" y="180"/>
                </a:cubicBezTo>
                <a:cubicBezTo>
                  <a:pt x="236" y="182"/>
                  <a:pt x="236" y="182"/>
                  <a:pt x="236" y="182"/>
                </a:cubicBezTo>
                <a:cubicBezTo>
                  <a:pt x="234" y="182"/>
                  <a:pt x="234" y="182"/>
                  <a:pt x="234" y="182"/>
                </a:cubicBezTo>
                <a:cubicBezTo>
                  <a:pt x="234" y="181"/>
                  <a:pt x="234" y="181"/>
                  <a:pt x="234" y="181"/>
                </a:cubicBezTo>
                <a:cubicBezTo>
                  <a:pt x="231" y="175"/>
                  <a:pt x="231" y="175"/>
                  <a:pt x="231" y="175"/>
                </a:cubicBezTo>
                <a:cubicBezTo>
                  <a:pt x="230" y="170"/>
                  <a:pt x="230" y="170"/>
                  <a:pt x="230" y="170"/>
                </a:cubicBezTo>
                <a:cubicBezTo>
                  <a:pt x="230" y="170"/>
                  <a:pt x="230" y="170"/>
                  <a:pt x="230" y="170"/>
                </a:cubicBezTo>
                <a:cubicBezTo>
                  <a:pt x="234" y="155"/>
                  <a:pt x="234" y="155"/>
                  <a:pt x="234" y="155"/>
                </a:cubicBezTo>
                <a:cubicBezTo>
                  <a:pt x="234" y="155"/>
                  <a:pt x="234" y="155"/>
                  <a:pt x="234" y="155"/>
                </a:cubicBezTo>
                <a:cubicBezTo>
                  <a:pt x="234" y="155"/>
                  <a:pt x="234" y="155"/>
                  <a:pt x="234" y="155"/>
                </a:cubicBezTo>
                <a:cubicBezTo>
                  <a:pt x="234" y="154"/>
                  <a:pt x="234" y="154"/>
                  <a:pt x="234" y="154"/>
                </a:cubicBezTo>
                <a:cubicBezTo>
                  <a:pt x="238" y="147"/>
                  <a:pt x="238" y="147"/>
                  <a:pt x="238" y="147"/>
                </a:cubicBezTo>
                <a:cubicBezTo>
                  <a:pt x="226" y="137"/>
                  <a:pt x="226" y="137"/>
                  <a:pt x="226" y="137"/>
                </a:cubicBezTo>
                <a:cubicBezTo>
                  <a:pt x="226" y="136"/>
                  <a:pt x="226" y="136"/>
                  <a:pt x="226" y="136"/>
                </a:cubicBezTo>
                <a:cubicBezTo>
                  <a:pt x="226" y="136"/>
                  <a:pt x="226" y="136"/>
                  <a:pt x="226" y="136"/>
                </a:cubicBezTo>
                <a:cubicBezTo>
                  <a:pt x="226" y="124"/>
                  <a:pt x="226" y="124"/>
                  <a:pt x="226" y="124"/>
                </a:cubicBezTo>
                <a:cubicBezTo>
                  <a:pt x="226" y="124"/>
                  <a:pt x="226" y="124"/>
                  <a:pt x="226" y="124"/>
                </a:cubicBezTo>
                <a:cubicBezTo>
                  <a:pt x="232" y="106"/>
                  <a:pt x="232" y="106"/>
                  <a:pt x="232" y="106"/>
                </a:cubicBezTo>
                <a:cubicBezTo>
                  <a:pt x="228" y="96"/>
                  <a:pt x="228" y="96"/>
                  <a:pt x="228" y="96"/>
                </a:cubicBezTo>
                <a:cubicBezTo>
                  <a:pt x="225" y="95"/>
                  <a:pt x="225" y="95"/>
                  <a:pt x="225" y="95"/>
                </a:cubicBezTo>
                <a:cubicBezTo>
                  <a:pt x="220" y="95"/>
                  <a:pt x="220" y="95"/>
                  <a:pt x="220" y="95"/>
                </a:cubicBezTo>
                <a:cubicBezTo>
                  <a:pt x="216" y="102"/>
                  <a:pt x="216" y="102"/>
                  <a:pt x="216" y="102"/>
                </a:cubicBezTo>
                <a:cubicBezTo>
                  <a:pt x="210" y="98"/>
                  <a:pt x="210" y="98"/>
                  <a:pt x="210" y="98"/>
                </a:cubicBezTo>
                <a:cubicBezTo>
                  <a:pt x="205" y="95"/>
                  <a:pt x="205" y="95"/>
                  <a:pt x="205" y="95"/>
                </a:cubicBezTo>
                <a:cubicBezTo>
                  <a:pt x="200" y="84"/>
                  <a:pt x="200" y="84"/>
                  <a:pt x="200" y="84"/>
                </a:cubicBezTo>
                <a:cubicBezTo>
                  <a:pt x="200" y="84"/>
                  <a:pt x="200" y="84"/>
                  <a:pt x="200" y="84"/>
                </a:cubicBezTo>
                <a:cubicBezTo>
                  <a:pt x="200" y="84"/>
                  <a:pt x="200" y="84"/>
                  <a:pt x="200" y="84"/>
                </a:cubicBezTo>
                <a:cubicBezTo>
                  <a:pt x="199" y="76"/>
                  <a:pt x="199" y="76"/>
                  <a:pt x="199" y="76"/>
                </a:cubicBezTo>
                <a:cubicBezTo>
                  <a:pt x="199" y="75"/>
                  <a:pt x="199" y="75"/>
                  <a:pt x="199" y="75"/>
                </a:cubicBezTo>
                <a:cubicBezTo>
                  <a:pt x="198" y="74"/>
                  <a:pt x="198" y="74"/>
                  <a:pt x="198" y="74"/>
                </a:cubicBezTo>
                <a:cubicBezTo>
                  <a:pt x="200" y="74"/>
                  <a:pt x="200" y="74"/>
                  <a:pt x="200" y="74"/>
                </a:cubicBezTo>
                <a:cubicBezTo>
                  <a:pt x="205" y="66"/>
                  <a:pt x="205" y="66"/>
                  <a:pt x="205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10" y="65"/>
                  <a:pt x="210" y="65"/>
                  <a:pt x="210" y="65"/>
                </a:cubicBezTo>
                <a:cubicBezTo>
                  <a:pt x="215" y="64"/>
                  <a:pt x="215" y="64"/>
                  <a:pt x="215" y="64"/>
                </a:cubicBezTo>
                <a:cubicBezTo>
                  <a:pt x="236" y="63"/>
                  <a:pt x="236" y="63"/>
                  <a:pt x="236" y="63"/>
                </a:cubicBezTo>
                <a:cubicBezTo>
                  <a:pt x="236" y="63"/>
                  <a:pt x="236" y="63"/>
                  <a:pt x="236" y="63"/>
                </a:cubicBezTo>
                <a:cubicBezTo>
                  <a:pt x="239" y="64"/>
                  <a:pt x="239" y="64"/>
                  <a:pt x="239" y="64"/>
                </a:cubicBezTo>
                <a:cubicBezTo>
                  <a:pt x="240" y="64"/>
                  <a:pt x="240" y="64"/>
                  <a:pt x="240" y="64"/>
                </a:cubicBezTo>
                <a:cubicBezTo>
                  <a:pt x="243" y="66"/>
                  <a:pt x="243" y="66"/>
                  <a:pt x="243" y="66"/>
                </a:cubicBezTo>
                <a:cubicBezTo>
                  <a:pt x="248" y="63"/>
                  <a:pt x="248" y="63"/>
                  <a:pt x="248" y="63"/>
                </a:cubicBezTo>
                <a:cubicBezTo>
                  <a:pt x="253" y="60"/>
                  <a:pt x="253" y="60"/>
                  <a:pt x="253" y="60"/>
                </a:cubicBezTo>
                <a:cubicBezTo>
                  <a:pt x="256" y="56"/>
                  <a:pt x="256" y="56"/>
                  <a:pt x="256" y="56"/>
                </a:cubicBezTo>
                <a:cubicBezTo>
                  <a:pt x="256" y="54"/>
                  <a:pt x="256" y="54"/>
                  <a:pt x="256" y="54"/>
                </a:cubicBezTo>
                <a:cubicBezTo>
                  <a:pt x="256" y="45"/>
                  <a:pt x="256" y="45"/>
                  <a:pt x="256" y="45"/>
                </a:cubicBezTo>
                <a:cubicBezTo>
                  <a:pt x="251" y="44"/>
                  <a:pt x="251" y="44"/>
                  <a:pt x="251" y="44"/>
                </a:cubicBezTo>
                <a:cubicBezTo>
                  <a:pt x="243" y="47"/>
                  <a:pt x="243" y="47"/>
                  <a:pt x="243" y="47"/>
                </a:cubicBezTo>
                <a:cubicBezTo>
                  <a:pt x="240" y="50"/>
                  <a:pt x="238" y="52"/>
                  <a:pt x="235" y="52"/>
                </a:cubicBezTo>
                <a:cubicBezTo>
                  <a:pt x="232" y="52"/>
                  <a:pt x="230" y="49"/>
                  <a:pt x="227" y="45"/>
                </a:cubicBezTo>
                <a:cubicBezTo>
                  <a:pt x="227" y="45"/>
                  <a:pt x="227" y="45"/>
                  <a:pt x="227" y="45"/>
                </a:cubicBezTo>
                <a:cubicBezTo>
                  <a:pt x="227" y="45"/>
                  <a:pt x="227" y="45"/>
                  <a:pt x="227" y="45"/>
                </a:cubicBezTo>
                <a:cubicBezTo>
                  <a:pt x="227" y="44"/>
                  <a:pt x="227" y="44"/>
                  <a:pt x="227" y="44"/>
                </a:cubicBezTo>
                <a:cubicBezTo>
                  <a:pt x="226" y="39"/>
                  <a:pt x="226" y="39"/>
                  <a:pt x="226" y="39"/>
                </a:cubicBezTo>
                <a:cubicBezTo>
                  <a:pt x="226" y="38"/>
                  <a:pt x="226" y="38"/>
                  <a:pt x="226" y="38"/>
                </a:cubicBezTo>
                <a:cubicBezTo>
                  <a:pt x="227" y="33"/>
                  <a:pt x="227" y="33"/>
                  <a:pt x="227" y="33"/>
                </a:cubicBezTo>
                <a:cubicBezTo>
                  <a:pt x="222" y="22"/>
                  <a:pt x="222" y="22"/>
                  <a:pt x="222" y="22"/>
                </a:cubicBezTo>
                <a:cubicBezTo>
                  <a:pt x="214" y="24"/>
                  <a:pt x="214" y="24"/>
                  <a:pt x="214" y="24"/>
                </a:cubicBezTo>
                <a:cubicBezTo>
                  <a:pt x="210" y="28"/>
                  <a:pt x="210" y="28"/>
                  <a:pt x="210" y="28"/>
                </a:cubicBezTo>
                <a:cubicBezTo>
                  <a:pt x="212" y="40"/>
                  <a:pt x="212" y="40"/>
                  <a:pt x="212" y="40"/>
                </a:cubicBezTo>
                <a:cubicBezTo>
                  <a:pt x="198" y="34"/>
                  <a:pt x="198" y="34"/>
                  <a:pt x="198" y="34"/>
                </a:cubicBezTo>
                <a:cubicBezTo>
                  <a:pt x="202" y="41"/>
                  <a:pt x="202" y="41"/>
                  <a:pt x="202" y="41"/>
                </a:cubicBezTo>
                <a:cubicBezTo>
                  <a:pt x="202" y="41"/>
                  <a:pt x="202" y="41"/>
                  <a:pt x="202" y="41"/>
                </a:cubicBezTo>
                <a:cubicBezTo>
                  <a:pt x="202" y="42"/>
                  <a:pt x="202" y="42"/>
                  <a:pt x="202" y="42"/>
                </a:cubicBezTo>
                <a:cubicBezTo>
                  <a:pt x="201" y="50"/>
                  <a:pt x="201" y="50"/>
                  <a:pt x="201" y="50"/>
                </a:cubicBezTo>
                <a:cubicBezTo>
                  <a:pt x="201" y="51"/>
                  <a:pt x="201" y="51"/>
                  <a:pt x="201" y="51"/>
                </a:cubicBezTo>
                <a:cubicBezTo>
                  <a:pt x="200" y="51"/>
                  <a:pt x="200" y="51"/>
                  <a:pt x="200" y="51"/>
                </a:cubicBezTo>
                <a:cubicBezTo>
                  <a:pt x="193" y="62"/>
                  <a:pt x="193" y="62"/>
                  <a:pt x="193" y="62"/>
                </a:cubicBezTo>
                <a:cubicBezTo>
                  <a:pt x="193" y="62"/>
                  <a:pt x="193" y="62"/>
                  <a:pt x="193" y="62"/>
                </a:cubicBezTo>
                <a:cubicBezTo>
                  <a:pt x="180" y="69"/>
                  <a:pt x="180" y="69"/>
                  <a:pt x="180" y="69"/>
                </a:cubicBezTo>
                <a:cubicBezTo>
                  <a:pt x="179" y="76"/>
                  <a:pt x="179" y="76"/>
                  <a:pt x="179" y="76"/>
                </a:cubicBezTo>
                <a:cubicBezTo>
                  <a:pt x="179" y="78"/>
                  <a:pt x="180" y="81"/>
                  <a:pt x="182" y="85"/>
                </a:cubicBezTo>
                <a:cubicBezTo>
                  <a:pt x="183" y="85"/>
                  <a:pt x="183" y="85"/>
                  <a:pt x="183" y="85"/>
                </a:cubicBezTo>
                <a:cubicBezTo>
                  <a:pt x="183" y="86"/>
                  <a:pt x="183" y="86"/>
                  <a:pt x="183" y="86"/>
                </a:cubicBezTo>
                <a:cubicBezTo>
                  <a:pt x="184" y="96"/>
                  <a:pt x="184" y="96"/>
                  <a:pt x="184" y="96"/>
                </a:cubicBezTo>
                <a:cubicBezTo>
                  <a:pt x="184" y="97"/>
                  <a:pt x="184" y="97"/>
                  <a:pt x="184" y="97"/>
                </a:cubicBezTo>
                <a:cubicBezTo>
                  <a:pt x="183" y="98"/>
                  <a:pt x="183" y="98"/>
                  <a:pt x="183" y="98"/>
                </a:cubicBezTo>
                <a:cubicBezTo>
                  <a:pt x="178" y="104"/>
                  <a:pt x="178" y="104"/>
                  <a:pt x="178" y="104"/>
                </a:cubicBezTo>
                <a:cubicBezTo>
                  <a:pt x="178" y="104"/>
                  <a:pt x="178" y="104"/>
                  <a:pt x="178" y="104"/>
                </a:cubicBezTo>
                <a:cubicBezTo>
                  <a:pt x="178" y="104"/>
                  <a:pt x="178" y="104"/>
                  <a:pt x="178" y="104"/>
                </a:cubicBezTo>
                <a:cubicBezTo>
                  <a:pt x="178" y="104"/>
                  <a:pt x="178" y="104"/>
                  <a:pt x="178" y="104"/>
                </a:cubicBezTo>
                <a:cubicBezTo>
                  <a:pt x="174" y="107"/>
                  <a:pt x="174" y="107"/>
                  <a:pt x="174" y="107"/>
                </a:cubicBezTo>
                <a:cubicBezTo>
                  <a:pt x="174" y="107"/>
                  <a:pt x="174" y="107"/>
                  <a:pt x="174" y="107"/>
                </a:cubicBezTo>
                <a:cubicBezTo>
                  <a:pt x="173" y="107"/>
                  <a:pt x="173" y="107"/>
                  <a:pt x="173" y="107"/>
                </a:cubicBezTo>
                <a:cubicBezTo>
                  <a:pt x="173" y="107"/>
                  <a:pt x="173" y="107"/>
                  <a:pt x="173" y="107"/>
                </a:cubicBezTo>
                <a:cubicBezTo>
                  <a:pt x="172" y="107"/>
                  <a:pt x="172" y="107"/>
                  <a:pt x="172" y="107"/>
                </a:cubicBezTo>
                <a:cubicBezTo>
                  <a:pt x="163" y="105"/>
                  <a:pt x="163" y="105"/>
                  <a:pt x="163" y="105"/>
                </a:cubicBezTo>
                <a:cubicBezTo>
                  <a:pt x="162" y="105"/>
                  <a:pt x="160" y="106"/>
                  <a:pt x="158" y="107"/>
                </a:cubicBezTo>
                <a:cubicBezTo>
                  <a:pt x="154" y="112"/>
                  <a:pt x="154" y="112"/>
                  <a:pt x="154" y="112"/>
                </a:cubicBezTo>
                <a:cubicBezTo>
                  <a:pt x="150" y="116"/>
                  <a:pt x="150" y="116"/>
                  <a:pt x="150" y="116"/>
                </a:cubicBezTo>
                <a:cubicBezTo>
                  <a:pt x="148" y="119"/>
                  <a:pt x="146" y="120"/>
                  <a:pt x="141" y="119"/>
                </a:cubicBezTo>
                <a:cubicBezTo>
                  <a:pt x="138" y="119"/>
                  <a:pt x="138" y="116"/>
                  <a:pt x="138" y="112"/>
                </a:cubicBezTo>
                <a:cubicBezTo>
                  <a:pt x="138" y="110"/>
                  <a:pt x="138" y="110"/>
                  <a:pt x="138" y="110"/>
                </a:cubicBezTo>
                <a:cubicBezTo>
                  <a:pt x="138" y="107"/>
                  <a:pt x="138" y="107"/>
                  <a:pt x="138" y="107"/>
                </a:cubicBezTo>
                <a:cubicBezTo>
                  <a:pt x="136" y="109"/>
                  <a:pt x="136" y="109"/>
                  <a:pt x="136" y="109"/>
                </a:cubicBezTo>
                <a:cubicBezTo>
                  <a:pt x="135" y="110"/>
                  <a:pt x="134" y="111"/>
                  <a:pt x="132" y="111"/>
                </a:cubicBezTo>
                <a:cubicBezTo>
                  <a:pt x="131" y="110"/>
                  <a:pt x="130" y="109"/>
                  <a:pt x="129" y="106"/>
                </a:cubicBezTo>
                <a:cubicBezTo>
                  <a:pt x="129" y="106"/>
                  <a:pt x="129" y="106"/>
                  <a:pt x="129" y="106"/>
                </a:cubicBezTo>
                <a:cubicBezTo>
                  <a:pt x="128" y="96"/>
                  <a:pt x="128" y="96"/>
                  <a:pt x="128" y="96"/>
                </a:cubicBezTo>
                <a:cubicBezTo>
                  <a:pt x="126" y="88"/>
                  <a:pt x="126" y="88"/>
                  <a:pt x="126" y="88"/>
                </a:cubicBezTo>
                <a:cubicBezTo>
                  <a:pt x="122" y="84"/>
                  <a:pt x="122" y="84"/>
                  <a:pt x="122" y="84"/>
                </a:cubicBezTo>
                <a:cubicBezTo>
                  <a:pt x="122" y="84"/>
                  <a:pt x="122" y="84"/>
                  <a:pt x="122" y="84"/>
                </a:cubicBezTo>
                <a:cubicBezTo>
                  <a:pt x="122" y="83"/>
                  <a:pt x="122" y="83"/>
                  <a:pt x="122" y="83"/>
                </a:cubicBezTo>
                <a:cubicBezTo>
                  <a:pt x="113" y="64"/>
                  <a:pt x="113" y="64"/>
                  <a:pt x="113" y="64"/>
                </a:cubicBezTo>
                <a:cubicBezTo>
                  <a:pt x="113" y="64"/>
                  <a:pt x="113" y="64"/>
                  <a:pt x="113" y="64"/>
                </a:cubicBezTo>
                <a:cubicBezTo>
                  <a:pt x="110" y="58"/>
                  <a:pt x="110" y="58"/>
                  <a:pt x="110" y="58"/>
                </a:cubicBezTo>
                <a:cubicBezTo>
                  <a:pt x="110" y="58"/>
                  <a:pt x="110" y="58"/>
                  <a:pt x="110" y="58"/>
                </a:cubicBezTo>
                <a:cubicBezTo>
                  <a:pt x="110" y="58"/>
                  <a:pt x="110" y="58"/>
                  <a:pt x="110" y="58"/>
                </a:cubicBezTo>
                <a:cubicBezTo>
                  <a:pt x="110" y="57"/>
                  <a:pt x="110" y="57"/>
                  <a:pt x="110" y="5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7" y="45"/>
                  <a:pt x="107" y="45"/>
                  <a:pt x="107" y="45"/>
                </a:cubicBezTo>
                <a:cubicBezTo>
                  <a:pt x="106" y="46"/>
                  <a:pt x="106" y="46"/>
                  <a:pt x="106" y="46"/>
                </a:cubicBezTo>
                <a:cubicBezTo>
                  <a:pt x="103" y="50"/>
                  <a:pt x="101" y="52"/>
                  <a:pt x="100" y="52"/>
                </a:cubicBezTo>
                <a:cubicBezTo>
                  <a:pt x="99" y="52"/>
                  <a:pt x="97" y="50"/>
                  <a:pt x="94" y="48"/>
                </a:cubicBezTo>
                <a:cubicBezTo>
                  <a:pt x="88" y="45"/>
                  <a:pt x="88" y="45"/>
                  <a:pt x="88" y="45"/>
                </a:cubicBezTo>
                <a:cubicBezTo>
                  <a:pt x="87" y="44"/>
                  <a:pt x="87" y="44"/>
                  <a:pt x="87" y="44"/>
                </a:cubicBezTo>
                <a:cubicBezTo>
                  <a:pt x="86" y="44"/>
                  <a:pt x="86" y="44"/>
                  <a:pt x="86" y="44"/>
                </a:cubicBezTo>
                <a:cubicBezTo>
                  <a:pt x="86" y="44"/>
                  <a:pt x="86" y="44"/>
                  <a:pt x="86" y="44"/>
                </a:cubicBezTo>
                <a:cubicBezTo>
                  <a:pt x="86" y="43"/>
                  <a:pt x="86" y="43"/>
                  <a:pt x="86" y="43"/>
                </a:cubicBezTo>
                <a:cubicBezTo>
                  <a:pt x="86" y="35"/>
                  <a:pt x="86" y="35"/>
                  <a:pt x="86" y="35"/>
                </a:cubicBezTo>
                <a:cubicBezTo>
                  <a:pt x="86" y="35"/>
                  <a:pt x="86" y="35"/>
                  <a:pt x="86" y="35"/>
                </a:cubicBezTo>
                <a:cubicBezTo>
                  <a:pt x="84" y="29"/>
                  <a:pt x="84" y="29"/>
                  <a:pt x="84" y="29"/>
                </a:cubicBezTo>
                <a:cubicBezTo>
                  <a:pt x="81" y="21"/>
                  <a:pt x="81" y="21"/>
                  <a:pt x="81" y="21"/>
                </a:cubicBezTo>
                <a:cubicBezTo>
                  <a:pt x="78" y="21"/>
                  <a:pt x="78" y="21"/>
                  <a:pt x="78" y="21"/>
                </a:cubicBezTo>
                <a:cubicBezTo>
                  <a:pt x="78" y="24"/>
                  <a:pt x="78" y="27"/>
                  <a:pt x="77" y="29"/>
                </a:cubicBezTo>
                <a:cubicBezTo>
                  <a:pt x="76" y="31"/>
                  <a:pt x="75" y="33"/>
                  <a:pt x="72" y="35"/>
                </a:cubicBezTo>
                <a:cubicBezTo>
                  <a:pt x="72" y="38"/>
                  <a:pt x="70" y="40"/>
                  <a:pt x="69" y="41"/>
                </a:cubicBezTo>
                <a:cubicBezTo>
                  <a:pt x="66" y="44"/>
                  <a:pt x="64" y="44"/>
                  <a:pt x="62" y="42"/>
                </a:cubicBezTo>
                <a:cubicBezTo>
                  <a:pt x="61" y="42"/>
                  <a:pt x="61" y="42"/>
                  <a:pt x="61" y="42"/>
                </a:cubicBezTo>
                <a:cubicBezTo>
                  <a:pt x="58" y="41"/>
                  <a:pt x="58" y="38"/>
                  <a:pt x="58" y="33"/>
                </a:cubicBezTo>
                <a:cubicBezTo>
                  <a:pt x="58" y="31"/>
                  <a:pt x="58" y="31"/>
                  <a:pt x="58" y="31"/>
                </a:cubicBezTo>
                <a:cubicBezTo>
                  <a:pt x="53" y="28"/>
                  <a:pt x="53" y="28"/>
                  <a:pt x="53" y="28"/>
                </a:cubicBezTo>
                <a:cubicBezTo>
                  <a:pt x="51" y="27"/>
                  <a:pt x="50" y="24"/>
                  <a:pt x="50" y="21"/>
                </a:cubicBezTo>
                <a:cubicBezTo>
                  <a:pt x="52" y="3"/>
                  <a:pt x="52" y="3"/>
                  <a:pt x="52" y="3"/>
                </a:cubicBezTo>
                <a:cubicBezTo>
                  <a:pt x="51" y="0"/>
                  <a:pt x="51" y="0"/>
                  <a:pt x="51" y="0"/>
                </a:cubicBezTo>
                <a:cubicBezTo>
                  <a:pt x="44" y="7"/>
                  <a:pt x="44" y="7"/>
                  <a:pt x="44" y="7"/>
                </a:cubicBezTo>
                <a:cubicBezTo>
                  <a:pt x="40" y="10"/>
                  <a:pt x="40" y="10"/>
                  <a:pt x="40" y="10"/>
                </a:cubicBezTo>
                <a:cubicBezTo>
                  <a:pt x="39" y="13"/>
                  <a:pt x="39" y="13"/>
                  <a:pt x="39" y="13"/>
                </a:cubicBezTo>
                <a:cubicBezTo>
                  <a:pt x="40" y="17"/>
                  <a:pt x="41" y="20"/>
                  <a:pt x="41" y="22"/>
                </a:cubicBezTo>
                <a:cubicBezTo>
                  <a:pt x="41" y="26"/>
                  <a:pt x="39" y="29"/>
                  <a:pt x="36" y="30"/>
                </a:cubicBezTo>
                <a:cubicBezTo>
                  <a:pt x="28" y="33"/>
                  <a:pt x="28" y="33"/>
                  <a:pt x="28" y="33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37"/>
                  <a:pt x="26" y="37"/>
                  <a:pt x="26" y="37"/>
                </a:cubicBezTo>
                <a:cubicBezTo>
                  <a:pt x="26" y="48"/>
                  <a:pt x="26" y="48"/>
                  <a:pt x="26" y="48"/>
                </a:cubicBezTo>
                <a:cubicBezTo>
                  <a:pt x="26" y="52"/>
                  <a:pt x="27" y="54"/>
                  <a:pt x="28" y="54"/>
                </a:cubicBezTo>
                <a:cubicBezTo>
                  <a:pt x="30" y="55"/>
                  <a:pt x="33" y="55"/>
                  <a:pt x="36" y="53"/>
                </a:cubicBezTo>
                <a:cubicBezTo>
                  <a:pt x="38" y="52"/>
                  <a:pt x="38" y="52"/>
                  <a:pt x="38" y="52"/>
                </a:cubicBezTo>
                <a:cubicBezTo>
                  <a:pt x="46" y="69"/>
                  <a:pt x="46" y="69"/>
                  <a:pt x="46" y="69"/>
                </a:cubicBezTo>
                <a:cubicBezTo>
                  <a:pt x="46" y="70"/>
                  <a:pt x="46" y="70"/>
                  <a:pt x="46" y="70"/>
                </a:cubicBezTo>
                <a:cubicBezTo>
                  <a:pt x="46" y="70"/>
                  <a:pt x="46" y="70"/>
                  <a:pt x="46" y="70"/>
                </a:cubicBezTo>
                <a:cubicBezTo>
                  <a:pt x="46" y="70"/>
                  <a:pt x="46" y="70"/>
                  <a:pt x="46" y="70"/>
                </a:cubicBezTo>
                <a:cubicBezTo>
                  <a:pt x="43" y="102"/>
                  <a:pt x="40" y="120"/>
                  <a:pt x="36" y="125"/>
                </a:cubicBezTo>
                <a:cubicBezTo>
                  <a:pt x="35" y="126"/>
                  <a:pt x="34" y="127"/>
                  <a:pt x="31" y="128"/>
                </a:cubicBezTo>
                <a:cubicBezTo>
                  <a:pt x="28" y="128"/>
                  <a:pt x="26" y="127"/>
                  <a:pt x="24" y="126"/>
                </a:cubicBezTo>
                <a:cubicBezTo>
                  <a:pt x="13" y="146"/>
                  <a:pt x="6" y="157"/>
                  <a:pt x="3" y="159"/>
                </a:cubicBezTo>
                <a:cubicBezTo>
                  <a:pt x="4" y="159"/>
                  <a:pt x="4" y="159"/>
                  <a:pt x="4" y="159"/>
                </a:cubicBezTo>
                <a:cubicBezTo>
                  <a:pt x="2" y="159"/>
                  <a:pt x="1" y="164"/>
                  <a:pt x="2" y="174"/>
                </a:cubicBezTo>
                <a:cubicBezTo>
                  <a:pt x="4" y="176"/>
                  <a:pt x="4" y="176"/>
                  <a:pt x="4" y="176"/>
                </a:cubicBezTo>
                <a:cubicBezTo>
                  <a:pt x="5" y="176"/>
                  <a:pt x="5" y="176"/>
                  <a:pt x="5" y="176"/>
                </a:cubicBezTo>
                <a:cubicBezTo>
                  <a:pt x="6" y="177"/>
                  <a:pt x="6" y="177"/>
                  <a:pt x="6" y="177"/>
                </a:cubicBezTo>
                <a:lnTo>
                  <a:pt x="2" y="182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Freeform 13"/>
          <p:cNvSpPr>
            <a:spLocks/>
          </p:cNvSpPr>
          <p:nvPr/>
        </p:nvSpPr>
        <p:spPr bwMode="auto">
          <a:xfrm>
            <a:off x="6217994" y="4798219"/>
            <a:ext cx="722313" cy="623888"/>
          </a:xfrm>
          <a:custGeom>
            <a:avLst/>
            <a:gdLst>
              <a:gd name="T0" fmla="*/ 142 w 192"/>
              <a:gd name="T1" fmla="*/ 7 h 166"/>
              <a:gd name="T2" fmla="*/ 131 w 192"/>
              <a:gd name="T3" fmla="*/ 10 h 166"/>
              <a:gd name="T4" fmla="*/ 129 w 192"/>
              <a:gd name="T5" fmla="*/ 0 h 166"/>
              <a:gd name="T6" fmla="*/ 125 w 192"/>
              <a:gd name="T7" fmla="*/ 10 h 166"/>
              <a:gd name="T8" fmla="*/ 119 w 192"/>
              <a:gd name="T9" fmla="*/ 18 h 166"/>
              <a:gd name="T10" fmla="*/ 108 w 192"/>
              <a:gd name="T11" fmla="*/ 17 h 166"/>
              <a:gd name="T12" fmla="*/ 106 w 192"/>
              <a:gd name="T13" fmla="*/ 25 h 166"/>
              <a:gd name="T14" fmla="*/ 94 w 192"/>
              <a:gd name="T15" fmla="*/ 28 h 166"/>
              <a:gd name="T16" fmla="*/ 90 w 192"/>
              <a:gd name="T17" fmla="*/ 30 h 166"/>
              <a:gd name="T18" fmla="*/ 80 w 192"/>
              <a:gd name="T19" fmla="*/ 26 h 166"/>
              <a:gd name="T20" fmla="*/ 73 w 192"/>
              <a:gd name="T21" fmla="*/ 24 h 166"/>
              <a:gd name="T22" fmla="*/ 84 w 192"/>
              <a:gd name="T23" fmla="*/ 40 h 166"/>
              <a:gd name="T24" fmla="*/ 90 w 192"/>
              <a:gd name="T25" fmla="*/ 46 h 166"/>
              <a:gd name="T26" fmla="*/ 88 w 192"/>
              <a:gd name="T27" fmla="*/ 55 h 166"/>
              <a:gd name="T28" fmla="*/ 69 w 192"/>
              <a:gd name="T29" fmla="*/ 64 h 166"/>
              <a:gd name="T30" fmla="*/ 62 w 192"/>
              <a:gd name="T31" fmla="*/ 65 h 166"/>
              <a:gd name="T32" fmla="*/ 55 w 192"/>
              <a:gd name="T33" fmla="*/ 63 h 166"/>
              <a:gd name="T34" fmla="*/ 47 w 192"/>
              <a:gd name="T35" fmla="*/ 71 h 166"/>
              <a:gd name="T36" fmla="*/ 39 w 192"/>
              <a:gd name="T37" fmla="*/ 74 h 166"/>
              <a:gd name="T38" fmla="*/ 8 w 192"/>
              <a:gd name="T39" fmla="*/ 74 h 166"/>
              <a:gd name="T40" fmla="*/ 4 w 192"/>
              <a:gd name="T41" fmla="*/ 96 h 166"/>
              <a:gd name="T42" fmla="*/ 11 w 192"/>
              <a:gd name="T43" fmla="*/ 100 h 166"/>
              <a:gd name="T44" fmla="*/ 15 w 192"/>
              <a:gd name="T45" fmla="*/ 95 h 166"/>
              <a:gd name="T46" fmla="*/ 28 w 192"/>
              <a:gd name="T47" fmla="*/ 96 h 166"/>
              <a:gd name="T48" fmla="*/ 31 w 192"/>
              <a:gd name="T49" fmla="*/ 118 h 166"/>
              <a:gd name="T50" fmla="*/ 26 w 192"/>
              <a:gd name="T51" fmla="*/ 130 h 166"/>
              <a:gd name="T52" fmla="*/ 38 w 192"/>
              <a:gd name="T53" fmla="*/ 148 h 166"/>
              <a:gd name="T54" fmla="*/ 33 w 192"/>
              <a:gd name="T55" fmla="*/ 166 h 166"/>
              <a:gd name="T56" fmla="*/ 46 w 192"/>
              <a:gd name="T57" fmla="*/ 159 h 166"/>
              <a:gd name="T58" fmla="*/ 55 w 192"/>
              <a:gd name="T59" fmla="*/ 160 h 166"/>
              <a:gd name="T60" fmla="*/ 84 w 192"/>
              <a:gd name="T61" fmla="*/ 160 h 166"/>
              <a:gd name="T62" fmla="*/ 98 w 192"/>
              <a:gd name="T63" fmla="*/ 150 h 166"/>
              <a:gd name="T64" fmla="*/ 114 w 192"/>
              <a:gd name="T65" fmla="*/ 137 h 166"/>
              <a:gd name="T66" fmla="*/ 124 w 192"/>
              <a:gd name="T67" fmla="*/ 141 h 166"/>
              <a:gd name="T68" fmla="*/ 137 w 192"/>
              <a:gd name="T69" fmla="*/ 146 h 166"/>
              <a:gd name="T70" fmla="*/ 146 w 192"/>
              <a:gd name="T71" fmla="*/ 149 h 166"/>
              <a:gd name="T72" fmla="*/ 148 w 192"/>
              <a:gd name="T73" fmla="*/ 144 h 166"/>
              <a:gd name="T74" fmla="*/ 151 w 192"/>
              <a:gd name="T75" fmla="*/ 142 h 166"/>
              <a:gd name="T76" fmla="*/ 157 w 192"/>
              <a:gd name="T77" fmla="*/ 138 h 166"/>
              <a:gd name="T78" fmla="*/ 173 w 192"/>
              <a:gd name="T79" fmla="*/ 126 h 166"/>
              <a:gd name="T80" fmla="*/ 176 w 192"/>
              <a:gd name="T81" fmla="*/ 124 h 166"/>
              <a:gd name="T82" fmla="*/ 183 w 192"/>
              <a:gd name="T83" fmla="*/ 122 h 166"/>
              <a:gd name="T84" fmla="*/ 190 w 192"/>
              <a:gd name="T85" fmla="*/ 118 h 166"/>
              <a:gd name="T86" fmla="*/ 186 w 192"/>
              <a:gd name="T87" fmla="*/ 103 h 166"/>
              <a:gd name="T88" fmla="*/ 188 w 192"/>
              <a:gd name="T89" fmla="*/ 94 h 166"/>
              <a:gd name="T90" fmla="*/ 174 w 192"/>
              <a:gd name="T91" fmla="*/ 83 h 166"/>
              <a:gd name="T92" fmla="*/ 186 w 192"/>
              <a:gd name="T93" fmla="*/ 34 h 166"/>
              <a:gd name="T94" fmla="*/ 178 w 192"/>
              <a:gd name="T95" fmla="*/ 38 h 166"/>
              <a:gd name="T96" fmla="*/ 168 w 192"/>
              <a:gd name="T97" fmla="*/ 38 h 166"/>
              <a:gd name="T98" fmla="*/ 167 w 192"/>
              <a:gd name="T99" fmla="*/ 34 h 166"/>
              <a:gd name="T100" fmla="*/ 166 w 192"/>
              <a:gd name="T101" fmla="*/ 32 h 166"/>
              <a:gd name="T102" fmla="*/ 156 w 192"/>
              <a:gd name="T103" fmla="*/ 20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92" h="166">
                <a:moveTo>
                  <a:pt x="150" y="3"/>
                </a:moveTo>
                <a:cubicBezTo>
                  <a:pt x="148" y="2"/>
                  <a:pt x="148" y="2"/>
                  <a:pt x="148" y="2"/>
                </a:cubicBezTo>
                <a:cubicBezTo>
                  <a:pt x="144" y="4"/>
                  <a:pt x="144" y="4"/>
                  <a:pt x="144" y="4"/>
                </a:cubicBezTo>
                <a:cubicBezTo>
                  <a:pt x="142" y="7"/>
                  <a:pt x="142" y="7"/>
                  <a:pt x="142" y="7"/>
                </a:cubicBezTo>
                <a:cubicBezTo>
                  <a:pt x="141" y="11"/>
                  <a:pt x="139" y="13"/>
                  <a:pt x="136" y="13"/>
                </a:cubicBezTo>
                <a:cubicBezTo>
                  <a:pt x="135" y="13"/>
                  <a:pt x="133" y="12"/>
                  <a:pt x="132" y="10"/>
                </a:cubicBezTo>
                <a:cubicBezTo>
                  <a:pt x="131" y="10"/>
                  <a:pt x="131" y="10"/>
                  <a:pt x="131" y="10"/>
                </a:cubicBezTo>
                <a:cubicBezTo>
                  <a:pt x="131" y="10"/>
                  <a:pt x="131" y="10"/>
                  <a:pt x="131" y="10"/>
                </a:cubicBezTo>
                <a:cubicBezTo>
                  <a:pt x="131" y="10"/>
                  <a:pt x="131" y="10"/>
                  <a:pt x="131" y="10"/>
                </a:cubicBezTo>
                <a:cubicBezTo>
                  <a:pt x="130" y="6"/>
                  <a:pt x="130" y="6"/>
                  <a:pt x="130" y="6"/>
                </a:cubicBezTo>
                <a:cubicBezTo>
                  <a:pt x="130" y="5"/>
                  <a:pt x="130" y="5"/>
                  <a:pt x="130" y="5"/>
                </a:cubicBezTo>
                <a:cubicBezTo>
                  <a:pt x="129" y="0"/>
                  <a:pt x="129" y="0"/>
                  <a:pt x="129" y="0"/>
                </a:cubicBezTo>
                <a:cubicBezTo>
                  <a:pt x="127" y="0"/>
                  <a:pt x="127" y="0"/>
                  <a:pt x="127" y="0"/>
                </a:cubicBezTo>
                <a:cubicBezTo>
                  <a:pt x="126" y="0"/>
                  <a:pt x="126" y="0"/>
                  <a:pt x="126" y="0"/>
                </a:cubicBezTo>
                <a:cubicBezTo>
                  <a:pt x="125" y="4"/>
                  <a:pt x="125" y="4"/>
                  <a:pt x="125" y="4"/>
                </a:cubicBezTo>
                <a:cubicBezTo>
                  <a:pt x="125" y="10"/>
                  <a:pt x="125" y="10"/>
                  <a:pt x="125" y="10"/>
                </a:cubicBezTo>
                <a:cubicBezTo>
                  <a:pt x="125" y="10"/>
                  <a:pt x="125" y="10"/>
                  <a:pt x="125" y="10"/>
                </a:cubicBezTo>
                <a:cubicBezTo>
                  <a:pt x="124" y="10"/>
                  <a:pt x="124" y="10"/>
                  <a:pt x="124" y="10"/>
                </a:cubicBezTo>
                <a:cubicBezTo>
                  <a:pt x="120" y="17"/>
                  <a:pt x="120" y="17"/>
                  <a:pt x="120" y="17"/>
                </a:cubicBezTo>
                <a:cubicBezTo>
                  <a:pt x="119" y="18"/>
                  <a:pt x="119" y="18"/>
                  <a:pt x="119" y="18"/>
                </a:cubicBezTo>
                <a:cubicBezTo>
                  <a:pt x="118" y="18"/>
                  <a:pt x="118" y="18"/>
                  <a:pt x="118" y="18"/>
                </a:cubicBezTo>
                <a:cubicBezTo>
                  <a:pt x="108" y="17"/>
                  <a:pt x="108" y="17"/>
                  <a:pt x="108" y="17"/>
                </a:cubicBezTo>
                <a:cubicBezTo>
                  <a:pt x="108" y="17"/>
                  <a:pt x="108" y="17"/>
                  <a:pt x="108" y="17"/>
                </a:cubicBezTo>
                <a:cubicBezTo>
                  <a:pt x="108" y="17"/>
                  <a:pt x="108" y="17"/>
                  <a:pt x="108" y="17"/>
                </a:cubicBezTo>
                <a:cubicBezTo>
                  <a:pt x="108" y="17"/>
                  <a:pt x="108" y="17"/>
                  <a:pt x="108" y="17"/>
                </a:cubicBezTo>
                <a:cubicBezTo>
                  <a:pt x="108" y="18"/>
                  <a:pt x="108" y="18"/>
                  <a:pt x="108" y="18"/>
                </a:cubicBezTo>
                <a:cubicBezTo>
                  <a:pt x="104" y="22"/>
                  <a:pt x="104" y="22"/>
                  <a:pt x="104" y="22"/>
                </a:cubicBezTo>
                <a:cubicBezTo>
                  <a:pt x="106" y="25"/>
                  <a:pt x="106" y="25"/>
                  <a:pt x="106" y="25"/>
                </a:cubicBezTo>
                <a:cubicBezTo>
                  <a:pt x="106" y="25"/>
                  <a:pt x="106" y="25"/>
                  <a:pt x="106" y="25"/>
                </a:cubicBezTo>
                <a:cubicBezTo>
                  <a:pt x="103" y="29"/>
                  <a:pt x="103" y="29"/>
                  <a:pt x="103" y="29"/>
                </a:cubicBezTo>
                <a:cubicBezTo>
                  <a:pt x="94" y="29"/>
                  <a:pt x="94" y="29"/>
                  <a:pt x="94" y="29"/>
                </a:cubicBezTo>
                <a:cubicBezTo>
                  <a:pt x="94" y="28"/>
                  <a:pt x="94" y="28"/>
                  <a:pt x="94" y="28"/>
                </a:cubicBezTo>
                <a:cubicBezTo>
                  <a:pt x="94" y="27"/>
                  <a:pt x="94" y="27"/>
                  <a:pt x="94" y="27"/>
                </a:cubicBezTo>
                <a:cubicBezTo>
                  <a:pt x="92" y="26"/>
                  <a:pt x="92" y="26"/>
                  <a:pt x="92" y="26"/>
                </a:cubicBezTo>
                <a:cubicBezTo>
                  <a:pt x="91" y="29"/>
                  <a:pt x="91" y="29"/>
                  <a:pt x="91" y="29"/>
                </a:cubicBezTo>
                <a:cubicBezTo>
                  <a:pt x="90" y="30"/>
                  <a:pt x="90" y="30"/>
                  <a:pt x="90" y="30"/>
                </a:cubicBezTo>
                <a:cubicBezTo>
                  <a:pt x="84" y="30"/>
                  <a:pt x="84" y="30"/>
                  <a:pt x="84" y="30"/>
                </a:cubicBezTo>
                <a:cubicBezTo>
                  <a:pt x="84" y="30"/>
                  <a:pt x="84" y="30"/>
                  <a:pt x="84" y="30"/>
                </a:cubicBezTo>
                <a:cubicBezTo>
                  <a:pt x="80" y="27"/>
                  <a:pt x="80" y="27"/>
                  <a:pt x="80" y="27"/>
                </a:cubicBezTo>
                <a:cubicBezTo>
                  <a:pt x="80" y="26"/>
                  <a:pt x="80" y="26"/>
                  <a:pt x="80" y="26"/>
                </a:cubicBezTo>
                <a:cubicBezTo>
                  <a:pt x="80" y="26"/>
                  <a:pt x="80" y="26"/>
                  <a:pt x="80" y="26"/>
                </a:cubicBezTo>
                <a:cubicBezTo>
                  <a:pt x="80" y="26"/>
                  <a:pt x="80" y="26"/>
                  <a:pt x="80" y="26"/>
                </a:cubicBezTo>
                <a:cubicBezTo>
                  <a:pt x="80" y="25"/>
                  <a:pt x="80" y="25"/>
                  <a:pt x="80" y="25"/>
                </a:cubicBezTo>
                <a:cubicBezTo>
                  <a:pt x="73" y="24"/>
                  <a:pt x="73" y="24"/>
                  <a:pt x="73" y="24"/>
                </a:cubicBezTo>
                <a:cubicBezTo>
                  <a:pt x="68" y="26"/>
                  <a:pt x="68" y="26"/>
                  <a:pt x="68" y="26"/>
                </a:cubicBezTo>
                <a:cubicBezTo>
                  <a:pt x="66" y="28"/>
                  <a:pt x="66" y="28"/>
                  <a:pt x="66" y="28"/>
                </a:cubicBezTo>
                <a:cubicBezTo>
                  <a:pt x="74" y="37"/>
                  <a:pt x="74" y="37"/>
                  <a:pt x="74" y="37"/>
                </a:cubicBezTo>
                <a:cubicBezTo>
                  <a:pt x="84" y="40"/>
                  <a:pt x="84" y="40"/>
                  <a:pt x="84" y="40"/>
                </a:cubicBezTo>
                <a:cubicBezTo>
                  <a:pt x="84" y="40"/>
                  <a:pt x="84" y="40"/>
                  <a:pt x="84" y="40"/>
                </a:cubicBezTo>
                <a:cubicBezTo>
                  <a:pt x="84" y="40"/>
                  <a:pt x="84" y="40"/>
                  <a:pt x="84" y="40"/>
                </a:cubicBezTo>
                <a:cubicBezTo>
                  <a:pt x="85" y="41"/>
                  <a:pt x="85" y="41"/>
                  <a:pt x="85" y="41"/>
                </a:cubicBezTo>
                <a:cubicBezTo>
                  <a:pt x="90" y="46"/>
                  <a:pt x="90" y="46"/>
                  <a:pt x="90" y="46"/>
                </a:cubicBezTo>
                <a:cubicBezTo>
                  <a:pt x="88" y="54"/>
                  <a:pt x="88" y="54"/>
                  <a:pt x="88" y="54"/>
                </a:cubicBezTo>
                <a:cubicBezTo>
                  <a:pt x="88" y="54"/>
                  <a:pt x="88" y="54"/>
                  <a:pt x="88" y="54"/>
                </a:cubicBezTo>
                <a:cubicBezTo>
                  <a:pt x="88" y="55"/>
                  <a:pt x="88" y="55"/>
                  <a:pt x="88" y="55"/>
                </a:cubicBezTo>
                <a:cubicBezTo>
                  <a:pt x="88" y="55"/>
                  <a:pt x="88" y="55"/>
                  <a:pt x="88" y="55"/>
                </a:cubicBezTo>
                <a:cubicBezTo>
                  <a:pt x="81" y="60"/>
                  <a:pt x="81" y="60"/>
                  <a:pt x="81" y="60"/>
                </a:cubicBezTo>
                <a:cubicBezTo>
                  <a:pt x="81" y="61"/>
                  <a:pt x="81" y="61"/>
                  <a:pt x="81" y="61"/>
                </a:cubicBezTo>
                <a:cubicBezTo>
                  <a:pt x="80" y="61"/>
                  <a:pt x="80" y="61"/>
                  <a:pt x="80" y="61"/>
                </a:cubicBezTo>
                <a:cubicBezTo>
                  <a:pt x="69" y="64"/>
                  <a:pt x="69" y="64"/>
                  <a:pt x="69" y="64"/>
                </a:cubicBezTo>
                <a:cubicBezTo>
                  <a:pt x="69" y="64"/>
                  <a:pt x="69" y="64"/>
                  <a:pt x="69" y="64"/>
                </a:cubicBezTo>
                <a:cubicBezTo>
                  <a:pt x="62" y="65"/>
                  <a:pt x="62" y="65"/>
                  <a:pt x="62" y="65"/>
                </a:cubicBezTo>
                <a:cubicBezTo>
                  <a:pt x="62" y="65"/>
                  <a:pt x="62" y="65"/>
                  <a:pt x="62" y="65"/>
                </a:cubicBezTo>
                <a:cubicBezTo>
                  <a:pt x="62" y="65"/>
                  <a:pt x="62" y="65"/>
                  <a:pt x="62" y="65"/>
                </a:cubicBezTo>
                <a:cubicBezTo>
                  <a:pt x="62" y="65"/>
                  <a:pt x="62" y="65"/>
                  <a:pt x="62" y="65"/>
                </a:cubicBezTo>
                <a:cubicBezTo>
                  <a:pt x="62" y="65"/>
                  <a:pt x="62" y="65"/>
                  <a:pt x="62" y="65"/>
                </a:cubicBezTo>
                <a:cubicBezTo>
                  <a:pt x="57" y="63"/>
                  <a:pt x="57" y="63"/>
                  <a:pt x="57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52" y="67"/>
                  <a:pt x="52" y="67"/>
                  <a:pt x="52" y="67"/>
                </a:cubicBezTo>
                <a:cubicBezTo>
                  <a:pt x="52" y="67"/>
                  <a:pt x="52" y="67"/>
                  <a:pt x="52" y="67"/>
                </a:cubicBezTo>
                <a:cubicBezTo>
                  <a:pt x="52" y="67"/>
                  <a:pt x="52" y="67"/>
                  <a:pt x="52" y="67"/>
                </a:cubicBezTo>
                <a:cubicBezTo>
                  <a:pt x="47" y="71"/>
                  <a:pt x="47" y="71"/>
                  <a:pt x="47" y="71"/>
                </a:cubicBezTo>
                <a:cubicBezTo>
                  <a:pt x="46" y="71"/>
                  <a:pt x="46" y="71"/>
                  <a:pt x="46" y="71"/>
                </a:cubicBezTo>
                <a:cubicBezTo>
                  <a:pt x="46" y="71"/>
                  <a:pt x="46" y="71"/>
                  <a:pt x="46" y="71"/>
                </a:cubicBezTo>
                <a:cubicBezTo>
                  <a:pt x="39" y="74"/>
                  <a:pt x="39" y="74"/>
                  <a:pt x="39" y="74"/>
                </a:cubicBezTo>
                <a:cubicBezTo>
                  <a:pt x="39" y="74"/>
                  <a:pt x="39" y="74"/>
                  <a:pt x="39" y="74"/>
                </a:cubicBezTo>
                <a:cubicBezTo>
                  <a:pt x="30" y="71"/>
                  <a:pt x="30" y="71"/>
                  <a:pt x="30" y="71"/>
                </a:cubicBezTo>
                <a:cubicBezTo>
                  <a:pt x="12" y="72"/>
                  <a:pt x="12" y="72"/>
                  <a:pt x="12" y="72"/>
                </a:cubicBezTo>
                <a:cubicBezTo>
                  <a:pt x="8" y="73"/>
                  <a:pt x="8" y="73"/>
                  <a:pt x="8" y="73"/>
                </a:cubicBezTo>
                <a:cubicBezTo>
                  <a:pt x="8" y="74"/>
                  <a:pt x="8" y="74"/>
                  <a:pt x="8" y="74"/>
                </a:cubicBezTo>
                <a:cubicBezTo>
                  <a:pt x="4" y="74"/>
                  <a:pt x="4" y="74"/>
                  <a:pt x="4" y="74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6"/>
                  <a:pt x="0" y="86"/>
                  <a:pt x="0" y="86"/>
                </a:cubicBezTo>
                <a:cubicBezTo>
                  <a:pt x="4" y="96"/>
                  <a:pt x="4" y="96"/>
                  <a:pt x="4" y="96"/>
                </a:cubicBezTo>
                <a:cubicBezTo>
                  <a:pt x="9" y="98"/>
                  <a:pt x="9" y="98"/>
                  <a:pt x="9" y="98"/>
                </a:cubicBezTo>
                <a:cubicBezTo>
                  <a:pt x="9" y="98"/>
                  <a:pt x="9" y="98"/>
                  <a:pt x="9" y="98"/>
                </a:cubicBezTo>
                <a:cubicBezTo>
                  <a:pt x="9" y="98"/>
                  <a:pt x="9" y="98"/>
                  <a:pt x="9" y="98"/>
                </a:cubicBezTo>
                <a:cubicBezTo>
                  <a:pt x="11" y="100"/>
                  <a:pt x="11" y="100"/>
                  <a:pt x="11" y="100"/>
                </a:cubicBezTo>
                <a:cubicBezTo>
                  <a:pt x="14" y="96"/>
                  <a:pt x="14" y="96"/>
                  <a:pt x="14" y="96"/>
                </a:cubicBezTo>
                <a:cubicBezTo>
                  <a:pt x="14" y="95"/>
                  <a:pt x="14" y="95"/>
                  <a:pt x="14" y="95"/>
                </a:cubicBezTo>
                <a:cubicBezTo>
                  <a:pt x="14" y="95"/>
                  <a:pt x="14" y="95"/>
                  <a:pt x="14" y="95"/>
                </a:cubicBezTo>
                <a:cubicBezTo>
                  <a:pt x="15" y="95"/>
                  <a:pt x="15" y="95"/>
                  <a:pt x="15" y="95"/>
                </a:cubicBezTo>
                <a:cubicBezTo>
                  <a:pt x="21" y="94"/>
                  <a:pt x="21" y="94"/>
                  <a:pt x="21" y="94"/>
                </a:cubicBezTo>
                <a:cubicBezTo>
                  <a:pt x="22" y="94"/>
                  <a:pt x="22" y="94"/>
                  <a:pt x="22" y="94"/>
                </a:cubicBezTo>
                <a:cubicBezTo>
                  <a:pt x="22" y="94"/>
                  <a:pt x="22" y="94"/>
                  <a:pt x="22" y="94"/>
                </a:cubicBezTo>
                <a:cubicBezTo>
                  <a:pt x="28" y="96"/>
                  <a:pt x="28" y="96"/>
                  <a:pt x="28" y="96"/>
                </a:cubicBezTo>
                <a:cubicBezTo>
                  <a:pt x="34" y="110"/>
                  <a:pt x="34" y="110"/>
                  <a:pt x="34" y="110"/>
                </a:cubicBezTo>
                <a:cubicBezTo>
                  <a:pt x="33" y="110"/>
                  <a:pt x="33" y="110"/>
                  <a:pt x="33" y="110"/>
                </a:cubicBezTo>
                <a:cubicBezTo>
                  <a:pt x="33" y="110"/>
                  <a:pt x="33" y="110"/>
                  <a:pt x="33" y="110"/>
                </a:cubicBezTo>
                <a:cubicBezTo>
                  <a:pt x="31" y="118"/>
                  <a:pt x="31" y="118"/>
                  <a:pt x="31" y="118"/>
                </a:cubicBezTo>
                <a:cubicBezTo>
                  <a:pt x="31" y="118"/>
                  <a:pt x="31" y="118"/>
                  <a:pt x="31" y="118"/>
                </a:cubicBezTo>
                <a:cubicBezTo>
                  <a:pt x="29" y="122"/>
                  <a:pt x="29" y="122"/>
                  <a:pt x="29" y="122"/>
                </a:cubicBezTo>
                <a:cubicBezTo>
                  <a:pt x="29" y="123"/>
                  <a:pt x="29" y="123"/>
                  <a:pt x="29" y="123"/>
                </a:cubicBezTo>
                <a:cubicBezTo>
                  <a:pt x="26" y="130"/>
                  <a:pt x="26" y="130"/>
                  <a:pt x="26" y="130"/>
                </a:cubicBezTo>
                <a:cubicBezTo>
                  <a:pt x="26" y="138"/>
                  <a:pt x="26" y="138"/>
                  <a:pt x="26" y="138"/>
                </a:cubicBezTo>
                <a:cubicBezTo>
                  <a:pt x="31" y="143"/>
                  <a:pt x="31" y="143"/>
                  <a:pt x="31" y="143"/>
                </a:cubicBezTo>
                <a:cubicBezTo>
                  <a:pt x="31" y="143"/>
                  <a:pt x="31" y="143"/>
                  <a:pt x="31" y="143"/>
                </a:cubicBezTo>
                <a:cubicBezTo>
                  <a:pt x="38" y="148"/>
                  <a:pt x="38" y="148"/>
                  <a:pt x="38" y="148"/>
                </a:cubicBezTo>
                <a:cubicBezTo>
                  <a:pt x="38" y="149"/>
                  <a:pt x="38" y="149"/>
                  <a:pt x="38" y="149"/>
                </a:cubicBezTo>
                <a:cubicBezTo>
                  <a:pt x="39" y="149"/>
                  <a:pt x="39" y="149"/>
                  <a:pt x="39" y="149"/>
                </a:cubicBezTo>
                <a:cubicBezTo>
                  <a:pt x="34" y="160"/>
                  <a:pt x="34" y="160"/>
                  <a:pt x="34" y="160"/>
                </a:cubicBezTo>
                <a:cubicBezTo>
                  <a:pt x="33" y="166"/>
                  <a:pt x="33" y="166"/>
                  <a:pt x="33" y="166"/>
                </a:cubicBezTo>
                <a:cubicBezTo>
                  <a:pt x="34" y="165"/>
                  <a:pt x="34" y="165"/>
                  <a:pt x="34" y="165"/>
                </a:cubicBezTo>
                <a:cubicBezTo>
                  <a:pt x="35" y="165"/>
                  <a:pt x="35" y="165"/>
                  <a:pt x="35" y="165"/>
                </a:cubicBezTo>
                <a:cubicBezTo>
                  <a:pt x="39" y="163"/>
                  <a:pt x="39" y="163"/>
                  <a:pt x="39" y="163"/>
                </a:cubicBezTo>
                <a:cubicBezTo>
                  <a:pt x="46" y="159"/>
                  <a:pt x="46" y="159"/>
                  <a:pt x="46" y="159"/>
                </a:cubicBezTo>
                <a:cubicBezTo>
                  <a:pt x="46" y="159"/>
                  <a:pt x="46" y="159"/>
                  <a:pt x="46" y="159"/>
                </a:cubicBezTo>
                <a:cubicBezTo>
                  <a:pt x="54" y="160"/>
                  <a:pt x="54" y="160"/>
                  <a:pt x="54" y="160"/>
                </a:cubicBezTo>
                <a:cubicBezTo>
                  <a:pt x="55" y="160"/>
                  <a:pt x="55" y="160"/>
                  <a:pt x="55" y="160"/>
                </a:cubicBezTo>
                <a:cubicBezTo>
                  <a:pt x="55" y="160"/>
                  <a:pt x="55" y="160"/>
                  <a:pt x="55" y="160"/>
                </a:cubicBezTo>
                <a:cubicBezTo>
                  <a:pt x="67" y="165"/>
                  <a:pt x="67" y="165"/>
                  <a:pt x="67" y="165"/>
                </a:cubicBezTo>
                <a:cubicBezTo>
                  <a:pt x="80" y="165"/>
                  <a:pt x="80" y="165"/>
                  <a:pt x="80" y="165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91" y="156"/>
                  <a:pt x="91" y="156"/>
                  <a:pt x="91" y="156"/>
                </a:cubicBezTo>
                <a:cubicBezTo>
                  <a:pt x="98" y="151"/>
                  <a:pt x="98" y="151"/>
                  <a:pt x="98" y="151"/>
                </a:cubicBezTo>
                <a:cubicBezTo>
                  <a:pt x="98" y="150"/>
                  <a:pt x="98" y="150"/>
                  <a:pt x="98" y="150"/>
                </a:cubicBezTo>
                <a:cubicBezTo>
                  <a:pt x="98" y="150"/>
                  <a:pt x="98" y="150"/>
                  <a:pt x="98" y="150"/>
                </a:cubicBezTo>
                <a:cubicBezTo>
                  <a:pt x="103" y="149"/>
                  <a:pt x="103" y="149"/>
                  <a:pt x="103" y="149"/>
                </a:cubicBezTo>
                <a:cubicBezTo>
                  <a:pt x="108" y="145"/>
                  <a:pt x="108" y="145"/>
                  <a:pt x="108" y="145"/>
                </a:cubicBezTo>
                <a:cubicBezTo>
                  <a:pt x="114" y="137"/>
                  <a:pt x="114" y="137"/>
                  <a:pt x="114" y="137"/>
                </a:cubicBezTo>
                <a:cubicBezTo>
                  <a:pt x="123" y="140"/>
                  <a:pt x="123" y="140"/>
                  <a:pt x="123" y="140"/>
                </a:cubicBezTo>
                <a:cubicBezTo>
                  <a:pt x="124" y="140"/>
                  <a:pt x="124" y="140"/>
                  <a:pt x="124" y="140"/>
                </a:cubicBezTo>
                <a:cubicBezTo>
                  <a:pt x="124" y="141"/>
                  <a:pt x="124" y="141"/>
                  <a:pt x="124" y="141"/>
                </a:cubicBezTo>
                <a:cubicBezTo>
                  <a:pt x="124" y="141"/>
                  <a:pt x="124" y="141"/>
                  <a:pt x="124" y="141"/>
                </a:cubicBezTo>
                <a:cubicBezTo>
                  <a:pt x="126" y="144"/>
                  <a:pt x="127" y="146"/>
                  <a:pt x="128" y="146"/>
                </a:cubicBezTo>
                <a:cubicBezTo>
                  <a:pt x="133" y="146"/>
                  <a:pt x="133" y="146"/>
                  <a:pt x="133" y="146"/>
                </a:cubicBezTo>
                <a:cubicBezTo>
                  <a:pt x="134" y="146"/>
                  <a:pt x="134" y="146"/>
                  <a:pt x="134" y="146"/>
                </a:cubicBezTo>
                <a:cubicBezTo>
                  <a:pt x="137" y="146"/>
                  <a:pt x="137" y="146"/>
                  <a:pt x="137" y="146"/>
                </a:cubicBezTo>
                <a:cubicBezTo>
                  <a:pt x="138" y="146"/>
                  <a:pt x="138" y="146"/>
                  <a:pt x="138" y="146"/>
                </a:cubicBezTo>
                <a:cubicBezTo>
                  <a:pt x="138" y="147"/>
                  <a:pt x="138" y="147"/>
                  <a:pt x="138" y="147"/>
                </a:cubicBezTo>
                <a:cubicBezTo>
                  <a:pt x="144" y="149"/>
                  <a:pt x="144" y="149"/>
                  <a:pt x="144" y="149"/>
                </a:cubicBezTo>
                <a:cubicBezTo>
                  <a:pt x="146" y="149"/>
                  <a:pt x="146" y="149"/>
                  <a:pt x="146" y="149"/>
                </a:cubicBezTo>
                <a:cubicBezTo>
                  <a:pt x="147" y="148"/>
                  <a:pt x="147" y="148"/>
                  <a:pt x="147" y="148"/>
                </a:cubicBezTo>
                <a:cubicBezTo>
                  <a:pt x="148" y="145"/>
                  <a:pt x="148" y="145"/>
                  <a:pt x="148" y="145"/>
                </a:cubicBezTo>
                <a:cubicBezTo>
                  <a:pt x="148" y="145"/>
                  <a:pt x="148" y="145"/>
                  <a:pt x="148" y="145"/>
                </a:cubicBezTo>
                <a:cubicBezTo>
                  <a:pt x="148" y="144"/>
                  <a:pt x="148" y="144"/>
                  <a:pt x="148" y="144"/>
                </a:cubicBezTo>
                <a:cubicBezTo>
                  <a:pt x="148" y="144"/>
                  <a:pt x="148" y="144"/>
                  <a:pt x="148" y="144"/>
                </a:cubicBezTo>
                <a:cubicBezTo>
                  <a:pt x="148" y="144"/>
                  <a:pt x="148" y="144"/>
                  <a:pt x="148" y="144"/>
                </a:cubicBezTo>
                <a:cubicBezTo>
                  <a:pt x="151" y="142"/>
                  <a:pt x="151" y="142"/>
                  <a:pt x="151" y="142"/>
                </a:cubicBezTo>
                <a:cubicBezTo>
                  <a:pt x="151" y="142"/>
                  <a:pt x="151" y="142"/>
                  <a:pt x="151" y="142"/>
                </a:cubicBezTo>
                <a:cubicBezTo>
                  <a:pt x="156" y="138"/>
                  <a:pt x="156" y="138"/>
                  <a:pt x="156" y="138"/>
                </a:cubicBezTo>
                <a:cubicBezTo>
                  <a:pt x="156" y="138"/>
                  <a:pt x="156" y="138"/>
                  <a:pt x="156" y="138"/>
                </a:cubicBezTo>
                <a:cubicBezTo>
                  <a:pt x="156" y="138"/>
                  <a:pt x="156" y="138"/>
                  <a:pt x="156" y="138"/>
                </a:cubicBezTo>
                <a:cubicBezTo>
                  <a:pt x="157" y="138"/>
                  <a:pt x="157" y="138"/>
                  <a:pt x="157" y="138"/>
                </a:cubicBezTo>
                <a:cubicBezTo>
                  <a:pt x="161" y="138"/>
                  <a:pt x="161" y="138"/>
                  <a:pt x="161" y="138"/>
                </a:cubicBezTo>
                <a:cubicBezTo>
                  <a:pt x="161" y="136"/>
                  <a:pt x="162" y="133"/>
                  <a:pt x="165" y="131"/>
                </a:cubicBezTo>
                <a:cubicBezTo>
                  <a:pt x="168" y="129"/>
                  <a:pt x="170" y="128"/>
                  <a:pt x="171" y="128"/>
                </a:cubicBezTo>
                <a:cubicBezTo>
                  <a:pt x="173" y="126"/>
                  <a:pt x="173" y="126"/>
                  <a:pt x="173" y="126"/>
                </a:cubicBezTo>
                <a:cubicBezTo>
                  <a:pt x="174" y="126"/>
                  <a:pt x="174" y="126"/>
                  <a:pt x="174" y="126"/>
                </a:cubicBezTo>
                <a:cubicBezTo>
                  <a:pt x="174" y="126"/>
                  <a:pt x="174" y="126"/>
                  <a:pt x="174" y="126"/>
                </a:cubicBezTo>
                <a:cubicBezTo>
                  <a:pt x="176" y="124"/>
                  <a:pt x="176" y="124"/>
                  <a:pt x="176" y="124"/>
                </a:cubicBezTo>
                <a:cubicBezTo>
                  <a:pt x="176" y="124"/>
                  <a:pt x="176" y="124"/>
                  <a:pt x="176" y="124"/>
                </a:cubicBezTo>
                <a:cubicBezTo>
                  <a:pt x="176" y="124"/>
                  <a:pt x="176" y="124"/>
                  <a:pt x="176" y="124"/>
                </a:cubicBezTo>
                <a:cubicBezTo>
                  <a:pt x="176" y="123"/>
                  <a:pt x="176" y="123"/>
                  <a:pt x="176" y="123"/>
                </a:cubicBezTo>
                <a:cubicBezTo>
                  <a:pt x="177" y="123"/>
                  <a:pt x="177" y="123"/>
                  <a:pt x="177" y="123"/>
                </a:cubicBezTo>
                <a:cubicBezTo>
                  <a:pt x="183" y="122"/>
                  <a:pt x="183" y="122"/>
                  <a:pt x="183" y="122"/>
                </a:cubicBezTo>
                <a:cubicBezTo>
                  <a:pt x="187" y="122"/>
                  <a:pt x="187" y="122"/>
                  <a:pt x="187" y="122"/>
                </a:cubicBezTo>
                <a:cubicBezTo>
                  <a:pt x="188" y="120"/>
                  <a:pt x="188" y="120"/>
                  <a:pt x="188" y="120"/>
                </a:cubicBezTo>
                <a:cubicBezTo>
                  <a:pt x="190" y="118"/>
                  <a:pt x="190" y="118"/>
                  <a:pt x="190" y="118"/>
                </a:cubicBezTo>
                <a:cubicBezTo>
                  <a:pt x="190" y="118"/>
                  <a:pt x="190" y="118"/>
                  <a:pt x="190" y="118"/>
                </a:cubicBezTo>
                <a:cubicBezTo>
                  <a:pt x="192" y="114"/>
                  <a:pt x="192" y="114"/>
                  <a:pt x="192" y="114"/>
                </a:cubicBezTo>
                <a:cubicBezTo>
                  <a:pt x="191" y="114"/>
                  <a:pt x="191" y="114"/>
                  <a:pt x="191" y="114"/>
                </a:cubicBezTo>
                <a:cubicBezTo>
                  <a:pt x="188" y="111"/>
                  <a:pt x="187" y="108"/>
                  <a:pt x="186" y="103"/>
                </a:cubicBezTo>
                <a:cubicBezTo>
                  <a:pt x="186" y="103"/>
                  <a:pt x="186" y="103"/>
                  <a:pt x="186" y="103"/>
                </a:cubicBezTo>
                <a:cubicBezTo>
                  <a:pt x="186" y="103"/>
                  <a:pt x="186" y="103"/>
                  <a:pt x="186" y="103"/>
                </a:cubicBezTo>
                <a:cubicBezTo>
                  <a:pt x="186" y="103"/>
                  <a:pt x="186" y="103"/>
                  <a:pt x="186" y="103"/>
                </a:cubicBezTo>
                <a:cubicBezTo>
                  <a:pt x="186" y="102"/>
                  <a:pt x="186" y="102"/>
                  <a:pt x="186" y="102"/>
                </a:cubicBezTo>
                <a:cubicBezTo>
                  <a:pt x="188" y="94"/>
                  <a:pt x="188" y="94"/>
                  <a:pt x="188" y="94"/>
                </a:cubicBezTo>
                <a:cubicBezTo>
                  <a:pt x="188" y="91"/>
                  <a:pt x="188" y="89"/>
                  <a:pt x="190" y="87"/>
                </a:cubicBezTo>
                <a:cubicBezTo>
                  <a:pt x="190" y="80"/>
                  <a:pt x="190" y="80"/>
                  <a:pt x="190" y="80"/>
                </a:cubicBezTo>
                <a:cubicBezTo>
                  <a:pt x="189" y="79"/>
                  <a:pt x="188" y="78"/>
                  <a:pt x="186" y="78"/>
                </a:cubicBezTo>
                <a:cubicBezTo>
                  <a:pt x="174" y="83"/>
                  <a:pt x="174" y="83"/>
                  <a:pt x="174" y="83"/>
                </a:cubicBezTo>
                <a:cubicBezTo>
                  <a:pt x="174" y="70"/>
                  <a:pt x="174" y="70"/>
                  <a:pt x="174" y="70"/>
                </a:cubicBezTo>
                <a:cubicBezTo>
                  <a:pt x="175" y="68"/>
                  <a:pt x="179" y="64"/>
                  <a:pt x="186" y="60"/>
                </a:cubicBezTo>
                <a:cubicBezTo>
                  <a:pt x="183" y="46"/>
                  <a:pt x="183" y="46"/>
                  <a:pt x="183" y="46"/>
                </a:cubicBezTo>
                <a:cubicBezTo>
                  <a:pt x="182" y="41"/>
                  <a:pt x="183" y="37"/>
                  <a:pt x="186" y="34"/>
                </a:cubicBezTo>
                <a:cubicBezTo>
                  <a:pt x="186" y="32"/>
                  <a:pt x="186" y="32"/>
                  <a:pt x="186" y="32"/>
                </a:cubicBezTo>
                <a:cubicBezTo>
                  <a:pt x="182" y="32"/>
                  <a:pt x="182" y="32"/>
                  <a:pt x="182" y="32"/>
                </a:cubicBezTo>
                <a:cubicBezTo>
                  <a:pt x="180" y="32"/>
                  <a:pt x="180" y="32"/>
                  <a:pt x="180" y="32"/>
                </a:cubicBezTo>
                <a:cubicBezTo>
                  <a:pt x="178" y="38"/>
                  <a:pt x="178" y="38"/>
                  <a:pt x="178" y="38"/>
                </a:cubicBezTo>
                <a:cubicBezTo>
                  <a:pt x="177" y="40"/>
                  <a:pt x="175" y="41"/>
                  <a:pt x="174" y="41"/>
                </a:cubicBezTo>
                <a:cubicBezTo>
                  <a:pt x="173" y="41"/>
                  <a:pt x="173" y="41"/>
                  <a:pt x="173" y="41"/>
                </a:cubicBezTo>
                <a:cubicBezTo>
                  <a:pt x="169" y="38"/>
                  <a:pt x="169" y="38"/>
                  <a:pt x="169" y="38"/>
                </a:cubicBezTo>
                <a:cubicBezTo>
                  <a:pt x="168" y="38"/>
                  <a:pt x="168" y="38"/>
                  <a:pt x="168" y="38"/>
                </a:cubicBezTo>
                <a:cubicBezTo>
                  <a:pt x="168" y="38"/>
                  <a:pt x="168" y="38"/>
                  <a:pt x="168" y="38"/>
                </a:cubicBezTo>
                <a:cubicBezTo>
                  <a:pt x="168" y="38"/>
                  <a:pt x="168" y="38"/>
                  <a:pt x="168" y="38"/>
                </a:cubicBezTo>
                <a:cubicBezTo>
                  <a:pt x="168" y="37"/>
                  <a:pt x="168" y="37"/>
                  <a:pt x="168" y="37"/>
                </a:cubicBezTo>
                <a:cubicBezTo>
                  <a:pt x="167" y="34"/>
                  <a:pt x="167" y="34"/>
                  <a:pt x="167" y="34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32"/>
                  <a:pt x="166" y="32"/>
                  <a:pt x="166" y="32"/>
                </a:cubicBezTo>
                <a:cubicBezTo>
                  <a:pt x="158" y="32"/>
                  <a:pt x="158" y="32"/>
                  <a:pt x="158" y="32"/>
                </a:cubicBezTo>
                <a:cubicBezTo>
                  <a:pt x="158" y="30"/>
                  <a:pt x="158" y="30"/>
                  <a:pt x="158" y="30"/>
                </a:cubicBezTo>
                <a:cubicBezTo>
                  <a:pt x="156" y="26"/>
                  <a:pt x="156" y="26"/>
                  <a:pt x="156" y="26"/>
                </a:cubicBezTo>
                <a:cubicBezTo>
                  <a:pt x="156" y="20"/>
                  <a:pt x="156" y="20"/>
                  <a:pt x="156" y="20"/>
                </a:cubicBezTo>
                <a:cubicBezTo>
                  <a:pt x="152" y="12"/>
                  <a:pt x="152" y="12"/>
                  <a:pt x="152" y="12"/>
                </a:cubicBezTo>
                <a:cubicBezTo>
                  <a:pt x="152" y="6"/>
                  <a:pt x="152" y="6"/>
                  <a:pt x="152" y="6"/>
                </a:cubicBezTo>
                <a:lnTo>
                  <a:pt x="150" y="3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14"/>
          <p:cNvSpPr>
            <a:spLocks/>
          </p:cNvSpPr>
          <p:nvPr/>
        </p:nvSpPr>
        <p:spPr bwMode="auto">
          <a:xfrm>
            <a:off x="6335469" y="5182394"/>
            <a:ext cx="942975" cy="717550"/>
          </a:xfrm>
          <a:custGeom>
            <a:avLst/>
            <a:gdLst>
              <a:gd name="T0" fmla="*/ 202 w 251"/>
              <a:gd name="T1" fmla="*/ 6 h 191"/>
              <a:gd name="T2" fmla="*/ 188 w 251"/>
              <a:gd name="T3" fmla="*/ 18 h 191"/>
              <a:gd name="T4" fmla="*/ 172 w 251"/>
              <a:gd name="T5" fmla="*/ 22 h 191"/>
              <a:gd name="T6" fmla="*/ 161 w 251"/>
              <a:gd name="T7" fmla="*/ 21 h 191"/>
              <a:gd name="T8" fmla="*/ 161 w 251"/>
              <a:gd name="T9" fmla="*/ 21 h 191"/>
              <a:gd name="T10" fmla="*/ 147 w 251"/>
              <a:gd name="T11" fmla="*/ 26 h 191"/>
              <a:gd name="T12" fmla="*/ 137 w 251"/>
              <a:gd name="T13" fmla="*/ 32 h 191"/>
              <a:gd name="T14" fmla="*/ 127 w 251"/>
              <a:gd name="T15" fmla="*/ 40 h 191"/>
              <a:gd name="T16" fmla="*/ 120 w 251"/>
              <a:gd name="T17" fmla="*/ 47 h 191"/>
              <a:gd name="T18" fmla="*/ 118 w 251"/>
              <a:gd name="T19" fmla="*/ 51 h 191"/>
              <a:gd name="T20" fmla="*/ 103 w 251"/>
              <a:gd name="T21" fmla="*/ 48 h 191"/>
              <a:gd name="T22" fmla="*/ 85 w 251"/>
              <a:gd name="T23" fmla="*/ 40 h 191"/>
              <a:gd name="T24" fmla="*/ 80 w 251"/>
              <a:gd name="T25" fmla="*/ 46 h 191"/>
              <a:gd name="T26" fmla="*/ 74 w 251"/>
              <a:gd name="T27" fmla="*/ 51 h 191"/>
              <a:gd name="T28" fmla="*/ 63 w 251"/>
              <a:gd name="T29" fmla="*/ 58 h 191"/>
              <a:gd name="T30" fmla="*/ 51 w 251"/>
              <a:gd name="T31" fmla="*/ 67 h 191"/>
              <a:gd name="T32" fmla="*/ 23 w 251"/>
              <a:gd name="T33" fmla="*/ 62 h 191"/>
              <a:gd name="T34" fmla="*/ 9 w 251"/>
              <a:gd name="T35" fmla="*/ 65 h 191"/>
              <a:gd name="T36" fmla="*/ 1 w 251"/>
              <a:gd name="T37" fmla="*/ 69 h 191"/>
              <a:gd name="T38" fmla="*/ 2 w 251"/>
              <a:gd name="T39" fmla="*/ 79 h 191"/>
              <a:gd name="T40" fmla="*/ 21 w 251"/>
              <a:gd name="T41" fmla="*/ 79 h 191"/>
              <a:gd name="T42" fmla="*/ 23 w 251"/>
              <a:gd name="T43" fmla="*/ 94 h 191"/>
              <a:gd name="T44" fmla="*/ 38 w 251"/>
              <a:gd name="T45" fmla="*/ 92 h 191"/>
              <a:gd name="T46" fmla="*/ 50 w 251"/>
              <a:gd name="T47" fmla="*/ 89 h 191"/>
              <a:gd name="T48" fmla="*/ 53 w 251"/>
              <a:gd name="T49" fmla="*/ 108 h 191"/>
              <a:gd name="T50" fmla="*/ 46 w 251"/>
              <a:gd name="T51" fmla="*/ 116 h 191"/>
              <a:gd name="T52" fmla="*/ 35 w 251"/>
              <a:gd name="T53" fmla="*/ 124 h 191"/>
              <a:gd name="T54" fmla="*/ 53 w 251"/>
              <a:gd name="T55" fmla="*/ 128 h 191"/>
              <a:gd name="T56" fmla="*/ 61 w 251"/>
              <a:gd name="T57" fmla="*/ 133 h 191"/>
              <a:gd name="T58" fmla="*/ 77 w 251"/>
              <a:gd name="T59" fmla="*/ 142 h 191"/>
              <a:gd name="T60" fmla="*/ 70 w 251"/>
              <a:gd name="T61" fmla="*/ 150 h 191"/>
              <a:gd name="T62" fmla="*/ 97 w 251"/>
              <a:gd name="T63" fmla="*/ 178 h 191"/>
              <a:gd name="T64" fmla="*/ 107 w 251"/>
              <a:gd name="T65" fmla="*/ 174 h 191"/>
              <a:gd name="T66" fmla="*/ 123 w 251"/>
              <a:gd name="T67" fmla="*/ 184 h 191"/>
              <a:gd name="T68" fmla="*/ 127 w 251"/>
              <a:gd name="T69" fmla="*/ 179 h 191"/>
              <a:gd name="T70" fmla="*/ 135 w 251"/>
              <a:gd name="T71" fmla="*/ 180 h 191"/>
              <a:gd name="T72" fmla="*/ 155 w 251"/>
              <a:gd name="T73" fmla="*/ 185 h 191"/>
              <a:gd name="T74" fmla="*/ 157 w 251"/>
              <a:gd name="T75" fmla="*/ 186 h 191"/>
              <a:gd name="T76" fmla="*/ 173 w 251"/>
              <a:gd name="T77" fmla="*/ 173 h 191"/>
              <a:gd name="T78" fmla="*/ 179 w 251"/>
              <a:gd name="T79" fmla="*/ 178 h 191"/>
              <a:gd name="T80" fmla="*/ 183 w 251"/>
              <a:gd name="T81" fmla="*/ 170 h 191"/>
              <a:gd name="T82" fmla="*/ 198 w 251"/>
              <a:gd name="T83" fmla="*/ 152 h 191"/>
              <a:gd name="T84" fmla="*/ 207 w 251"/>
              <a:gd name="T85" fmla="*/ 154 h 191"/>
              <a:gd name="T86" fmla="*/ 205 w 251"/>
              <a:gd name="T87" fmla="*/ 143 h 191"/>
              <a:gd name="T88" fmla="*/ 207 w 251"/>
              <a:gd name="T89" fmla="*/ 137 h 191"/>
              <a:gd name="T90" fmla="*/ 229 w 251"/>
              <a:gd name="T91" fmla="*/ 126 h 191"/>
              <a:gd name="T92" fmla="*/ 228 w 251"/>
              <a:gd name="T93" fmla="*/ 114 h 191"/>
              <a:gd name="T94" fmla="*/ 233 w 251"/>
              <a:gd name="T95" fmla="*/ 105 h 191"/>
              <a:gd name="T96" fmla="*/ 239 w 251"/>
              <a:gd name="T97" fmla="*/ 90 h 191"/>
              <a:gd name="T98" fmla="*/ 248 w 251"/>
              <a:gd name="T99" fmla="*/ 78 h 191"/>
              <a:gd name="T100" fmla="*/ 248 w 251"/>
              <a:gd name="T101" fmla="*/ 67 h 191"/>
              <a:gd name="T102" fmla="*/ 248 w 251"/>
              <a:gd name="T103" fmla="*/ 60 h 191"/>
              <a:gd name="T104" fmla="*/ 227 w 251"/>
              <a:gd name="T105" fmla="*/ 61 h 191"/>
              <a:gd name="T106" fmla="*/ 221 w 251"/>
              <a:gd name="T107" fmla="*/ 51 h 191"/>
              <a:gd name="T108" fmla="*/ 211 w 251"/>
              <a:gd name="T109" fmla="*/ 50 h 191"/>
              <a:gd name="T110" fmla="*/ 222 w 251"/>
              <a:gd name="T111" fmla="*/ 29 h 191"/>
              <a:gd name="T112" fmla="*/ 221 w 251"/>
              <a:gd name="T113" fmla="*/ 14 h 191"/>
              <a:gd name="T114" fmla="*/ 217 w 251"/>
              <a:gd name="T115" fmla="*/ 0 h 191"/>
              <a:gd name="T116" fmla="*/ 208 w 251"/>
              <a:gd name="T117" fmla="*/ 4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51" h="191">
                <a:moveTo>
                  <a:pt x="201" y="4"/>
                </a:moveTo>
                <a:cubicBezTo>
                  <a:pt x="201" y="5"/>
                  <a:pt x="201" y="5"/>
                  <a:pt x="201" y="5"/>
                </a:cubicBezTo>
                <a:cubicBezTo>
                  <a:pt x="202" y="6"/>
                  <a:pt x="202" y="6"/>
                  <a:pt x="202" y="6"/>
                </a:cubicBezTo>
                <a:cubicBezTo>
                  <a:pt x="197" y="14"/>
                  <a:pt x="197" y="14"/>
                  <a:pt x="197" y="14"/>
                </a:cubicBezTo>
                <a:cubicBezTo>
                  <a:pt x="195" y="16"/>
                  <a:pt x="192" y="18"/>
                  <a:pt x="189" y="18"/>
                </a:cubicBezTo>
                <a:cubicBezTo>
                  <a:pt x="188" y="18"/>
                  <a:pt x="188" y="18"/>
                  <a:pt x="188" y="18"/>
                </a:cubicBezTo>
                <a:cubicBezTo>
                  <a:pt x="184" y="15"/>
                  <a:pt x="184" y="15"/>
                  <a:pt x="184" y="15"/>
                </a:cubicBezTo>
                <a:cubicBezTo>
                  <a:pt x="180" y="16"/>
                  <a:pt x="180" y="16"/>
                  <a:pt x="180" y="16"/>
                </a:cubicBezTo>
                <a:cubicBezTo>
                  <a:pt x="172" y="22"/>
                  <a:pt x="172" y="22"/>
                  <a:pt x="172" y="22"/>
                </a:cubicBezTo>
                <a:cubicBezTo>
                  <a:pt x="170" y="22"/>
                  <a:pt x="167" y="20"/>
                  <a:pt x="164" y="16"/>
                </a:cubicBezTo>
                <a:cubicBezTo>
                  <a:pt x="161" y="21"/>
                  <a:pt x="161" y="21"/>
                  <a:pt x="161" y="21"/>
                </a:cubicBezTo>
                <a:cubicBezTo>
                  <a:pt x="161" y="21"/>
                  <a:pt x="161" y="21"/>
                  <a:pt x="161" y="21"/>
                </a:cubicBezTo>
                <a:cubicBezTo>
                  <a:pt x="161" y="21"/>
                  <a:pt x="161" y="21"/>
                  <a:pt x="161" y="21"/>
                </a:cubicBezTo>
                <a:cubicBezTo>
                  <a:pt x="161" y="21"/>
                  <a:pt x="161" y="21"/>
                  <a:pt x="161" y="21"/>
                </a:cubicBezTo>
                <a:cubicBezTo>
                  <a:pt x="161" y="21"/>
                  <a:pt x="161" y="21"/>
                  <a:pt x="161" y="21"/>
                </a:cubicBezTo>
                <a:cubicBezTo>
                  <a:pt x="158" y="24"/>
                  <a:pt x="158" y="24"/>
                  <a:pt x="158" y="24"/>
                </a:cubicBezTo>
                <a:cubicBezTo>
                  <a:pt x="153" y="24"/>
                  <a:pt x="153" y="24"/>
                  <a:pt x="153" y="24"/>
                </a:cubicBezTo>
                <a:cubicBezTo>
                  <a:pt x="147" y="26"/>
                  <a:pt x="147" y="26"/>
                  <a:pt x="147" y="26"/>
                </a:cubicBezTo>
                <a:cubicBezTo>
                  <a:pt x="141" y="30"/>
                  <a:pt x="141" y="30"/>
                  <a:pt x="141" y="30"/>
                </a:cubicBezTo>
                <a:cubicBezTo>
                  <a:pt x="139" y="30"/>
                  <a:pt x="139" y="30"/>
                  <a:pt x="139" y="30"/>
                </a:cubicBezTo>
                <a:cubicBezTo>
                  <a:pt x="137" y="32"/>
                  <a:pt x="137" y="32"/>
                  <a:pt x="137" y="32"/>
                </a:cubicBezTo>
                <a:cubicBezTo>
                  <a:pt x="135" y="34"/>
                  <a:pt x="134" y="36"/>
                  <a:pt x="135" y="37"/>
                </a:cubicBezTo>
                <a:cubicBezTo>
                  <a:pt x="138" y="41"/>
                  <a:pt x="138" y="41"/>
                  <a:pt x="138" y="41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121" y="45"/>
                  <a:pt x="121" y="45"/>
                  <a:pt x="121" y="45"/>
                </a:cubicBezTo>
                <a:cubicBezTo>
                  <a:pt x="120" y="47"/>
                  <a:pt x="120" y="47"/>
                  <a:pt x="120" y="47"/>
                </a:cubicBezTo>
                <a:cubicBezTo>
                  <a:pt x="120" y="47"/>
                  <a:pt x="120" y="47"/>
                  <a:pt x="120" y="47"/>
                </a:cubicBezTo>
                <a:cubicBezTo>
                  <a:pt x="119" y="50"/>
                  <a:pt x="119" y="50"/>
                  <a:pt x="119" y="50"/>
                </a:cubicBezTo>
                <a:cubicBezTo>
                  <a:pt x="118" y="51"/>
                  <a:pt x="118" y="51"/>
                  <a:pt x="118" y="51"/>
                </a:cubicBezTo>
                <a:cubicBezTo>
                  <a:pt x="118" y="51"/>
                  <a:pt x="118" y="51"/>
                  <a:pt x="118" y="51"/>
                </a:cubicBezTo>
                <a:cubicBezTo>
                  <a:pt x="112" y="51"/>
                  <a:pt x="112" y="51"/>
                  <a:pt x="112" y="51"/>
                </a:cubicBezTo>
                <a:cubicBezTo>
                  <a:pt x="105" y="48"/>
                  <a:pt x="105" y="48"/>
                  <a:pt x="105" y="48"/>
                </a:cubicBezTo>
                <a:cubicBezTo>
                  <a:pt x="103" y="48"/>
                  <a:pt x="103" y="48"/>
                  <a:pt x="103" y="48"/>
                </a:cubicBezTo>
                <a:cubicBezTo>
                  <a:pt x="97" y="49"/>
                  <a:pt x="97" y="49"/>
                  <a:pt x="97" y="49"/>
                </a:cubicBezTo>
                <a:cubicBezTo>
                  <a:pt x="95" y="49"/>
                  <a:pt x="92" y="46"/>
                  <a:pt x="89" y="42"/>
                </a:cubicBezTo>
                <a:cubicBezTo>
                  <a:pt x="85" y="40"/>
                  <a:pt x="85" y="40"/>
                  <a:pt x="85" y="40"/>
                </a:cubicBezTo>
                <a:cubicBezTo>
                  <a:pt x="81" y="46"/>
                  <a:pt x="81" y="46"/>
                  <a:pt x="81" y="46"/>
                </a:cubicBezTo>
                <a:cubicBezTo>
                  <a:pt x="81" y="46"/>
                  <a:pt x="81" y="46"/>
                  <a:pt x="81" y="46"/>
                </a:cubicBezTo>
                <a:cubicBezTo>
                  <a:pt x="80" y="46"/>
                  <a:pt x="80" y="46"/>
                  <a:pt x="80" y="46"/>
                </a:cubicBezTo>
                <a:cubicBezTo>
                  <a:pt x="75" y="50"/>
                  <a:pt x="75" y="50"/>
                  <a:pt x="75" y="50"/>
                </a:cubicBezTo>
                <a:cubicBezTo>
                  <a:pt x="74" y="50"/>
                  <a:pt x="74" y="50"/>
                  <a:pt x="74" y="50"/>
                </a:cubicBezTo>
                <a:cubicBezTo>
                  <a:pt x="74" y="51"/>
                  <a:pt x="74" y="51"/>
                  <a:pt x="74" y="51"/>
                </a:cubicBezTo>
                <a:cubicBezTo>
                  <a:pt x="73" y="51"/>
                  <a:pt x="73" y="51"/>
                  <a:pt x="73" y="51"/>
                </a:cubicBezTo>
                <a:cubicBezTo>
                  <a:pt x="69" y="52"/>
                  <a:pt x="69" y="52"/>
                  <a:pt x="69" y="52"/>
                </a:cubicBezTo>
                <a:cubicBezTo>
                  <a:pt x="63" y="58"/>
                  <a:pt x="63" y="58"/>
                  <a:pt x="63" y="58"/>
                </a:cubicBezTo>
                <a:cubicBezTo>
                  <a:pt x="63" y="58"/>
                  <a:pt x="63" y="58"/>
                  <a:pt x="63" y="58"/>
                </a:cubicBezTo>
                <a:cubicBezTo>
                  <a:pt x="56" y="61"/>
                  <a:pt x="56" y="61"/>
                  <a:pt x="56" y="61"/>
                </a:cubicBezTo>
                <a:cubicBezTo>
                  <a:pt x="51" y="67"/>
                  <a:pt x="51" y="67"/>
                  <a:pt x="51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23" y="62"/>
                  <a:pt x="23" y="62"/>
                  <a:pt x="23" y="62"/>
                </a:cubicBezTo>
                <a:cubicBezTo>
                  <a:pt x="16" y="62"/>
                  <a:pt x="16" y="62"/>
                  <a:pt x="16" y="62"/>
                </a:cubicBezTo>
                <a:cubicBezTo>
                  <a:pt x="10" y="65"/>
                  <a:pt x="10" y="65"/>
                  <a:pt x="10" y="65"/>
                </a:cubicBezTo>
                <a:cubicBezTo>
                  <a:pt x="9" y="65"/>
                  <a:pt x="9" y="65"/>
                  <a:pt x="9" y="65"/>
                </a:cubicBezTo>
                <a:cubicBezTo>
                  <a:pt x="9" y="65"/>
                  <a:pt x="9" y="65"/>
                  <a:pt x="9" y="65"/>
                </a:cubicBezTo>
                <a:cubicBezTo>
                  <a:pt x="5" y="66"/>
                  <a:pt x="5" y="66"/>
                  <a:pt x="5" y="66"/>
                </a:cubicBezTo>
                <a:cubicBezTo>
                  <a:pt x="3" y="67"/>
                  <a:pt x="2" y="68"/>
                  <a:pt x="1" y="69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76"/>
                  <a:pt x="0" y="76"/>
                  <a:pt x="0" y="76"/>
                </a:cubicBezTo>
                <a:cubicBezTo>
                  <a:pt x="2" y="79"/>
                  <a:pt x="2" y="79"/>
                  <a:pt x="2" y="79"/>
                </a:cubicBezTo>
                <a:cubicBezTo>
                  <a:pt x="11" y="76"/>
                  <a:pt x="11" y="76"/>
                  <a:pt x="11" y="76"/>
                </a:cubicBezTo>
                <a:cubicBezTo>
                  <a:pt x="13" y="76"/>
                  <a:pt x="16" y="77"/>
                  <a:pt x="20" y="79"/>
                </a:cubicBezTo>
                <a:cubicBezTo>
                  <a:pt x="21" y="79"/>
                  <a:pt x="21" y="79"/>
                  <a:pt x="21" y="79"/>
                </a:cubicBezTo>
                <a:cubicBezTo>
                  <a:pt x="21" y="80"/>
                  <a:pt x="21" y="80"/>
                  <a:pt x="21" y="80"/>
                </a:cubicBezTo>
                <a:cubicBezTo>
                  <a:pt x="21" y="93"/>
                  <a:pt x="21" y="93"/>
                  <a:pt x="21" y="93"/>
                </a:cubicBezTo>
                <a:cubicBezTo>
                  <a:pt x="23" y="94"/>
                  <a:pt x="23" y="94"/>
                  <a:pt x="23" y="94"/>
                </a:cubicBezTo>
                <a:cubicBezTo>
                  <a:pt x="32" y="94"/>
                  <a:pt x="32" y="94"/>
                  <a:pt x="32" y="94"/>
                </a:cubicBezTo>
                <a:cubicBezTo>
                  <a:pt x="37" y="92"/>
                  <a:pt x="37" y="92"/>
                  <a:pt x="37" y="92"/>
                </a:cubicBezTo>
                <a:cubicBezTo>
                  <a:pt x="38" y="92"/>
                  <a:pt x="38" y="92"/>
                  <a:pt x="38" y="92"/>
                </a:cubicBezTo>
                <a:cubicBezTo>
                  <a:pt x="41" y="90"/>
                  <a:pt x="44" y="89"/>
                  <a:pt x="47" y="88"/>
                </a:cubicBezTo>
                <a:cubicBezTo>
                  <a:pt x="49" y="88"/>
                  <a:pt x="49" y="88"/>
                  <a:pt x="49" y="88"/>
                </a:cubicBezTo>
                <a:cubicBezTo>
                  <a:pt x="50" y="89"/>
                  <a:pt x="50" y="89"/>
                  <a:pt x="50" y="89"/>
                </a:cubicBezTo>
                <a:cubicBezTo>
                  <a:pt x="52" y="94"/>
                  <a:pt x="52" y="94"/>
                  <a:pt x="52" y="94"/>
                </a:cubicBezTo>
                <a:cubicBezTo>
                  <a:pt x="52" y="94"/>
                  <a:pt x="52" y="94"/>
                  <a:pt x="52" y="94"/>
                </a:cubicBezTo>
                <a:cubicBezTo>
                  <a:pt x="53" y="108"/>
                  <a:pt x="53" y="108"/>
                  <a:pt x="53" y="108"/>
                </a:cubicBezTo>
                <a:cubicBezTo>
                  <a:pt x="53" y="109"/>
                  <a:pt x="53" y="109"/>
                  <a:pt x="53" y="109"/>
                </a:cubicBezTo>
                <a:cubicBezTo>
                  <a:pt x="46" y="116"/>
                  <a:pt x="46" y="116"/>
                  <a:pt x="46" y="116"/>
                </a:cubicBezTo>
                <a:cubicBezTo>
                  <a:pt x="46" y="116"/>
                  <a:pt x="46" y="116"/>
                  <a:pt x="46" y="116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37" y="121"/>
                  <a:pt x="37" y="121"/>
                  <a:pt x="37" y="121"/>
                </a:cubicBezTo>
                <a:cubicBezTo>
                  <a:pt x="35" y="124"/>
                  <a:pt x="35" y="124"/>
                  <a:pt x="35" y="124"/>
                </a:cubicBezTo>
                <a:cubicBezTo>
                  <a:pt x="36" y="126"/>
                  <a:pt x="36" y="126"/>
                  <a:pt x="36" y="126"/>
                </a:cubicBezTo>
                <a:cubicBezTo>
                  <a:pt x="53" y="128"/>
                  <a:pt x="53" y="128"/>
                  <a:pt x="53" y="128"/>
                </a:cubicBezTo>
                <a:cubicBezTo>
                  <a:pt x="53" y="128"/>
                  <a:pt x="53" y="128"/>
                  <a:pt x="53" y="128"/>
                </a:cubicBezTo>
                <a:cubicBezTo>
                  <a:pt x="53" y="128"/>
                  <a:pt x="53" y="128"/>
                  <a:pt x="53" y="128"/>
                </a:cubicBezTo>
                <a:cubicBezTo>
                  <a:pt x="54" y="129"/>
                  <a:pt x="54" y="129"/>
                  <a:pt x="54" y="129"/>
                </a:cubicBezTo>
                <a:cubicBezTo>
                  <a:pt x="61" y="133"/>
                  <a:pt x="61" y="133"/>
                  <a:pt x="61" y="133"/>
                </a:cubicBezTo>
                <a:cubicBezTo>
                  <a:pt x="76" y="132"/>
                  <a:pt x="76" y="132"/>
                  <a:pt x="76" y="132"/>
                </a:cubicBezTo>
                <a:cubicBezTo>
                  <a:pt x="76" y="134"/>
                  <a:pt x="76" y="134"/>
                  <a:pt x="76" y="134"/>
                </a:cubicBezTo>
                <a:cubicBezTo>
                  <a:pt x="77" y="142"/>
                  <a:pt x="77" y="142"/>
                  <a:pt x="77" y="142"/>
                </a:cubicBezTo>
                <a:cubicBezTo>
                  <a:pt x="77" y="143"/>
                  <a:pt x="77" y="143"/>
                  <a:pt x="77" y="143"/>
                </a:cubicBezTo>
                <a:cubicBezTo>
                  <a:pt x="77" y="143"/>
                  <a:pt x="77" y="143"/>
                  <a:pt x="77" y="143"/>
                </a:cubicBezTo>
                <a:cubicBezTo>
                  <a:pt x="70" y="150"/>
                  <a:pt x="70" y="150"/>
                  <a:pt x="70" y="150"/>
                </a:cubicBezTo>
                <a:cubicBezTo>
                  <a:pt x="69" y="158"/>
                  <a:pt x="71" y="164"/>
                  <a:pt x="75" y="165"/>
                </a:cubicBezTo>
                <a:cubicBezTo>
                  <a:pt x="87" y="172"/>
                  <a:pt x="87" y="172"/>
                  <a:pt x="87" y="172"/>
                </a:cubicBezTo>
                <a:cubicBezTo>
                  <a:pt x="97" y="178"/>
                  <a:pt x="97" y="178"/>
                  <a:pt x="97" y="178"/>
                </a:cubicBezTo>
                <a:cubicBezTo>
                  <a:pt x="106" y="174"/>
                  <a:pt x="106" y="174"/>
                  <a:pt x="106" y="174"/>
                </a:cubicBezTo>
                <a:cubicBezTo>
                  <a:pt x="107" y="174"/>
                  <a:pt x="107" y="174"/>
                  <a:pt x="107" y="174"/>
                </a:cubicBezTo>
                <a:cubicBezTo>
                  <a:pt x="107" y="174"/>
                  <a:pt x="107" y="174"/>
                  <a:pt x="107" y="174"/>
                </a:cubicBezTo>
                <a:cubicBezTo>
                  <a:pt x="108" y="174"/>
                  <a:pt x="108" y="174"/>
                  <a:pt x="108" y="174"/>
                </a:cubicBezTo>
                <a:cubicBezTo>
                  <a:pt x="121" y="184"/>
                  <a:pt x="121" y="184"/>
                  <a:pt x="121" y="184"/>
                </a:cubicBezTo>
                <a:cubicBezTo>
                  <a:pt x="123" y="184"/>
                  <a:pt x="123" y="184"/>
                  <a:pt x="123" y="184"/>
                </a:cubicBezTo>
                <a:cubicBezTo>
                  <a:pt x="126" y="180"/>
                  <a:pt x="126" y="180"/>
                  <a:pt x="126" y="180"/>
                </a:cubicBezTo>
                <a:cubicBezTo>
                  <a:pt x="127" y="180"/>
                  <a:pt x="127" y="180"/>
                  <a:pt x="127" y="180"/>
                </a:cubicBezTo>
                <a:cubicBezTo>
                  <a:pt x="127" y="179"/>
                  <a:pt x="127" y="179"/>
                  <a:pt x="127" y="179"/>
                </a:cubicBezTo>
                <a:cubicBezTo>
                  <a:pt x="127" y="179"/>
                  <a:pt x="127" y="179"/>
                  <a:pt x="127" y="179"/>
                </a:cubicBezTo>
                <a:cubicBezTo>
                  <a:pt x="128" y="179"/>
                  <a:pt x="128" y="179"/>
                  <a:pt x="128" y="179"/>
                </a:cubicBezTo>
                <a:cubicBezTo>
                  <a:pt x="135" y="180"/>
                  <a:pt x="135" y="180"/>
                  <a:pt x="135" y="180"/>
                </a:cubicBezTo>
                <a:cubicBezTo>
                  <a:pt x="137" y="167"/>
                  <a:pt x="137" y="167"/>
                  <a:pt x="137" y="167"/>
                </a:cubicBezTo>
                <a:cubicBezTo>
                  <a:pt x="147" y="184"/>
                  <a:pt x="147" y="184"/>
                  <a:pt x="147" y="184"/>
                </a:cubicBezTo>
                <a:cubicBezTo>
                  <a:pt x="155" y="185"/>
                  <a:pt x="155" y="185"/>
                  <a:pt x="155" y="185"/>
                </a:cubicBezTo>
                <a:cubicBezTo>
                  <a:pt x="156" y="185"/>
                  <a:pt x="156" y="185"/>
                  <a:pt x="156" y="185"/>
                </a:cubicBezTo>
                <a:cubicBezTo>
                  <a:pt x="157" y="185"/>
                  <a:pt x="157" y="185"/>
                  <a:pt x="157" y="185"/>
                </a:cubicBezTo>
                <a:cubicBezTo>
                  <a:pt x="157" y="186"/>
                  <a:pt x="157" y="186"/>
                  <a:pt x="157" y="186"/>
                </a:cubicBezTo>
                <a:cubicBezTo>
                  <a:pt x="157" y="191"/>
                  <a:pt x="157" y="191"/>
                  <a:pt x="157" y="191"/>
                </a:cubicBezTo>
                <a:cubicBezTo>
                  <a:pt x="160" y="190"/>
                  <a:pt x="160" y="190"/>
                  <a:pt x="160" y="190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9" y="181"/>
                  <a:pt x="179" y="181"/>
                  <a:pt x="179" y="181"/>
                </a:cubicBezTo>
                <a:cubicBezTo>
                  <a:pt x="179" y="178"/>
                  <a:pt x="179" y="178"/>
                  <a:pt x="179" y="178"/>
                </a:cubicBezTo>
                <a:cubicBezTo>
                  <a:pt x="179" y="178"/>
                  <a:pt x="179" y="178"/>
                  <a:pt x="179" y="178"/>
                </a:cubicBezTo>
                <a:cubicBezTo>
                  <a:pt x="179" y="178"/>
                  <a:pt x="179" y="178"/>
                  <a:pt x="179" y="178"/>
                </a:cubicBezTo>
                <a:cubicBezTo>
                  <a:pt x="179" y="178"/>
                  <a:pt x="179" y="178"/>
                  <a:pt x="179" y="178"/>
                </a:cubicBezTo>
                <a:cubicBezTo>
                  <a:pt x="183" y="170"/>
                  <a:pt x="183" y="170"/>
                  <a:pt x="183" y="170"/>
                </a:cubicBezTo>
                <a:cubicBezTo>
                  <a:pt x="186" y="164"/>
                  <a:pt x="186" y="164"/>
                  <a:pt x="186" y="164"/>
                </a:cubicBezTo>
                <a:cubicBezTo>
                  <a:pt x="196" y="164"/>
                  <a:pt x="196" y="164"/>
                  <a:pt x="196" y="164"/>
                </a:cubicBezTo>
                <a:cubicBezTo>
                  <a:pt x="198" y="152"/>
                  <a:pt x="198" y="152"/>
                  <a:pt x="198" y="152"/>
                </a:cubicBezTo>
                <a:cubicBezTo>
                  <a:pt x="199" y="152"/>
                  <a:pt x="199" y="152"/>
                  <a:pt x="199" y="152"/>
                </a:cubicBezTo>
                <a:cubicBezTo>
                  <a:pt x="200" y="153"/>
                  <a:pt x="200" y="153"/>
                  <a:pt x="200" y="153"/>
                </a:cubicBezTo>
                <a:cubicBezTo>
                  <a:pt x="207" y="154"/>
                  <a:pt x="207" y="154"/>
                  <a:pt x="207" y="154"/>
                </a:cubicBezTo>
                <a:cubicBezTo>
                  <a:pt x="208" y="150"/>
                  <a:pt x="208" y="150"/>
                  <a:pt x="208" y="150"/>
                </a:cubicBezTo>
                <a:cubicBezTo>
                  <a:pt x="205" y="144"/>
                  <a:pt x="205" y="144"/>
                  <a:pt x="205" y="144"/>
                </a:cubicBezTo>
                <a:cubicBezTo>
                  <a:pt x="205" y="143"/>
                  <a:pt x="205" y="143"/>
                  <a:pt x="205" y="143"/>
                </a:cubicBezTo>
                <a:cubicBezTo>
                  <a:pt x="207" y="138"/>
                  <a:pt x="207" y="138"/>
                  <a:pt x="207" y="138"/>
                </a:cubicBezTo>
                <a:cubicBezTo>
                  <a:pt x="207" y="138"/>
                  <a:pt x="207" y="138"/>
                  <a:pt x="207" y="138"/>
                </a:cubicBezTo>
                <a:cubicBezTo>
                  <a:pt x="207" y="137"/>
                  <a:pt x="207" y="137"/>
                  <a:pt x="207" y="137"/>
                </a:cubicBezTo>
                <a:cubicBezTo>
                  <a:pt x="208" y="137"/>
                  <a:pt x="208" y="137"/>
                  <a:pt x="208" y="137"/>
                </a:cubicBezTo>
                <a:cubicBezTo>
                  <a:pt x="208" y="137"/>
                  <a:pt x="208" y="137"/>
                  <a:pt x="208" y="137"/>
                </a:cubicBezTo>
                <a:cubicBezTo>
                  <a:pt x="229" y="126"/>
                  <a:pt x="229" y="126"/>
                  <a:pt x="229" y="126"/>
                </a:cubicBezTo>
                <a:cubicBezTo>
                  <a:pt x="228" y="115"/>
                  <a:pt x="228" y="115"/>
                  <a:pt x="228" y="115"/>
                </a:cubicBezTo>
                <a:cubicBezTo>
                  <a:pt x="228" y="115"/>
                  <a:pt x="228" y="115"/>
                  <a:pt x="228" y="115"/>
                </a:cubicBezTo>
                <a:cubicBezTo>
                  <a:pt x="228" y="114"/>
                  <a:pt x="228" y="114"/>
                  <a:pt x="228" y="114"/>
                </a:cubicBezTo>
                <a:cubicBezTo>
                  <a:pt x="232" y="106"/>
                  <a:pt x="232" y="106"/>
                  <a:pt x="232" y="106"/>
                </a:cubicBezTo>
                <a:cubicBezTo>
                  <a:pt x="233" y="105"/>
                  <a:pt x="233" y="105"/>
                  <a:pt x="233" y="105"/>
                </a:cubicBezTo>
                <a:cubicBezTo>
                  <a:pt x="233" y="105"/>
                  <a:pt x="233" y="105"/>
                  <a:pt x="233" y="105"/>
                </a:cubicBezTo>
                <a:cubicBezTo>
                  <a:pt x="239" y="90"/>
                  <a:pt x="239" y="90"/>
                  <a:pt x="239" y="90"/>
                </a:cubicBezTo>
                <a:cubicBezTo>
                  <a:pt x="239" y="90"/>
                  <a:pt x="239" y="90"/>
                  <a:pt x="239" y="90"/>
                </a:cubicBezTo>
                <a:cubicBezTo>
                  <a:pt x="239" y="90"/>
                  <a:pt x="239" y="90"/>
                  <a:pt x="239" y="90"/>
                </a:cubicBezTo>
                <a:cubicBezTo>
                  <a:pt x="245" y="84"/>
                  <a:pt x="245" y="84"/>
                  <a:pt x="245" y="84"/>
                </a:cubicBezTo>
                <a:cubicBezTo>
                  <a:pt x="248" y="78"/>
                  <a:pt x="248" y="78"/>
                  <a:pt x="248" y="78"/>
                </a:cubicBezTo>
                <a:cubicBezTo>
                  <a:pt x="248" y="78"/>
                  <a:pt x="248" y="78"/>
                  <a:pt x="248" y="78"/>
                </a:cubicBezTo>
                <a:cubicBezTo>
                  <a:pt x="248" y="78"/>
                  <a:pt x="248" y="78"/>
                  <a:pt x="248" y="78"/>
                </a:cubicBezTo>
                <a:cubicBezTo>
                  <a:pt x="251" y="73"/>
                  <a:pt x="251" y="73"/>
                  <a:pt x="251" y="73"/>
                </a:cubicBezTo>
                <a:cubicBezTo>
                  <a:pt x="248" y="67"/>
                  <a:pt x="248" y="67"/>
                  <a:pt x="248" y="67"/>
                </a:cubicBezTo>
                <a:cubicBezTo>
                  <a:pt x="248" y="66"/>
                  <a:pt x="248" y="66"/>
                  <a:pt x="248" y="66"/>
                </a:cubicBezTo>
                <a:cubicBezTo>
                  <a:pt x="248" y="66"/>
                  <a:pt x="248" y="66"/>
                  <a:pt x="248" y="66"/>
                </a:cubicBezTo>
                <a:cubicBezTo>
                  <a:pt x="248" y="60"/>
                  <a:pt x="248" y="60"/>
                  <a:pt x="248" y="60"/>
                </a:cubicBezTo>
                <a:cubicBezTo>
                  <a:pt x="245" y="60"/>
                  <a:pt x="245" y="60"/>
                  <a:pt x="245" y="60"/>
                </a:cubicBezTo>
                <a:cubicBezTo>
                  <a:pt x="239" y="63"/>
                  <a:pt x="239" y="63"/>
                  <a:pt x="239" y="63"/>
                </a:cubicBezTo>
                <a:cubicBezTo>
                  <a:pt x="236" y="65"/>
                  <a:pt x="232" y="64"/>
                  <a:pt x="227" y="61"/>
                </a:cubicBezTo>
                <a:cubicBezTo>
                  <a:pt x="225" y="59"/>
                  <a:pt x="225" y="55"/>
                  <a:pt x="226" y="49"/>
                </a:cubicBezTo>
                <a:cubicBezTo>
                  <a:pt x="223" y="49"/>
                  <a:pt x="223" y="49"/>
                  <a:pt x="223" y="49"/>
                </a:cubicBezTo>
                <a:cubicBezTo>
                  <a:pt x="221" y="51"/>
                  <a:pt x="221" y="51"/>
                  <a:pt x="221" y="51"/>
                </a:cubicBezTo>
                <a:cubicBezTo>
                  <a:pt x="217" y="55"/>
                  <a:pt x="215" y="57"/>
                  <a:pt x="214" y="57"/>
                </a:cubicBezTo>
                <a:cubicBezTo>
                  <a:pt x="213" y="57"/>
                  <a:pt x="213" y="57"/>
                  <a:pt x="212" y="57"/>
                </a:cubicBezTo>
                <a:cubicBezTo>
                  <a:pt x="211" y="56"/>
                  <a:pt x="211" y="54"/>
                  <a:pt x="211" y="50"/>
                </a:cubicBezTo>
                <a:cubicBezTo>
                  <a:pt x="211" y="47"/>
                  <a:pt x="211" y="44"/>
                  <a:pt x="212" y="44"/>
                </a:cubicBezTo>
                <a:cubicBezTo>
                  <a:pt x="213" y="42"/>
                  <a:pt x="213" y="42"/>
                  <a:pt x="214" y="43"/>
                </a:cubicBezTo>
                <a:cubicBezTo>
                  <a:pt x="222" y="29"/>
                  <a:pt x="222" y="29"/>
                  <a:pt x="222" y="29"/>
                </a:cubicBezTo>
                <a:cubicBezTo>
                  <a:pt x="224" y="24"/>
                  <a:pt x="224" y="24"/>
                  <a:pt x="224" y="24"/>
                </a:cubicBezTo>
                <a:cubicBezTo>
                  <a:pt x="225" y="18"/>
                  <a:pt x="225" y="18"/>
                  <a:pt x="225" y="18"/>
                </a:cubicBezTo>
                <a:cubicBezTo>
                  <a:pt x="221" y="14"/>
                  <a:pt x="221" y="14"/>
                  <a:pt x="221" y="14"/>
                </a:cubicBezTo>
                <a:cubicBezTo>
                  <a:pt x="219" y="13"/>
                  <a:pt x="219" y="10"/>
                  <a:pt x="220" y="6"/>
                </a:cubicBezTo>
                <a:cubicBezTo>
                  <a:pt x="220" y="4"/>
                  <a:pt x="220" y="4"/>
                  <a:pt x="220" y="4"/>
                </a:cubicBezTo>
                <a:cubicBezTo>
                  <a:pt x="220" y="2"/>
                  <a:pt x="219" y="1"/>
                  <a:pt x="217" y="0"/>
                </a:cubicBezTo>
                <a:cubicBezTo>
                  <a:pt x="217" y="0"/>
                  <a:pt x="217" y="0"/>
                  <a:pt x="217" y="0"/>
                </a:cubicBezTo>
                <a:cubicBezTo>
                  <a:pt x="216" y="1"/>
                  <a:pt x="216" y="1"/>
                  <a:pt x="216" y="1"/>
                </a:cubicBezTo>
                <a:cubicBezTo>
                  <a:pt x="215" y="4"/>
                  <a:pt x="212" y="6"/>
                  <a:pt x="208" y="4"/>
                </a:cubicBezTo>
                <a:cubicBezTo>
                  <a:pt x="206" y="4"/>
                  <a:pt x="203" y="4"/>
                  <a:pt x="201" y="4"/>
                </a:cubicBez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Freeform 15"/>
          <p:cNvSpPr>
            <a:spLocks/>
          </p:cNvSpPr>
          <p:nvPr/>
        </p:nvSpPr>
        <p:spPr bwMode="auto">
          <a:xfrm>
            <a:off x="6465644" y="4393406"/>
            <a:ext cx="534988" cy="539750"/>
          </a:xfrm>
          <a:custGeom>
            <a:avLst/>
            <a:gdLst>
              <a:gd name="T0" fmla="*/ 134 w 142"/>
              <a:gd name="T1" fmla="*/ 16 h 144"/>
              <a:gd name="T2" fmla="*/ 129 w 142"/>
              <a:gd name="T3" fmla="*/ 14 h 144"/>
              <a:gd name="T4" fmla="*/ 125 w 142"/>
              <a:gd name="T5" fmla="*/ 12 h 144"/>
              <a:gd name="T6" fmla="*/ 117 w 142"/>
              <a:gd name="T7" fmla="*/ 14 h 144"/>
              <a:gd name="T8" fmla="*/ 111 w 142"/>
              <a:gd name="T9" fmla="*/ 11 h 144"/>
              <a:gd name="T10" fmla="*/ 110 w 142"/>
              <a:gd name="T11" fmla="*/ 10 h 144"/>
              <a:gd name="T12" fmla="*/ 102 w 142"/>
              <a:gd name="T13" fmla="*/ 2 h 144"/>
              <a:gd name="T14" fmla="*/ 88 w 142"/>
              <a:gd name="T15" fmla="*/ 8 h 144"/>
              <a:gd name="T16" fmla="*/ 86 w 142"/>
              <a:gd name="T17" fmla="*/ 20 h 144"/>
              <a:gd name="T18" fmla="*/ 81 w 142"/>
              <a:gd name="T19" fmla="*/ 30 h 144"/>
              <a:gd name="T20" fmla="*/ 72 w 142"/>
              <a:gd name="T21" fmla="*/ 43 h 144"/>
              <a:gd name="T22" fmla="*/ 58 w 142"/>
              <a:gd name="T23" fmla="*/ 59 h 144"/>
              <a:gd name="T24" fmla="*/ 44 w 142"/>
              <a:gd name="T25" fmla="*/ 72 h 144"/>
              <a:gd name="T26" fmla="*/ 36 w 142"/>
              <a:gd name="T27" fmla="*/ 82 h 144"/>
              <a:gd name="T28" fmla="*/ 0 w 142"/>
              <a:gd name="T29" fmla="*/ 84 h 144"/>
              <a:gd name="T30" fmla="*/ 10 w 142"/>
              <a:gd name="T31" fmla="*/ 113 h 144"/>
              <a:gd name="T32" fmla="*/ 16 w 142"/>
              <a:gd name="T33" fmla="*/ 117 h 144"/>
              <a:gd name="T34" fmla="*/ 21 w 142"/>
              <a:gd name="T35" fmla="*/ 131 h 144"/>
              <a:gd name="T36" fmla="*/ 22 w 142"/>
              <a:gd name="T37" fmla="*/ 134 h 144"/>
              <a:gd name="T38" fmla="*/ 31 w 142"/>
              <a:gd name="T39" fmla="*/ 131 h 144"/>
              <a:gd name="T40" fmla="*/ 35 w 142"/>
              <a:gd name="T41" fmla="*/ 133 h 144"/>
              <a:gd name="T42" fmla="*/ 38 w 142"/>
              <a:gd name="T43" fmla="*/ 123 h 144"/>
              <a:gd name="T44" fmla="*/ 55 w 142"/>
              <a:gd name="T45" fmla="*/ 116 h 144"/>
              <a:gd name="T46" fmla="*/ 56 w 142"/>
              <a:gd name="T47" fmla="*/ 106 h 144"/>
              <a:gd name="T48" fmla="*/ 60 w 142"/>
              <a:gd name="T49" fmla="*/ 103 h 144"/>
              <a:gd name="T50" fmla="*/ 61 w 142"/>
              <a:gd name="T51" fmla="*/ 103 h 144"/>
              <a:gd name="T52" fmla="*/ 68 w 142"/>
              <a:gd name="T53" fmla="*/ 110 h 144"/>
              <a:gd name="T54" fmla="*/ 70 w 142"/>
              <a:gd name="T55" fmla="*/ 116 h 144"/>
              <a:gd name="T56" fmla="*/ 76 w 142"/>
              <a:gd name="T57" fmla="*/ 108 h 144"/>
              <a:gd name="T58" fmla="*/ 81 w 142"/>
              <a:gd name="T59" fmla="*/ 106 h 144"/>
              <a:gd name="T60" fmla="*/ 87 w 142"/>
              <a:gd name="T61" fmla="*/ 107 h 144"/>
              <a:gd name="T62" fmla="*/ 90 w 142"/>
              <a:gd name="T63" fmla="*/ 118 h 144"/>
              <a:gd name="T64" fmla="*/ 94 w 142"/>
              <a:gd name="T65" fmla="*/ 127 h 144"/>
              <a:gd name="T66" fmla="*/ 97 w 142"/>
              <a:gd name="T67" fmla="*/ 135 h 144"/>
              <a:gd name="T68" fmla="*/ 104 w 142"/>
              <a:gd name="T69" fmla="*/ 135 h 144"/>
              <a:gd name="T70" fmla="*/ 104 w 142"/>
              <a:gd name="T71" fmla="*/ 136 h 144"/>
              <a:gd name="T72" fmla="*/ 108 w 142"/>
              <a:gd name="T73" fmla="*/ 144 h 144"/>
              <a:gd name="T74" fmla="*/ 110 w 142"/>
              <a:gd name="T75" fmla="*/ 138 h 144"/>
              <a:gd name="T76" fmla="*/ 112 w 142"/>
              <a:gd name="T77" fmla="*/ 137 h 144"/>
              <a:gd name="T78" fmla="*/ 115 w 142"/>
              <a:gd name="T79" fmla="*/ 135 h 144"/>
              <a:gd name="T80" fmla="*/ 118 w 142"/>
              <a:gd name="T81" fmla="*/ 132 h 144"/>
              <a:gd name="T82" fmla="*/ 94 w 142"/>
              <a:gd name="T83" fmla="*/ 84 h 144"/>
              <a:gd name="T84" fmla="*/ 88 w 142"/>
              <a:gd name="T85" fmla="*/ 64 h 144"/>
              <a:gd name="T86" fmla="*/ 87 w 142"/>
              <a:gd name="T87" fmla="*/ 64 h 144"/>
              <a:gd name="T88" fmla="*/ 91 w 142"/>
              <a:gd name="T89" fmla="*/ 52 h 144"/>
              <a:gd name="T90" fmla="*/ 130 w 142"/>
              <a:gd name="T91" fmla="*/ 44 h 144"/>
              <a:gd name="T92" fmla="*/ 140 w 142"/>
              <a:gd name="T93" fmla="*/ 38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42" h="144">
                <a:moveTo>
                  <a:pt x="142" y="29"/>
                </a:moveTo>
                <a:cubicBezTo>
                  <a:pt x="139" y="22"/>
                  <a:pt x="139" y="22"/>
                  <a:pt x="139" y="22"/>
                </a:cubicBezTo>
                <a:cubicBezTo>
                  <a:pt x="134" y="16"/>
                  <a:pt x="134" y="16"/>
                  <a:pt x="134" y="16"/>
                </a:cubicBezTo>
                <a:cubicBezTo>
                  <a:pt x="130" y="15"/>
                  <a:pt x="130" y="15"/>
                  <a:pt x="130" y="15"/>
                </a:cubicBezTo>
                <a:cubicBezTo>
                  <a:pt x="129" y="15"/>
                  <a:pt x="129" y="15"/>
                  <a:pt x="129" y="15"/>
                </a:cubicBezTo>
                <a:cubicBezTo>
                  <a:pt x="129" y="14"/>
                  <a:pt x="129" y="14"/>
                  <a:pt x="129" y="14"/>
                </a:cubicBezTo>
                <a:cubicBezTo>
                  <a:pt x="129" y="14"/>
                  <a:pt x="129" y="14"/>
                  <a:pt x="129" y="14"/>
                </a:cubicBezTo>
                <a:cubicBezTo>
                  <a:pt x="125" y="12"/>
                  <a:pt x="125" y="12"/>
                  <a:pt x="125" y="12"/>
                </a:cubicBezTo>
                <a:cubicBezTo>
                  <a:pt x="125" y="12"/>
                  <a:pt x="125" y="12"/>
                  <a:pt x="125" y="12"/>
                </a:cubicBezTo>
                <a:cubicBezTo>
                  <a:pt x="124" y="12"/>
                  <a:pt x="124" y="12"/>
                  <a:pt x="124" y="12"/>
                </a:cubicBezTo>
                <a:cubicBezTo>
                  <a:pt x="122" y="13"/>
                  <a:pt x="122" y="13"/>
                  <a:pt x="122" y="13"/>
                </a:cubicBezTo>
                <a:cubicBezTo>
                  <a:pt x="117" y="14"/>
                  <a:pt x="117" y="14"/>
                  <a:pt x="117" y="14"/>
                </a:cubicBezTo>
                <a:cubicBezTo>
                  <a:pt x="117" y="14"/>
                  <a:pt x="117" y="14"/>
                  <a:pt x="117" y="14"/>
                </a:cubicBezTo>
                <a:cubicBezTo>
                  <a:pt x="116" y="13"/>
                  <a:pt x="116" y="13"/>
                  <a:pt x="116" y="13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1"/>
                  <a:pt x="110" y="11"/>
                  <a:pt x="110" y="11"/>
                </a:cubicBezTo>
                <a:cubicBezTo>
                  <a:pt x="110" y="10"/>
                  <a:pt x="110" y="10"/>
                  <a:pt x="110" y="10"/>
                </a:cubicBezTo>
                <a:cubicBezTo>
                  <a:pt x="110" y="10"/>
                  <a:pt x="110" y="10"/>
                  <a:pt x="110" y="10"/>
                </a:cubicBezTo>
                <a:cubicBezTo>
                  <a:pt x="106" y="6"/>
                  <a:pt x="106" y="6"/>
                  <a:pt x="106" y="6"/>
                </a:cubicBezTo>
                <a:cubicBezTo>
                  <a:pt x="102" y="2"/>
                  <a:pt x="102" y="2"/>
                  <a:pt x="102" y="2"/>
                </a:cubicBezTo>
                <a:cubicBezTo>
                  <a:pt x="98" y="0"/>
                  <a:pt x="98" y="0"/>
                  <a:pt x="98" y="0"/>
                </a:cubicBezTo>
                <a:cubicBezTo>
                  <a:pt x="94" y="4"/>
                  <a:pt x="94" y="4"/>
                  <a:pt x="94" y="4"/>
                </a:cubicBezTo>
                <a:cubicBezTo>
                  <a:pt x="88" y="8"/>
                  <a:pt x="88" y="8"/>
                  <a:pt x="88" y="8"/>
                </a:cubicBezTo>
                <a:cubicBezTo>
                  <a:pt x="86" y="20"/>
                  <a:pt x="86" y="20"/>
                  <a:pt x="86" y="20"/>
                </a:cubicBezTo>
                <a:cubicBezTo>
                  <a:pt x="86" y="20"/>
                  <a:pt x="86" y="20"/>
                  <a:pt x="86" y="20"/>
                </a:cubicBezTo>
                <a:cubicBezTo>
                  <a:pt x="86" y="20"/>
                  <a:pt x="86" y="20"/>
                  <a:pt x="86" y="20"/>
                </a:cubicBezTo>
                <a:cubicBezTo>
                  <a:pt x="81" y="29"/>
                  <a:pt x="81" y="29"/>
                  <a:pt x="81" y="29"/>
                </a:cubicBezTo>
                <a:cubicBezTo>
                  <a:pt x="81" y="30"/>
                  <a:pt x="81" y="30"/>
                  <a:pt x="81" y="30"/>
                </a:cubicBezTo>
                <a:cubicBezTo>
                  <a:pt x="81" y="30"/>
                  <a:pt x="81" y="30"/>
                  <a:pt x="81" y="30"/>
                </a:cubicBezTo>
                <a:cubicBezTo>
                  <a:pt x="77" y="34"/>
                  <a:pt x="77" y="34"/>
                  <a:pt x="77" y="34"/>
                </a:cubicBezTo>
                <a:cubicBezTo>
                  <a:pt x="72" y="43"/>
                  <a:pt x="72" y="43"/>
                  <a:pt x="72" y="43"/>
                </a:cubicBezTo>
                <a:cubicBezTo>
                  <a:pt x="72" y="43"/>
                  <a:pt x="72" y="43"/>
                  <a:pt x="72" y="43"/>
                </a:cubicBezTo>
                <a:cubicBezTo>
                  <a:pt x="72" y="44"/>
                  <a:pt x="72" y="44"/>
                  <a:pt x="72" y="44"/>
                </a:cubicBezTo>
                <a:cubicBezTo>
                  <a:pt x="68" y="46"/>
                  <a:pt x="65" y="49"/>
                  <a:pt x="62" y="52"/>
                </a:cubicBezTo>
                <a:cubicBezTo>
                  <a:pt x="58" y="59"/>
                  <a:pt x="58" y="59"/>
                  <a:pt x="58" y="59"/>
                </a:cubicBezTo>
                <a:cubicBezTo>
                  <a:pt x="57" y="61"/>
                  <a:pt x="54" y="63"/>
                  <a:pt x="48" y="66"/>
                </a:cubicBezTo>
                <a:cubicBezTo>
                  <a:pt x="44" y="72"/>
                  <a:pt x="44" y="72"/>
                  <a:pt x="44" y="72"/>
                </a:cubicBezTo>
                <a:cubicBezTo>
                  <a:pt x="44" y="72"/>
                  <a:pt x="44" y="72"/>
                  <a:pt x="44" y="72"/>
                </a:cubicBezTo>
                <a:cubicBezTo>
                  <a:pt x="37" y="82"/>
                  <a:pt x="37" y="82"/>
                  <a:pt x="37" y="82"/>
                </a:cubicBezTo>
                <a:cubicBezTo>
                  <a:pt x="36" y="82"/>
                  <a:pt x="36" y="82"/>
                  <a:pt x="36" y="82"/>
                </a:cubicBezTo>
                <a:cubicBezTo>
                  <a:pt x="36" y="82"/>
                  <a:pt x="36" y="82"/>
                  <a:pt x="36" y="82"/>
                </a:cubicBezTo>
                <a:cubicBezTo>
                  <a:pt x="36" y="82"/>
                  <a:pt x="36" y="82"/>
                  <a:pt x="36" y="82"/>
                </a:cubicBezTo>
                <a:cubicBezTo>
                  <a:pt x="4" y="80"/>
                  <a:pt x="4" y="80"/>
                  <a:pt x="4" y="80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90"/>
                  <a:pt x="0" y="90"/>
                  <a:pt x="0" y="90"/>
                </a:cubicBezTo>
                <a:cubicBezTo>
                  <a:pt x="3" y="104"/>
                  <a:pt x="3" y="104"/>
                  <a:pt x="3" y="104"/>
                </a:cubicBezTo>
                <a:cubicBezTo>
                  <a:pt x="10" y="113"/>
                  <a:pt x="10" y="113"/>
                  <a:pt x="10" y="113"/>
                </a:cubicBezTo>
                <a:cubicBezTo>
                  <a:pt x="16" y="116"/>
                  <a:pt x="16" y="116"/>
                  <a:pt x="16" y="116"/>
                </a:cubicBezTo>
                <a:cubicBezTo>
                  <a:pt x="16" y="117"/>
                  <a:pt x="16" y="117"/>
                  <a:pt x="16" y="117"/>
                </a:cubicBezTo>
                <a:cubicBezTo>
                  <a:pt x="16" y="117"/>
                  <a:pt x="16" y="117"/>
                  <a:pt x="16" y="117"/>
                </a:cubicBezTo>
                <a:cubicBezTo>
                  <a:pt x="16" y="117"/>
                  <a:pt x="16" y="117"/>
                  <a:pt x="16" y="117"/>
                </a:cubicBezTo>
                <a:cubicBezTo>
                  <a:pt x="19" y="121"/>
                  <a:pt x="21" y="124"/>
                  <a:pt x="21" y="126"/>
                </a:cubicBezTo>
                <a:cubicBezTo>
                  <a:pt x="21" y="131"/>
                  <a:pt x="21" y="131"/>
                  <a:pt x="21" y="131"/>
                </a:cubicBezTo>
                <a:cubicBezTo>
                  <a:pt x="19" y="133"/>
                  <a:pt x="19" y="133"/>
                  <a:pt x="19" y="133"/>
                </a:cubicBezTo>
                <a:cubicBezTo>
                  <a:pt x="20" y="134"/>
                  <a:pt x="20" y="134"/>
                  <a:pt x="20" y="134"/>
                </a:cubicBezTo>
                <a:cubicBezTo>
                  <a:pt x="22" y="134"/>
                  <a:pt x="22" y="134"/>
                  <a:pt x="22" y="134"/>
                </a:cubicBezTo>
                <a:cubicBezTo>
                  <a:pt x="24" y="129"/>
                  <a:pt x="24" y="129"/>
                  <a:pt x="24" y="129"/>
                </a:cubicBezTo>
                <a:cubicBezTo>
                  <a:pt x="25" y="129"/>
                  <a:pt x="25" y="129"/>
                  <a:pt x="25" y="129"/>
                </a:cubicBezTo>
                <a:cubicBezTo>
                  <a:pt x="31" y="131"/>
                  <a:pt x="31" y="131"/>
                  <a:pt x="31" y="131"/>
                </a:cubicBezTo>
                <a:cubicBezTo>
                  <a:pt x="32" y="133"/>
                  <a:pt x="32" y="133"/>
                  <a:pt x="32" y="133"/>
                </a:cubicBezTo>
                <a:cubicBezTo>
                  <a:pt x="35" y="133"/>
                  <a:pt x="35" y="133"/>
                  <a:pt x="35" y="133"/>
                </a:cubicBezTo>
                <a:cubicBezTo>
                  <a:pt x="35" y="133"/>
                  <a:pt x="35" y="133"/>
                  <a:pt x="35" y="133"/>
                </a:cubicBezTo>
                <a:cubicBezTo>
                  <a:pt x="34" y="130"/>
                  <a:pt x="34" y="130"/>
                  <a:pt x="34" y="130"/>
                </a:cubicBezTo>
                <a:cubicBezTo>
                  <a:pt x="34" y="130"/>
                  <a:pt x="34" y="130"/>
                  <a:pt x="34" y="130"/>
                </a:cubicBezTo>
                <a:cubicBezTo>
                  <a:pt x="38" y="123"/>
                  <a:pt x="38" y="123"/>
                  <a:pt x="38" y="123"/>
                </a:cubicBezTo>
                <a:cubicBezTo>
                  <a:pt x="39" y="121"/>
                  <a:pt x="41" y="120"/>
                  <a:pt x="44" y="121"/>
                </a:cubicBezTo>
                <a:cubicBezTo>
                  <a:pt x="51" y="121"/>
                  <a:pt x="51" y="121"/>
                  <a:pt x="51" y="121"/>
                </a:cubicBezTo>
                <a:cubicBezTo>
                  <a:pt x="55" y="116"/>
                  <a:pt x="55" y="116"/>
                  <a:pt x="55" y="116"/>
                </a:cubicBezTo>
                <a:cubicBezTo>
                  <a:pt x="55" y="111"/>
                  <a:pt x="55" y="111"/>
                  <a:pt x="55" y="111"/>
                </a:cubicBezTo>
                <a:cubicBezTo>
                  <a:pt x="56" y="106"/>
                  <a:pt x="56" y="106"/>
                  <a:pt x="56" y="106"/>
                </a:cubicBezTo>
                <a:cubicBezTo>
                  <a:pt x="56" y="106"/>
                  <a:pt x="56" y="106"/>
                  <a:pt x="56" y="106"/>
                </a:cubicBezTo>
                <a:cubicBezTo>
                  <a:pt x="57" y="105"/>
                  <a:pt x="57" y="105"/>
                  <a:pt x="57" y="105"/>
                </a:cubicBezTo>
                <a:cubicBezTo>
                  <a:pt x="57" y="105"/>
                  <a:pt x="57" y="105"/>
                  <a:pt x="57" y="105"/>
                </a:cubicBezTo>
                <a:cubicBezTo>
                  <a:pt x="60" y="103"/>
                  <a:pt x="60" y="103"/>
                  <a:pt x="60" y="103"/>
                </a:cubicBezTo>
                <a:cubicBezTo>
                  <a:pt x="60" y="103"/>
                  <a:pt x="60" y="103"/>
                  <a:pt x="60" y="103"/>
                </a:cubicBezTo>
                <a:cubicBezTo>
                  <a:pt x="60" y="103"/>
                  <a:pt x="60" y="103"/>
                  <a:pt x="60" y="103"/>
                </a:cubicBezTo>
                <a:cubicBezTo>
                  <a:pt x="61" y="103"/>
                  <a:pt x="61" y="103"/>
                  <a:pt x="61" y="103"/>
                </a:cubicBezTo>
                <a:cubicBezTo>
                  <a:pt x="67" y="104"/>
                  <a:pt x="67" y="104"/>
                  <a:pt x="67" y="104"/>
                </a:cubicBezTo>
                <a:cubicBezTo>
                  <a:pt x="67" y="105"/>
                  <a:pt x="67" y="105"/>
                  <a:pt x="67" y="105"/>
                </a:cubicBezTo>
                <a:cubicBezTo>
                  <a:pt x="68" y="110"/>
                  <a:pt x="68" y="110"/>
                  <a:pt x="68" y="110"/>
                </a:cubicBezTo>
                <a:cubicBezTo>
                  <a:pt x="68" y="112"/>
                  <a:pt x="68" y="112"/>
                  <a:pt x="68" y="112"/>
                </a:cubicBezTo>
                <a:cubicBezTo>
                  <a:pt x="69" y="116"/>
                  <a:pt x="69" y="116"/>
                  <a:pt x="69" y="116"/>
                </a:cubicBezTo>
                <a:cubicBezTo>
                  <a:pt x="70" y="116"/>
                  <a:pt x="70" y="116"/>
                  <a:pt x="70" y="116"/>
                </a:cubicBezTo>
                <a:cubicBezTo>
                  <a:pt x="72" y="113"/>
                  <a:pt x="72" y="113"/>
                  <a:pt x="72" y="113"/>
                </a:cubicBezTo>
                <a:cubicBezTo>
                  <a:pt x="72" y="113"/>
                  <a:pt x="72" y="113"/>
                  <a:pt x="72" y="113"/>
                </a:cubicBezTo>
                <a:cubicBezTo>
                  <a:pt x="76" y="108"/>
                  <a:pt x="76" y="108"/>
                  <a:pt x="76" y="108"/>
                </a:cubicBezTo>
                <a:cubicBezTo>
                  <a:pt x="76" y="108"/>
                  <a:pt x="76" y="108"/>
                  <a:pt x="76" y="108"/>
                </a:cubicBezTo>
                <a:cubicBezTo>
                  <a:pt x="80" y="106"/>
                  <a:pt x="80" y="106"/>
                  <a:pt x="80" y="106"/>
                </a:cubicBezTo>
                <a:cubicBezTo>
                  <a:pt x="81" y="106"/>
                  <a:pt x="81" y="106"/>
                  <a:pt x="81" y="106"/>
                </a:cubicBezTo>
                <a:cubicBezTo>
                  <a:pt x="81" y="105"/>
                  <a:pt x="81" y="105"/>
                  <a:pt x="81" y="105"/>
                </a:cubicBezTo>
                <a:cubicBezTo>
                  <a:pt x="86" y="107"/>
                  <a:pt x="86" y="107"/>
                  <a:pt x="86" y="107"/>
                </a:cubicBezTo>
                <a:cubicBezTo>
                  <a:pt x="87" y="107"/>
                  <a:pt x="87" y="107"/>
                  <a:pt x="87" y="107"/>
                </a:cubicBezTo>
                <a:cubicBezTo>
                  <a:pt x="88" y="107"/>
                  <a:pt x="88" y="107"/>
                  <a:pt x="88" y="107"/>
                </a:cubicBezTo>
                <a:cubicBezTo>
                  <a:pt x="90" y="113"/>
                  <a:pt x="90" y="113"/>
                  <a:pt x="90" y="113"/>
                </a:cubicBezTo>
                <a:cubicBezTo>
                  <a:pt x="90" y="118"/>
                  <a:pt x="90" y="118"/>
                  <a:pt x="90" y="118"/>
                </a:cubicBezTo>
                <a:cubicBezTo>
                  <a:pt x="94" y="126"/>
                  <a:pt x="94" y="126"/>
                  <a:pt x="94" y="126"/>
                </a:cubicBezTo>
                <a:cubicBezTo>
                  <a:pt x="94" y="126"/>
                  <a:pt x="94" y="126"/>
                  <a:pt x="94" y="126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32"/>
                  <a:pt x="94" y="132"/>
                  <a:pt x="94" y="132"/>
                </a:cubicBezTo>
                <a:cubicBezTo>
                  <a:pt x="96" y="135"/>
                  <a:pt x="96" y="135"/>
                  <a:pt x="96" y="135"/>
                </a:cubicBezTo>
                <a:cubicBezTo>
                  <a:pt x="97" y="135"/>
                  <a:pt x="97" y="135"/>
                  <a:pt x="97" y="135"/>
                </a:cubicBezTo>
                <a:cubicBezTo>
                  <a:pt x="98" y="133"/>
                  <a:pt x="98" y="133"/>
                  <a:pt x="98" y="133"/>
                </a:cubicBezTo>
                <a:cubicBezTo>
                  <a:pt x="99" y="132"/>
                  <a:pt x="99" y="132"/>
                  <a:pt x="99" y="132"/>
                </a:cubicBezTo>
                <a:cubicBezTo>
                  <a:pt x="104" y="135"/>
                  <a:pt x="104" y="135"/>
                  <a:pt x="104" y="135"/>
                </a:cubicBezTo>
                <a:cubicBezTo>
                  <a:pt x="104" y="135"/>
                  <a:pt x="104" y="135"/>
                  <a:pt x="104" y="135"/>
                </a:cubicBezTo>
                <a:cubicBezTo>
                  <a:pt x="104" y="135"/>
                  <a:pt x="104" y="135"/>
                  <a:pt x="104" y="135"/>
                </a:cubicBezTo>
                <a:cubicBezTo>
                  <a:pt x="104" y="136"/>
                  <a:pt x="104" y="136"/>
                  <a:pt x="104" y="136"/>
                </a:cubicBezTo>
                <a:cubicBezTo>
                  <a:pt x="104" y="136"/>
                  <a:pt x="104" y="136"/>
                  <a:pt x="104" y="136"/>
                </a:cubicBezTo>
                <a:cubicBezTo>
                  <a:pt x="106" y="143"/>
                  <a:pt x="106" y="143"/>
                  <a:pt x="106" y="143"/>
                </a:cubicBezTo>
                <a:cubicBezTo>
                  <a:pt x="108" y="144"/>
                  <a:pt x="108" y="144"/>
                  <a:pt x="108" y="144"/>
                </a:cubicBezTo>
                <a:cubicBezTo>
                  <a:pt x="108" y="143"/>
                  <a:pt x="108" y="143"/>
                  <a:pt x="108" y="143"/>
                </a:cubicBezTo>
                <a:cubicBezTo>
                  <a:pt x="110" y="138"/>
                  <a:pt x="110" y="138"/>
                  <a:pt x="110" y="138"/>
                </a:cubicBezTo>
                <a:cubicBezTo>
                  <a:pt x="110" y="138"/>
                  <a:pt x="110" y="138"/>
                  <a:pt x="110" y="138"/>
                </a:cubicBezTo>
                <a:cubicBezTo>
                  <a:pt x="111" y="137"/>
                  <a:pt x="111" y="137"/>
                  <a:pt x="111" y="137"/>
                </a:cubicBezTo>
                <a:cubicBezTo>
                  <a:pt x="111" y="137"/>
                  <a:pt x="111" y="137"/>
                  <a:pt x="111" y="137"/>
                </a:cubicBezTo>
                <a:cubicBezTo>
                  <a:pt x="112" y="137"/>
                  <a:pt x="112" y="137"/>
                  <a:pt x="112" y="137"/>
                </a:cubicBezTo>
                <a:cubicBezTo>
                  <a:pt x="114" y="135"/>
                  <a:pt x="114" y="135"/>
                  <a:pt x="114" y="135"/>
                </a:cubicBezTo>
                <a:cubicBezTo>
                  <a:pt x="115" y="135"/>
                  <a:pt x="115" y="135"/>
                  <a:pt x="115" y="135"/>
                </a:cubicBezTo>
                <a:cubicBezTo>
                  <a:pt x="115" y="135"/>
                  <a:pt x="115" y="135"/>
                  <a:pt x="115" y="135"/>
                </a:cubicBezTo>
                <a:cubicBezTo>
                  <a:pt x="118" y="135"/>
                  <a:pt x="118" y="135"/>
                  <a:pt x="118" y="135"/>
                </a:cubicBezTo>
                <a:cubicBezTo>
                  <a:pt x="118" y="133"/>
                  <a:pt x="118" y="133"/>
                  <a:pt x="118" y="133"/>
                </a:cubicBezTo>
                <a:cubicBezTo>
                  <a:pt x="118" y="132"/>
                  <a:pt x="118" y="132"/>
                  <a:pt x="118" y="132"/>
                </a:cubicBezTo>
                <a:cubicBezTo>
                  <a:pt x="116" y="113"/>
                  <a:pt x="116" y="113"/>
                  <a:pt x="116" y="113"/>
                </a:cubicBezTo>
                <a:cubicBezTo>
                  <a:pt x="108" y="101"/>
                  <a:pt x="108" y="101"/>
                  <a:pt x="108" y="101"/>
                </a:cubicBezTo>
                <a:cubicBezTo>
                  <a:pt x="94" y="84"/>
                  <a:pt x="94" y="84"/>
                  <a:pt x="94" y="84"/>
                </a:cubicBezTo>
                <a:cubicBezTo>
                  <a:pt x="93" y="84"/>
                  <a:pt x="93" y="84"/>
                  <a:pt x="93" y="84"/>
                </a:cubicBezTo>
                <a:cubicBezTo>
                  <a:pt x="92" y="73"/>
                  <a:pt x="92" y="73"/>
                  <a:pt x="92" y="73"/>
                </a:cubicBezTo>
                <a:cubicBezTo>
                  <a:pt x="88" y="64"/>
                  <a:pt x="88" y="64"/>
                  <a:pt x="88" y="64"/>
                </a:cubicBezTo>
                <a:cubicBezTo>
                  <a:pt x="88" y="64"/>
                  <a:pt x="88" y="64"/>
                  <a:pt x="88" y="64"/>
                </a:cubicBezTo>
                <a:cubicBezTo>
                  <a:pt x="87" y="64"/>
                  <a:pt x="87" y="64"/>
                  <a:pt x="87" y="64"/>
                </a:cubicBezTo>
                <a:cubicBezTo>
                  <a:pt x="87" y="64"/>
                  <a:pt x="87" y="64"/>
                  <a:pt x="87" y="64"/>
                </a:cubicBezTo>
                <a:cubicBezTo>
                  <a:pt x="88" y="63"/>
                  <a:pt x="88" y="63"/>
                  <a:pt x="88" y="63"/>
                </a:cubicBezTo>
                <a:cubicBezTo>
                  <a:pt x="90" y="52"/>
                  <a:pt x="90" y="52"/>
                  <a:pt x="90" y="52"/>
                </a:cubicBezTo>
                <a:cubicBezTo>
                  <a:pt x="91" y="52"/>
                  <a:pt x="91" y="52"/>
                  <a:pt x="91" y="52"/>
                </a:cubicBezTo>
                <a:cubicBezTo>
                  <a:pt x="92" y="52"/>
                  <a:pt x="92" y="52"/>
                  <a:pt x="92" y="52"/>
                </a:cubicBezTo>
                <a:cubicBezTo>
                  <a:pt x="117" y="51"/>
                  <a:pt x="117" y="51"/>
                  <a:pt x="117" y="51"/>
                </a:cubicBezTo>
                <a:cubicBezTo>
                  <a:pt x="130" y="44"/>
                  <a:pt x="130" y="44"/>
                  <a:pt x="130" y="44"/>
                </a:cubicBezTo>
                <a:cubicBezTo>
                  <a:pt x="130" y="44"/>
                  <a:pt x="130" y="44"/>
                  <a:pt x="130" y="44"/>
                </a:cubicBezTo>
                <a:cubicBezTo>
                  <a:pt x="131" y="43"/>
                  <a:pt x="131" y="43"/>
                  <a:pt x="131" y="43"/>
                </a:cubicBezTo>
                <a:cubicBezTo>
                  <a:pt x="136" y="42"/>
                  <a:pt x="139" y="40"/>
                  <a:pt x="140" y="38"/>
                </a:cubicBezTo>
                <a:cubicBezTo>
                  <a:pt x="141" y="36"/>
                  <a:pt x="142" y="33"/>
                  <a:pt x="142" y="29"/>
                </a:cubicBez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Freeform 16"/>
          <p:cNvSpPr>
            <a:spLocks/>
          </p:cNvSpPr>
          <p:nvPr/>
        </p:nvSpPr>
        <p:spPr bwMode="auto">
          <a:xfrm>
            <a:off x="6465644" y="3340894"/>
            <a:ext cx="609600" cy="1085850"/>
          </a:xfrm>
          <a:custGeom>
            <a:avLst/>
            <a:gdLst>
              <a:gd name="T0" fmla="*/ 48 w 162"/>
              <a:gd name="T1" fmla="*/ 90 h 289"/>
              <a:gd name="T2" fmla="*/ 61 w 162"/>
              <a:gd name="T3" fmla="*/ 100 h 289"/>
              <a:gd name="T4" fmla="*/ 70 w 162"/>
              <a:gd name="T5" fmla="*/ 108 h 289"/>
              <a:gd name="T6" fmla="*/ 88 w 162"/>
              <a:gd name="T7" fmla="*/ 114 h 289"/>
              <a:gd name="T8" fmla="*/ 88 w 162"/>
              <a:gd name="T9" fmla="*/ 115 h 289"/>
              <a:gd name="T10" fmla="*/ 93 w 162"/>
              <a:gd name="T11" fmla="*/ 123 h 289"/>
              <a:gd name="T12" fmla="*/ 89 w 162"/>
              <a:gd name="T13" fmla="*/ 136 h 289"/>
              <a:gd name="T14" fmla="*/ 88 w 162"/>
              <a:gd name="T15" fmla="*/ 144 h 289"/>
              <a:gd name="T16" fmla="*/ 84 w 162"/>
              <a:gd name="T17" fmla="*/ 158 h 289"/>
              <a:gd name="T18" fmla="*/ 70 w 162"/>
              <a:gd name="T19" fmla="*/ 156 h 289"/>
              <a:gd name="T20" fmla="*/ 56 w 162"/>
              <a:gd name="T21" fmla="*/ 166 h 289"/>
              <a:gd name="T22" fmla="*/ 58 w 162"/>
              <a:gd name="T23" fmla="*/ 177 h 289"/>
              <a:gd name="T24" fmla="*/ 44 w 162"/>
              <a:gd name="T25" fmla="*/ 174 h 289"/>
              <a:gd name="T26" fmla="*/ 32 w 162"/>
              <a:gd name="T27" fmla="*/ 169 h 289"/>
              <a:gd name="T28" fmla="*/ 20 w 162"/>
              <a:gd name="T29" fmla="*/ 196 h 289"/>
              <a:gd name="T30" fmla="*/ 24 w 162"/>
              <a:gd name="T31" fmla="*/ 204 h 289"/>
              <a:gd name="T32" fmla="*/ 26 w 162"/>
              <a:gd name="T33" fmla="*/ 211 h 289"/>
              <a:gd name="T34" fmla="*/ 27 w 162"/>
              <a:gd name="T35" fmla="*/ 222 h 289"/>
              <a:gd name="T36" fmla="*/ 3 w 162"/>
              <a:gd name="T37" fmla="*/ 227 h 289"/>
              <a:gd name="T38" fmla="*/ 3 w 162"/>
              <a:gd name="T39" fmla="*/ 243 h 289"/>
              <a:gd name="T40" fmla="*/ 6 w 162"/>
              <a:gd name="T41" fmla="*/ 254 h 289"/>
              <a:gd name="T42" fmla="*/ 33 w 162"/>
              <a:gd name="T43" fmla="*/ 252 h 289"/>
              <a:gd name="T44" fmla="*/ 43 w 162"/>
              <a:gd name="T45" fmla="*/ 260 h 289"/>
              <a:gd name="T46" fmla="*/ 51 w 162"/>
              <a:gd name="T47" fmla="*/ 266 h 289"/>
              <a:gd name="T48" fmla="*/ 58 w 162"/>
              <a:gd name="T49" fmla="*/ 260 h 289"/>
              <a:gd name="T50" fmla="*/ 76 w 162"/>
              <a:gd name="T51" fmla="*/ 273 h 289"/>
              <a:gd name="T52" fmla="*/ 98 w 162"/>
              <a:gd name="T53" fmla="*/ 274 h 289"/>
              <a:gd name="T54" fmla="*/ 104 w 162"/>
              <a:gd name="T55" fmla="*/ 278 h 289"/>
              <a:gd name="T56" fmla="*/ 104 w 162"/>
              <a:gd name="T57" fmla="*/ 279 h 289"/>
              <a:gd name="T58" fmla="*/ 113 w 162"/>
              <a:gd name="T59" fmla="*/ 287 h 289"/>
              <a:gd name="T60" fmla="*/ 124 w 162"/>
              <a:gd name="T61" fmla="*/ 280 h 289"/>
              <a:gd name="T62" fmla="*/ 120 w 162"/>
              <a:gd name="T63" fmla="*/ 274 h 289"/>
              <a:gd name="T64" fmla="*/ 124 w 162"/>
              <a:gd name="T65" fmla="*/ 257 h 289"/>
              <a:gd name="T66" fmla="*/ 134 w 162"/>
              <a:gd name="T67" fmla="*/ 256 h 289"/>
              <a:gd name="T68" fmla="*/ 121 w 162"/>
              <a:gd name="T69" fmla="*/ 242 h 289"/>
              <a:gd name="T70" fmla="*/ 117 w 162"/>
              <a:gd name="T71" fmla="*/ 237 h 289"/>
              <a:gd name="T72" fmla="*/ 122 w 162"/>
              <a:gd name="T73" fmla="*/ 231 h 289"/>
              <a:gd name="T74" fmla="*/ 151 w 162"/>
              <a:gd name="T75" fmla="*/ 233 h 289"/>
              <a:gd name="T76" fmla="*/ 162 w 162"/>
              <a:gd name="T77" fmla="*/ 231 h 289"/>
              <a:gd name="T78" fmla="*/ 145 w 162"/>
              <a:gd name="T79" fmla="*/ 187 h 289"/>
              <a:gd name="T80" fmla="*/ 137 w 162"/>
              <a:gd name="T81" fmla="*/ 184 h 289"/>
              <a:gd name="T82" fmla="*/ 136 w 162"/>
              <a:gd name="T83" fmla="*/ 172 h 289"/>
              <a:gd name="T84" fmla="*/ 138 w 162"/>
              <a:gd name="T85" fmla="*/ 95 h 289"/>
              <a:gd name="T86" fmla="*/ 140 w 162"/>
              <a:gd name="T87" fmla="*/ 80 h 289"/>
              <a:gd name="T88" fmla="*/ 148 w 162"/>
              <a:gd name="T89" fmla="*/ 68 h 289"/>
              <a:gd name="T90" fmla="*/ 139 w 162"/>
              <a:gd name="T91" fmla="*/ 55 h 289"/>
              <a:gd name="T92" fmla="*/ 138 w 162"/>
              <a:gd name="T93" fmla="*/ 44 h 289"/>
              <a:gd name="T94" fmla="*/ 138 w 162"/>
              <a:gd name="T95" fmla="*/ 43 h 289"/>
              <a:gd name="T96" fmla="*/ 146 w 162"/>
              <a:gd name="T97" fmla="*/ 18 h 289"/>
              <a:gd name="T98" fmla="*/ 150 w 162"/>
              <a:gd name="T99" fmla="*/ 10 h 289"/>
              <a:gd name="T100" fmla="*/ 156 w 162"/>
              <a:gd name="T101" fmla="*/ 6 h 289"/>
              <a:gd name="T102" fmla="*/ 148 w 162"/>
              <a:gd name="T103" fmla="*/ 0 h 289"/>
              <a:gd name="T104" fmla="*/ 134 w 162"/>
              <a:gd name="T105" fmla="*/ 5 h 289"/>
              <a:gd name="T106" fmla="*/ 122 w 162"/>
              <a:gd name="T107" fmla="*/ 16 h 289"/>
              <a:gd name="T108" fmla="*/ 105 w 162"/>
              <a:gd name="T109" fmla="*/ 28 h 289"/>
              <a:gd name="T110" fmla="*/ 98 w 162"/>
              <a:gd name="T111" fmla="*/ 35 h 289"/>
              <a:gd name="T112" fmla="*/ 93 w 162"/>
              <a:gd name="T113" fmla="*/ 59 h 289"/>
              <a:gd name="T114" fmla="*/ 92 w 162"/>
              <a:gd name="T115" fmla="*/ 66 h 289"/>
              <a:gd name="T116" fmla="*/ 87 w 162"/>
              <a:gd name="T117" fmla="*/ 72 h 289"/>
              <a:gd name="T118" fmla="*/ 86 w 162"/>
              <a:gd name="T119" fmla="*/ 73 h 289"/>
              <a:gd name="T120" fmla="*/ 76 w 162"/>
              <a:gd name="T121" fmla="*/ 74 h 289"/>
              <a:gd name="T122" fmla="*/ 76 w 162"/>
              <a:gd name="T123" fmla="*/ 74 h 289"/>
              <a:gd name="T124" fmla="*/ 54 w 162"/>
              <a:gd name="T125" fmla="*/ 66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62" h="289">
                <a:moveTo>
                  <a:pt x="54" y="66"/>
                </a:moveTo>
                <a:cubicBezTo>
                  <a:pt x="52" y="65"/>
                  <a:pt x="52" y="65"/>
                  <a:pt x="52" y="65"/>
                </a:cubicBezTo>
                <a:cubicBezTo>
                  <a:pt x="48" y="90"/>
                  <a:pt x="48" y="90"/>
                  <a:pt x="48" y="90"/>
                </a:cubicBezTo>
                <a:cubicBezTo>
                  <a:pt x="54" y="98"/>
                  <a:pt x="54" y="98"/>
                  <a:pt x="54" y="98"/>
                </a:cubicBezTo>
                <a:cubicBezTo>
                  <a:pt x="61" y="100"/>
                  <a:pt x="61" y="100"/>
                  <a:pt x="61" y="100"/>
                </a:cubicBezTo>
                <a:cubicBezTo>
                  <a:pt x="61" y="100"/>
                  <a:pt x="61" y="100"/>
                  <a:pt x="61" y="100"/>
                </a:cubicBezTo>
                <a:cubicBezTo>
                  <a:pt x="61" y="100"/>
                  <a:pt x="61" y="100"/>
                  <a:pt x="61" y="100"/>
                </a:cubicBezTo>
                <a:cubicBezTo>
                  <a:pt x="62" y="101"/>
                  <a:pt x="62" y="101"/>
                  <a:pt x="62" y="101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82" y="110"/>
                  <a:pt x="82" y="110"/>
                  <a:pt x="82" y="110"/>
                </a:cubicBezTo>
                <a:cubicBezTo>
                  <a:pt x="82" y="110"/>
                  <a:pt x="82" y="110"/>
                  <a:pt x="82" y="110"/>
                </a:cubicBezTo>
                <a:cubicBezTo>
                  <a:pt x="88" y="114"/>
                  <a:pt x="88" y="114"/>
                  <a:pt x="88" y="114"/>
                </a:cubicBezTo>
                <a:cubicBezTo>
                  <a:pt x="88" y="114"/>
                  <a:pt x="88" y="114"/>
                  <a:pt x="88" y="114"/>
                </a:cubicBezTo>
                <a:cubicBezTo>
                  <a:pt x="88" y="114"/>
                  <a:pt x="88" y="114"/>
                  <a:pt x="88" y="114"/>
                </a:cubicBezTo>
                <a:cubicBezTo>
                  <a:pt x="88" y="115"/>
                  <a:pt x="88" y="115"/>
                  <a:pt x="88" y="115"/>
                </a:cubicBezTo>
                <a:cubicBezTo>
                  <a:pt x="93" y="122"/>
                  <a:pt x="93" y="122"/>
                  <a:pt x="93" y="122"/>
                </a:cubicBezTo>
                <a:cubicBezTo>
                  <a:pt x="94" y="122"/>
                  <a:pt x="94" y="122"/>
                  <a:pt x="94" y="122"/>
                </a:cubicBezTo>
                <a:cubicBezTo>
                  <a:pt x="93" y="123"/>
                  <a:pt x="93" y="123"/>
                  <a:pt x="93" y="123"/>
                </a:cubicBezTo>
                <a:cubicBezTo>
                  <a:pt x="89" y="130"/>
                  <a:pt x="89" y="130"/>
                  <a:pt x="89" y="130"/>
                </a:cubicBezTo>
                <a:cubicBezTo>
                  <a:pt x="88" y="130"/>
                  <a:pt x="88" y="132"/>
                  <a:pt x="88" y="136"/>
                </a:cubicBezTo>
                <a:cubicBezTo>
                  <a:pt x="89" y="136"/>
                  <a:pt x="89" y="136"/>
                  <a:pt x="89" y="136"/>
                </a:cubicBezTo>
                <a:cubicBezTo>
                  <a:pt x="89" y="143"/>
                  <a:pt x="89" y="143"/>
                  <a:pt x="89" y="143"/>
                </a:cubicBezTo>
                <a:cubicBezTo>
                  <a:pt x="88" y="144"/>
                  <a:pt x="88" y="144"/>
                  <a:pt x="88" y="144"/>
                </a:cubicBezTo>
                <a:cubicBezTo>
                  <a:pt x="88" y="144"/>
                  <a:pt x="88" y="144"/>
                  <a:pt x="88" y="144"/>
                </a:cubicBezTo>
                <a:cubicBezTo>
                  <a:pt x="85" y="156"/>
                  <a:pt x="85" y="156"/>
                  <a:pt x="85" y="156"/>
                </a:cubicBezTo>
                <a:cubicBezTo>
                  <a:pt x="84" y="158"/>
                  <a:pt x="84" y="158"/>
                  <a:pt x="84" y="158"/>
                </a:cubicBezTo>
                <a:cubicBezTo>
                  <a:pt x="84" y="158"/>
                  <a:pt x="84" y="158"/>
                  <a:pt x="84" y="158"/>
                </a:cubicBezTo>
                <a:cubicBezTo>
                  <a:pt x="82" y="157"/>
                  <a:pt x="82" y="157"/>
                  <a:pt x="82" y="157"/>
                </a:cubicBezTo>
                <a:cubicBezTo>
                  <a:pt x="77" y="156"/>
                  <a:pt x="77" y="156"/>
                  <a:pt x="77" y="156"/>
                </a:cubicBezTo>
                <a:cubicBezTo>
                  <a:pt x="70" y="156"/>
                  <a:pt x="70" y="156"/>
                  <a:pt x="70" y="156"/>
                </a:cubicBezTo>
                <a:cubicBezTo>
                  <a:pt x="64" y="158"/>
                  <a:pt x="64" y="158"/>
                  <a:pt x="64" y="158"/>
                </a:cubicBezTo>
                <a:cubicBezTo>
                  <a:pt x="58" y="164"/>
                  <a:pt x="58" y="164"/>
                  <a:pt x="58" y="164"/>
                </a:cubicBezTo>
                <a:cubicBezTo>
                  <a:pt x="56" y="166"/>
                  <a:pt x="56" y="166"/>
                  <a:pt x="56" y="166"/>
                </a:cubicBezTo>
                <a:cubicBezTo>
                  <a:pt x="65" y="170"/>
                  <a:pt x="65" y="170"/>
                  <a:pt x="65" y="170"/>
                </a:cubicBezTo>
                <a:cubicBezTo>
                  <a:pt x="64" y="172"/>
                  <a:pt x="64" y="172"/>
                  <a:pt x="64" y="172"/>
                </a:cubicBezTo>
                <a:cubicBezTo>
                  <a:pt x="64" y="174"/>
                  <a:pt x="62" y="176"/>
                  <a:pt x="58" y="177"/>
                </a:cubicBezTo>
                <a:cubicBezTo>
                  <a:pt x="53" y="177"/>
                  <a:pt x="53" y="177"/>
                  <a:pt x="53" y="177"/>
                </a:cubicBezTo>
                <a:cubicBezTo>
                  <a:pt x="44" y="174"/>
                  <a:pt x="44" y="174"/>
                  <a:pt x="44" y="174"/>
                </a:cubicBezTo>
                <a:cubicBezTo>
                  <a:pt x="44" y="174"/>
                  <a:pt x="44" y="174"/>
                  <a:pt x="44" y="174"/>
                </a:cubicBezTo>
                <a:cubicBezTo>
                  <a:pt x="44" y="174"/>
                  <a:pt x="44" y="174"/>
                  <a:pt x="44" y="174"/>
                </a:cubicBezTo>
                <a:cubicBezTo>
                  <a:pt x="35" y="169"/>
                  <a:pt x="35" y="169"/>
                  <a:pt x="35" y="169"/>
                </a:cubicBezTo>
                <a:cubicBezTo>
                  <a:pt x="32" y="169"/>
                  <a:pt x="32" y="169"/>
                  <a:pt x="32" y="169"/>
                </a:cubicBezTo>
                <a:cubicBezTo>
                  <a:pt x="22" y="183"/>
                  <a:pt x="22" y="183"/>
                  <a:pt x="22" y="183"/>
                </a:cubicBezTo>
                <a:cubicBezTo>
                  <a:pt x="20" y="188"/>
                  <a:pt x="20" y="188"/>
                  <a:pt x="20" y="188"/>
                </a:cubicBezTo>
                <a:cubicBezTo>
                  <a:pt x="20" y="196"/>
                  <a:pt x="20" y="196"/>
                  <a:pt x="20" y="196"/>
                </a:cubicBezTo>
                <a:cubicBezTo>
                  <a:pt x="24" y="203"/>
                  <a:pt x="24" y="203"/>
                  <a:pt x="24" y="203"/>
                </a:cubicBezTo>
                <a:cubicBezTo>
                  <a:pt x="24" y="204"/>
                  <a:pt x="24" y="204"/>
                  <a:pt x="24" y="204"/>
                </a:cubicBezTo>
                <a:cubicBezTo>
                  <a:pt x="24" y="204"/>
                  <a:pt x="24" y="204"/>
                  <a:pt x="24" y="204"/>
                </a:cubicBezTo>
                <a:cubicBezTo>
                  <a:pt x="24" y="204"/>
                  <a:pt x="24" y="204"/>
                  <a:pt x="24" y="204"/>
                </a:cubicBezTo>
                <a:cubicBezTo>
                  <a:pt x="26" y="210"/>
                  <a:pt x="26" y="210"/>
                  <a:pt x="26" y="210"/>
                </a:cubicBezTo>
                <a:cubicBezTo>
                  <a:pt x="26" y="211"/>
                  <a:pt x="26" y="211"/>
                  <a:pt x="26" y="211"/>
                </a:cubicBezTo>
                <a:cubicBezTo>
                  <a:pt x="26" y="220"/>
                  <a:pt x="26" y="220"/>
                  <a:pt x="26" y="220"/>
                </a:cubicBezTo>
                <a:cubicBezTo>
                  <a:pt x="26" y="221"/>
                  <a:pt x="26" y="221"/>
                  <a:pt x="26" y="221"/>
                </a:cubicBezTo>
                <a:cubicBezTo>
                  <a:pt x="27" y="222"/>
                  <a:pt x="27" y="222"/>
                  <a:pt x="27" y="222"/>
                </a:cubicBezTo>
                <a:cubicBezTo>
                  <a:pt x="20" y="223"/>
                  <a:pt x="20" y="223"/>
                  <a:pt x="20" y="223"/>
                </a:cubicBezTo>
                <a:cubicBezTo>
                  <a:pt x="8" y="223"/>
                  <a:pt x="8" y="223"/>
                  <a:pt x="8" y="223"/>
                </a:cubicBezTo>
                <a:cubicBezTo>
                  <a:pt x="3" y="227"/>
                  <a:pt x="3" y="227"/>
                  <a:pt x="3" y="227"/>
                </a:cubicBezTo>
                <a:cubicBezTo>
                  <a:pt x="0" y="231"/>
                  <a:pt x="0" y="231"/>
                  <a:pt x="0" y="231"/>
                </a:cubicBezTo>
                <a:cubicBezTo>
                  <a:pt x="1" y="231"/>
                  <a:pt x="1" y="231"/>
                  <a:pt x="1" y="231"/>
                </a:cubicBezTo>
                <a:cubicBezTo>
                  <a:pt x="3" y="243"/>
                  <a:pt x="3" y="243"/>
                  <a:pt x="3" y="243"/>
                </a:cubicBezTo>
                <a:cubicBezTo>
                  <a:pt x="4" y="243"/>
                  <a:pt x="4" y="243"/>
                  <a:pt x="4" y="243"/>
                </a:cubicBezTo>
                <a:cubicBezTo>
                  <a:pt x="4" y="248"/>
                  <a:pt x="4" y="248"/>
                  <a:pt x="4" y="248"/>
                </a:cubicBezTo>
                <a:cubicBezTo>
                  <a:pt x="6" y="254"/>
                  <a:pt x="6" y="254"/>
                  <a:pt x="6" y="254"/>
                </a:cubicBezTo>
                <a:cubicBezTo>
                  <a:pt x="15" y="259"/>
                  <a:pt x="15" y="259"/>
                  <a:pt x="15" y="259"/>
                </a:cubicBezTo>
                <a:cubicBezTo>
                  <a:pt x="27" y="256"/>
                  <a:pt x="27" y="256"/>
                  <a:pt x="27" y="256"/>
                </a:cubicBezTo>
                <a:cubicBezTo>
                  <a:pt x="33" y="252"/>
                  <a:pt x="33" y="252"/>
                  <a:pt x="33" y="252"/>
                </a:cubicBezTo>
                <a:cubicBezTo>
                  <a:pt x="34" y="252"/>
                  <a:pt x="34" y="252"/>
                  <a:pt x="34" y="252"/>
                </a:cubicBezTo>
                <a:cubicBezTo>
                  <a:pt x="40" y="252"/>
                  <a:pt x="40" y="252"/>
                  <a:pt x="40" y="252"/>
                </a:cubicBezTo>
                <a:cubicBezTo>
                  <a:pt x="43" y="260"/>
                  <a:pt x="43" y="260"/>
                  <a:pt x="43" y="260"/>
                </a:cubicBezTo>
                <a:cubicBezTo>
                  <a:pt x="45" y="262"/>
                  <a:pt x="46" y="264"/>
                  <a:pt x="47" y="266"/>
                </a:cubicBezTo>
                <a:cubicBezTo>
                  <a:pt x="50" y="266"/>
                  <a:pt x="50" y="266"/>
                  <a:pt x="50" y="266"/>
                </a:cubicBezTo>
                <a:cubicBezTo>
                  <a:pt x="51" y="266"/>
                  <a:pt x="51" y="266"/>
                  <a:pt x="51" y="266"/>
                </a:cubicBezTo>
                <a:cubicBezTo>
                  <a:pt x="52" y="266"/>
                  <a:pt x="52" y="266"/>
                  <a:pt x="52" y="266"/>
                </a:cubicBezTo>
                <a:cubicBezTo>
                  <a:pt x="52" y="265"/>
                  <a:pt x="52" y="265"/>
                  <a:pt x="52" y="265"/>
                </a:cubicBezTo>
                <a:cubicBezTo>
                  <a:pt x="58" y="260"/>
                  <a:pt x="58" y="260"/>
                  <a:pt x="58" y="260"/>
                </a:cubicBezTo>
                <a:cubicBezTo>
                  <a:pt x="63" y="270"/>
                  <a:pt x="63" y="270"/>
                  <a:pt x="63" y="270"/>
                </a:cubicBezTo>
                <a:cubicBezTo>
                  <a:pt x="68" y="273"/>
                  <a:pt x="68" y="273"/>
                  <a:pt x="68" y="273"/>
                </a:cubicBezTo>
                <a:cubicBezTo>
                  <a:pt x="76" y="273"/>
                  <a:pt x="76" y="273"/>
                  <a:pt x="76" y="273"/>
                </a:cubicBezTo>
                <a:cubicBezTo>
                  <a:pt x="82" y="272"/>
                  <a:pt x="82" y="272"/>
                  <a:pt x="82" y="272"/>
                </a:cubicBezTo>
                <a:cubicBezTo>
                  <a:pt x="84" y="272"/>
                  <a:pt x="84" y="272"/>
                  <a:pt x="84" y="272"/>
                </a:cubicBezTo>
                <a:cubicBezTo>
                  <a:pt x="98" y="274"/>
                  <a:pt x="98" y="274"/>
                  <a:pt x="98" y="274"/>
                </a:cubicBezTo>
                <a:cubicBezTo>
                  <a:pt x="98" y="274"/>
                  <a:pt x="98" y="274"/>
                  <a:pt x="98" y="274"/>
                </a:cubicBezTo>
                <a:cubicBezTo>
                  <a:pt x="98" y="275"/>
                  <a:pt x="98" y="275"/>
                  <a:pt x="98" y="275"/>
                </a:cubicBezTo>
                <a:cubicBezTo>
                  <a:pt x="104" y="278"/>
                  <a:pt x="104" y="278"/>
                  <a:pt x="104" y="278"/>
                </a:cubicBezTo>
                <a:cubicBezTo>
                  <a:pt x="104" y="278"/>
                  <a:pt x="104" y="278"/>
                  <a:pt x="104" y="278"/>
                </a:cubicBezTo>
                <a:cubicBezTo>
                  <a:pt x="104" y="278"/>
                  <a:pt x="104" y="278"/>
                  <a:pt x="104" y="278"/>
                </a:cubicBezTo>
                <a:cubicBezTo>
                  <a:pt x="104" y="279"/>
                  <a:pt x="104" y="279"/>
                  <a:pt x="104" y="279"/>
                </a:cubicBezTo>
                <a:cubicBezTo>
                  <a:pt x="110" y="283"/>
                  <a:pt x="110" y="283"/>
                  <a:pt x="110" y="283"/>
                </a:cubicBezTo>
                <a:cubicBezTo>
                  <a:pt x="110" y="283"/>
                  <a:pt x="110" y="283"/>
                  <a:pt x="110" y="283"/>
                </a:cubicBezTo>
                <a:cubicBezTo>
                  <a:pt x="113" y="287"/>
                  <a:pt x="113" y="287"/>
                  <a:pt x="113" y="287"/>
                </a:cubicBezTo>
                <a:cubicBezTo>
                  <a:pt x="117" y="289"/>
                  <a:pt x="117" y="289"/>
                  <a:pt x="117" y="289"/>
                </a:cubicBezTo>
                <a:cubicBezTo>
                  <a:pt x="124" y="288"/>
                  <a:pt x="124" y="288"/>
                  <a:pt x="124" y="288"/>
                </a:cubicBezTo>
                <a:cubicBezTo>
                  <a:pt x="124" y="280"/>
                  <a:pt x="124" y="280"/>
                  <a:pt x="124" y="280"/>
                </a:cubicBezTo>
                <a:cubicBezTo>
                  <a:pt x="120" y="274"/>
                  <a:pt x="120" y="274"/>
                  <a:pt x="120" y="274"/>
                </a:cubicBezTo>
                <a:cubicBezTo>
                  <a:pt x="120" y="274"/>
                  <a:pt x="120" y="274"/>
                  <a:pt x="120" y="274"/>
                </a:cubicBezTo>
                <a:cubicBezTo>
                  <a:pt x="120" y="274"/>
                  <a:pt x="120" y="274"/>
                  <a:pt x="120" y="274"/>
                </a:cubicBezTo>
                <a:cubicBezTo>
                  <a:pt x="118" y="263"/>
                  <a:pt x="118" y="263"/>
                  <a:pt x="118" y="263"/>
                </a:cubicBezTo>
                <a:cubicBezTo>
                  <a:pt x="123" y="258"/>
                  <a:pt x="123" y="258"/>
                  <a:pt x="123" y="258"/>
                </a:cubicBezTo>
                <a:cubicBezTo>
                  <a:pt x="124" y="257"/>
                  <a:pt x="124" y="257"/>
                  <a:pt x="124" y="257"/>
                </a:cubicBezTo>
                <a:cubicBezTo>
                  <a:pt x="124" y="257"/>
                  <a:pt x="124" y="257"/>
                  <a:pt x="124" y="257"/>
                </a:cubicBezTo>
                <a:cubicBezTo>
                  <a:pt x="129" y="256"/>
                  <a:pt x="129" y="256"/>
                  <a:pt x="129" y="256"/>
                </a:cubicBezTo>
                <a:cubicBezTo>
                  <a:pt x="134" y="256"/>
                  <a:pt x="134" y="256"/>
                  <a:pt x="134" y="256"/>
                </a:cubicBezTo>
                <a:cubicBezTo>
                  <a:pt x="136" y="254"/>
                  <a:pt x="136" y="254"/>
                  <a:pt x="136" y="254"/>
                </a:cubicBezTo>
                <a:cubicBezTo>
                  <a:pt x="132" y="250"/>
                  <a:pt x="132" y="250"/>
                  <a:pt x="132" y="250"/>
                </a:cubicBezTo>
                <a:cubicBezTo>
                  <a:pt x="121" y="242"/>
                  <a:pt x="121" y="242"/>
                  <a:pt x="121" y="242"/>
                </a:cubicBezTo>
                <a:cubicBezTo>
                  <a:pt x="118" y="238"/>
                  <a:pt x="118" y="238"/>
                  <a:pt x="118" y="238"/>
                </a:cubicBezTo>
                <a:cubicBezTo>
                  <a:pt x="118" y="238"/>
                  <a:pt x="118" y="238"/>
                  <a:pt x="118" y="238"/>
                </a:cubicBezTo>
                <a:cubicBezTo>
                  <a:pt x="117" y="237"/>
                  <a:pt x="117" y="237"/>
                  <a:pt x="117" y="237"/>
                </a:cubicBezTo>
                <a:cubicBezTo>
                  <a:pt x="118" y="236"/>
                  <a:pt x="118" y="236"/>
                  <a:pt x="118" y="236"/>
                </a:cubicBezTo>
                <a:cubicBezTo>
                  <a:pt x="121" y="230"/>
                  <a:pt x="121" y="230"/>
                  <a:pt x="121" y="230"/>
                </a:cubicBezTo>
                <a:cubicBezTo>
                  <a:pt x="122" y="231"/>
                  <a:pt x="122" y="231"/>
                  <a:pt x="122" y="231"/>
                </a:cubicBezTo>
                <a:cubicBezTo>
                  <a:pt x="130" y="233"/>
                  <a:pt x="130" y="233"/>
                  <a:pt x="130" y="233"/>
                </a:cubicBezTo>
                <a:cubicBezTo>
                  <a:pt x="151" y="232"/>
                  <a:pt x="151" y="232"/>
                  <a:pt x="151" y="232"/>
                </a:cubicBezTo>
                <a:cubicBezTo>
                  <a:pt x="151" y="233"/>
                  <a:pt x="151" y="233"/>
                  <a:pt x="151" y="233"/>
                </a:cubicBezTo>
                <a:cubicBezTo>
                  <a:pt x="152" y="233"/>
                  <a:pt x="152" y="233"/>
                  <a:pt x="152" y="233"/>
                </a:cubicBezTo>
                <a:cubicBezTo>
                  <a:pt x="158" y="235"/>
                  <a:pt x="158" y="235"/>
                  <a:pt x="158" y="235"/>
                </a:cubicBezTo>
                <a:cubicBezTo>
                  <a:pt x="162" y="231"/>
                  <a:pt x="162" y="231"/>
                  <a:pt x="162" y="231"/>
                </a:cubicBezTo>
                <a:cubicBezTo>
                  <a:pt x="160" y="219"/>
                  <a:pt x="160" y="219"/>
                  <a:pt x="160" y="219"/>
                </a:cubicBezTo>
                <a:cubicBezTo>
                  <a:pt x="152" y="214"/>
                  <a:pt x="152" y="214"/>
                  <a:pt x="152" y="214"/>
                </a:cubicBezTo>
                <a:cubicBezTo>
                  <a:pt x="146" y="210"/>
                  <a:pt x="144" y="202"/>
                  <a:pt x="145" y="187"/>
                </a:cubicBezTo>
                <a:cubicBezTo>
                  <a:pt x="138" y="184"/>
                  <a:pt x="138" y="184"/>
                  <a:pt x="138" y="184"/>
                </a:cubicBezTo>
                <a:cubicBezTo>
                  <a:pt x="138" y="184"/>
                  <a:pt x="138" y="184"/>
                  <a:pt x="138" y="184"/>
                </a:cubicBezTo>
                <a:cubicBezTo>
                  <a:pt x="137" y="184"/>
                  <a:pt x="137" y="184"/>
                  <a:pt x="137" y="184"/>
                </a:cubicBezTo>
                <a:cubicBezTo>
                  <a:pt x="137" y="183"/>
                  <a:pt x="137" y="183"/>
                  <a:pt x="137" y="183"/>
                </a:cubicBezTo>
                <a:cubicBezTo>
                  <a:pt x="137" y="182"/>
                  <a:pt x="137" y="182"/>
                  <a:pt x="137" y="182"/>
                </a:cubicBezTo>
                <a:cubicBezTo>
                  <a:pt x="136" y="172"/>
                  <a:pt x="136" y="172"/>
                  <a:pt x="136" y="172"/>
                </a:cubicBezTo>
                <a:cubicBezTo>
                  <a:pt x="144" y="131"/>
                  <a:pt x="144" y="131"/>
                  <a:pt x="144" y="131"/>
                </a:cubicBezTo>
                <a:cubicBezTo>
                  <a:pt x="141" y="119"/>
                  <a:pt x="139" y="111"/>
                  <a:pt x="139" y="107"/>
                </a:cubicBezTo>
                <a:cubicBezTo>
                  <a:pt x="138" y="95"/>
                  <a:pt x="138" y="95"/>
                  <a:pt x="138" y="95"/>
                </a:cubicBezTo>
                <a:cubicBezTo>
                  <a:pt x="139" y="82"/>
                  <a:pt x="139" y="82"/>
                  <a:pt x="139" y="82"/>
                </a:cubicBezTo>
                <a:cubicBezTo>
                  <a:pt x="139" y="81"/>
                  <a:pt x="139" y="81"/>
                  <a:pt x="139" y="81"/>
                </a:cubicBezTo>
                <a:cubicBezTo>
                  <a:pt x="140" y="80"/>
                  <a:pt x="140" y="80"/>
                  <a:pt x="140" y="80"/>
                </a:cubicBezTo>
                <a:cubicBezTo>
                  <a:pt x="140" y="80"/>
                  <a:pt x="140" y="80"/>
                  <a:pt x="140" y="80"/>
                </a:cubicBezTo>
                <a:cubicBezTo>
                  <a:pt x="148" y="74"/>
                  <a:pt x="148" y="74"/>
                  <a:pt x="148" y="74"/>
                </a:cubicBezTo>
                <a:cubicBezTo>
                  <a:pt x="148" y="68"/>
                  <a:pt x="148" y="68"/>
                  <a:pt x="148" y="68"/>
                </a:cubicBezTo>
                <a:cubicBezTo>
                  <a:pt x="148" y="66"/>
                  <a:pt x="147" y="64"/>
                  <a:pt x="145" y="61"/>
                </a:cubicBezTo>
                <a:cubicBezTo>
                  <a:pt x="140" y="55"/>
                  <a:pt x="140" y="55"/>
                  <a:pt x="140" y="55"/>
                </a:cubicBezTo>
                <a:cubicBezTo>
                  <a:pt x="139" y="55"/>
                  <a:pt x="139" y="55"/>
                  <a:pt x="139" y="55"/>
                </a:cubicBezTo>
                <a:cubicBezTo>
                  <a:pt x="139" y="54"/>
                  <a:pt x="139" y="54"/>
                  <a:pt x="139" y="54"/>
                </a:cubicBezTo>
                <a:cubicBezTo>
                  <a:pt x="138" y="44"/>
                  <a:pt x="138" y="44"/>
                  <a:pt x="138" y="44"/>
                </a:cubicBezTo>
                <a:cubicBezTo>
                  <a:pt x="138" y="44"/>
                  <a:pt x="138" y="44"/>
                  <a:pt x="138" y="44"/>
                </a:cubicBezTo>
                <a:cubicBezTo>
                  <a:pt x="138" y="44"/>
                  <a:pt x="138" y="44"/>
                  <a:pt x="138" y="44"/>
                </a:cubicBezTo>
                <a:cubicBezTo>
                  <a:pt x="138" y="43"/>
                  <a:pt x="138" y="43"/>
                  <a:pt x="138" y="43"/>
                </a:cubicBezTo>
                <a:cubicBezTo>
                  <a:pt x="138" y="43"/>
                  <a:pt x="138" y="43"/>
                  <a:pt x="138" y="43"/>
                </a:cubicBezTo>
                <a:cubicBezTo>
                  <a:pt x="149" y="30"/>
                  <a:pt x="149" y="30"/>
                  <a:pt x="149" y="30"/>
                </a:cubicBezTo>
                <a:cubicBezTo>
                  <a:pt x="149" y="24"/>
                  <a:pt x="149" y="24"/>
                  <a:pt x="149" y="24"/>
                </a:cubicBezTo>
                <a:cubicBezTo>
                  <a:pt x="146" y="18"/>
                  <a:pt x="146" y="18"/>
                  <a:pt x="146" y="18"/>
                </a:cubicBezTo>
                <a:cubicBezTo>
                  <a:pt x="146" y="18"/>
                  <a:pt x="146" y="18"/>
                  <a:pt x="146" y="18"/>
                </a:cubicBezTo>
                <a:cubicBezTo>
                  <a:pt x="145" y="17"/>
                  <a:pt x="145" y="17"/>
                  <a:pt x="145" y="17"/>
                </a:cubicBezTo>
                <a:cubicBezTo>
                  <a:pt x="150" y="10"/>
                  <a:pt x="150" y="10"/>
                  <a:pt x="150" y="10"/>
                </a:cubicBezTo>
                <a:cubicBezTo>
                  <a:pt x="150" y="10"/>
                  <a:pt x="150" y="10"/>
                  <a:pt x="150" y="10"/>
                </a:cubicBezTo>
                <a:cubicBezTo>
                  <a:pt x="151" y="10"/>
                  <a:pt x="151" y="10"/>
                  <a:pt x="151" y="10"/>
                </a:cubicBezTo>
                <a:cubicBezTo>
                  <a:pt x="156" y="6"/>
                  <a:pt x="156" y="6"/>
                  <a:pt x="156" y="6"/>
                </a:cubicBezTo>
                <a:cubicBezTo>
                  <a:pt x="156" y="0"/>
                  <a:pt x="156" y="0"/>
                  <a:pt x="156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146" y="9"/>
                  <a:pt x="146" y="9"/>
                  <a:pt x="146" y="9"/>
                </a:cubicBezTo>
                <a:cubicBezTo>
                  <a:pt x="145" y="9"/>
                  <a:pt x="145" y="9"/>
                  <a:pt x="145" y="9"/>
                </a:cubicBezTo>
                <a:cubicBezTo>
                  <a:pt x="134" y="5"/>
                  <a:pt x="134" y="5"/>
                  <a:pt x="134" y="5"/>
                </a:cubicBezTo>
                <a:cubicBezTo>
                  <a:pt x="128" y="4"/>
                  <a:pt x="128" y="4"/>
                  <a:pt x="128" y="4"/>
                </a:cubicBezTo>
                <a:cubicBezTo>
                  <a:pt x="130" y="14"/>
                  <a:pt x="130" y="14"/>
                  <a:pt x="130" y="14"/>
                </a:cubicBezTo>
                <a:cubicBezTo>
                  <a:pt x="122" y="16"/>
                  <a:pt x="122" y="16"/>
                  <a:pt x="122" y="16"/>
                </a:cubicBezTo>
                <a:cubicBezTo>
                  <a:pt x="109" y="23"/>
                  <a:pt x="109" y="23"/>
                  <a:pt x="109" y="23"/>
                </a:cubicBezTo>
                <a:cubicBezTo>
                  <a:pt x="105" y="28"/>
                  <a:pt x="105" y="28"/>
                  <a:pt x="105" y="28"/>
                </a:cubicBezTo>
                <a:cubicBezTo>
                  <a:pt x="105" y="28"/>
                  <a:pt x="105" y="28"/>
                  <a:pt x="105" y="28"/>
                </a:cubicBezTo>
                <a:cubicBezTo>
                  <a:pt x="105" y="29"/>
                  <a:pt x="105" y="29"/>
                  <a:pt x="105" y="29"/>
                </a:cubicBezTo>
                <a:cubicBezTo>
                  <a:pt x="104" y="29"/>
                  <a:pt x="104" y="29"/>
                  <a:pt x="104" y="29"/>
                </a:cubicBezTo>
                <a:cubicBezTo>
                  <a:pt x="98" y="35"/>
                  <a:pt x="98" y="35"/>
                  <a:pt x="98" y="35"/>
                </a:cubicBezTo>
                <a:cubicBezTo>
                  <a:pt x="96" y="44"/>
                  <a:pt x="96" y="44"/>
                  <a:pt x="96" y="44"/>
                </a:cubicBezTo>
                <a:cubicBezTo>
                  <a:pt x="96" y="45"/>
                  <a:pt x="96" y="45"/>
                  <a:pt x="96" y="45"/>
                </a:cubicBezTo>
                <a:cubicBezTo>
                  <a:pt x="93" y="59"/>
                  <a:pt x="93" y="59"/>
                  <a:pt x="93" y="59"/>
                </a:cubicBezTo>
                <a:cubicBezTo>
                  <a:pt x="93" y="59"/>
                  <a:pt x="93" y="59"/>
                  <a:pt x="93" y="59"/>
                </a:cubicBezTo>
                <a:cubicBezTo>
                  <a:pt x="92" y="65"/>
                  <a:pt x="92" y="65"/>
                  <a:pt x="92" y="65"/>
                </a:cubicBezTo>
                <a:cubicBezTo>
                  <a:pt x="92" y="66"/>
                  <a:pt x="92" y="66"/>
                  <a:pt x="92" y="66"/>
                </a:cubicBezTo>
                <a:cubicBezTo>
                  <a:pt x="92" y="66"/>
                  <a:pt x="92" y="66"/>
                  <a:pt x="92" y="66"/>
                </a:cubicBezTo>
                <a:cubicBezTo>
                  <a:pt x="91" y="66"/>
                  <a:pt x="91" y="66"/>
                  <a:pt x="91" y="66"/>
                </a:cubicBezTo>
                <a:cubicBezTo>
                  <a:pt x="87" y="72"/>
                  <a:pt x="87" y="72"/>
                  <a:pt x="87" y="72"/>
                </a:cubicBezTo>
                <a:cubicBezTo>
                  <a:pt x="86" y="72"/>
                  <a:pt x="86" y="72"/>
                  <a:pt x="86" y="72"/>
                </a:cubicBezTo>
                <a:cubicBezTo>
                  <a:pt x="86" y="72"/>
                  <a:pt x="86" y="72"/>
                  <a:pt x="86" y="72"/>
                </a:cubicBezTo>
                <a:cubicBezTo>
                  <a:pt x="86" y="73"/>
                  <a:pt x="86" y="73"/>
                  <a:pt x="86" y="73"/>
                </a:cubicBezTo>
                <a:cubicBezTo>
                  <a:pt x="86" y="73"/>
                  <a:pt x="86" y="73"/>
                  <a:pt x="86" y="73"/>
                </a:cubicBezTo>
                <a:cubicBezTo>
                  <a:pt x="76" y="74"/>
                  <a:pt x="76" y="74"/>
                  <a:pt x="76" y="74"/>
                </a:cubicBezTo>
                <a:cubicBezTo>
                  <a:pt x="76" y="74"/>
                  <a:pt x="76" y="74"/>
                  <a:pt x="76" y="74"/>
                </a:cubicBezTo>
                <a:cubicBezTo>
                  <a:pt x="76" y="74"/>
                  <a:pt x="76" y="74"/>
                  <a:pt x="76" y="74"/>
                </a:cubicBezTo>
                <a:cubicBezTo>
                  <a:pt x="76" y="74"/>
                  <a:pt x="76" y="74"/>
                  <a:pt x="76" y="74"/>
                </a:cubicBezTo>
                <a:cubicBezTo>
                  <a:pt x="76" y="74"/>
                  <a:pt x="76" y="74"/>
                  <a:pt x="76" y="74"/>
                </a:cubicBezTo>
                <a:cubicBezTo>
                  <a:pt x="61" y="69"/>
                  <a:pt x="61" y="69"/>
                  <a:pt x="61" y="69"/>
                </a:cubicBezTo>
                <a:cubicBezTo>
                  <a:pt x="61" y="69"/>
                  <a:pt x="61" y="69"/>
                  <a:pt x="61" y="69"/>
                </a:cubicBezTo>
                <a:lnTo>
                  <a:pt x="54" y="66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17"/>
          <p:cNvSpPr>
            <a:spLocks/>
          </p:cNvSpPr>
          <p:nvPr/>
        </p:nvSpPr>
        <p:spPr bwMode="auto">
          <a:xfrm>
            <a:off x="6992694" y="3137694"/>
            <a:ext cx="406400" cy="890588"/>
          </a:xfrm>
          <a:custGeom>
            <a:avLst/>
            <a:gdLst>
              <a:gd name="T0" fmla="*/ 100 w 108"/>
              <a:gd name="T1" fmla="*/ 4 h 237"/>
              <a:gd name="T2" fmla="*/ 94 w 108"/>
              <a:gd name="T3" fmla="*/ 6 h 237"/>
              <a:gd name="T4" fmla="*/ 88 w 108"/>
              <a:gd name="T5" fmla="*/ 12 h 237"/>
              <a:gd name="T6" fmla="*/ 87 w 108"/>
              <a:gd name="T7" fmla="*/ 12 h 237"/>
              <a:gd name="T8" fmla="*/ 68 w 108"/>
              <a:gd name="T9" fmla="*/ 14 h 237"/>
              <a:gd name="T10" fmla="*/ 61 w 108"/>
              <a:gd name="T11" fmla="*/ 20 h 237"/>
              <a:gd name="T12" fmla="*/ 56 w 108"/>
              <a:gd name="T13" fmla="*/ 24 h 237"/>
              <a:gd name="T14" fmla="*/ 46 w 108"/>
              <a:gd name="T15" fmla="*/ 24 h 237"/>
              <a:gd name="T16" fmla="*/ 42 w 108"/>
              <a:gd name="T17" fmla="*/ 38 h 237"/>
              <a:gd name="T18" fmla="*/ 41 w 108"/>
              <a:gd name="T19" fmla="*/ 38 h 237"/>
              <a:gd name="T20" fmla="*/ 33 w 108"/>
              <a:gd name="T21" fmla="*/ 46 h 237"/>
              <a:gd name="T22" fmla="*/ 21 w 108"/>
              <a:gd name="T23" fmla="*/ 60 h 237"/>
              <a:gd name="T24" fmla="*/ 14 w 108"/>
              <a:gd name="T25" fmla="*/ 68 h 237"/>
              <a:gd name="T26" fmla="*/ 13 w 108"/>
              <a:gd name="T27" fmla="*/ 77 h 237"/>
              <a:gd name="T28" fmla="*/ 13 w 108"/>
              <a:gd name="T29" fmla="*/ 85 h 237"/>
              <a:gd name="T30" fmla="*/ 8 w 108"/>
              <a:gd name="T31" fmla="*/ 92 h 237"/>
              <a:gd name="T32" fmla="*/ 8 w 108"/>
              <a:gd name="T33" fmla="*/ 112 h 237"/>
              <a:gd name="T34" fmla="*/ 12 w 108"/>
              <a:gd name="T35" fmla="*/ 122 h 237"/>
              <a:gd name="T36" fmla="*/ 11 w 108"/>
              <a:gd name="T37" fmla="*/ 132 h 237"/>
              <a:gd name="T38" fmla="*/ 3 w 108"/>
              <a:gd name="T39" fmla="*/ 162 h 237"/>
              <a:gd name="T40" fmla="*/ 9 w 108"/>
              <a:gd name="T41" fmla="*/ 186 h 237"/>
              <a:gd name="T42" fmla="*/ 7 w 108"/>
              <a:gd name="T43" fmla="*/ 237 h 237"/>
              <a:gd name="T44" fmla="*/ 17 w 108"/>
              <a:gd name="T45" fmla="*/ 228 h 237"/>
              <a:gd name="T46" fmla="*/ 56 w 108"/>
              <a:gd name="T47" fmla="*/ 208 h 237"/>
              <a:gd name="T48" fmla="*/ 75 w 108"/>
              <a:gd name="T49" fmla="*/ 210 h 237"/>
              <a:gd name="T50" fmla="*/ 91 w 108"/>
              <a:gd name="T51" fmla="*/ 196 h 237"/>
              <a:gd name="T52" fmla="*/ 95 w 108"/>
              <a:gd name="T53" fmla="*/ 186 h 237"/>
              <a:gd name="T54" fmla="*/ 95 w 108"/>
              <a:gd name="T55" fmla="*/ 184 h 237"/>
              <a:gd name="T56" fmla="*/ 97 w 108"/>
              <a:gd name="T57" fmla="*/ 170 h 237"/>
              <a:gd name="T58" fmla="*/ 98 w 108"/>
              <a:gd name="T59" fmla="*/ 162 h 237"/>
              <a:gd name="T60" fmla="*/ 95 w 108"/>
              <a:gd name="T61" fmla="*/ 140 h 237"/>
              <a:gd name="T62" fmla="*/ 96 w 108"/>
              <a:gd name="T63" fmla="*/ 134 h 237"/>
              <a:gd name="T64" fmla="*/ 108 w 108"/>
              <a:gd name="T65" fmla="*/ 108 h 237"/>
              <a:gd name="T66" fmla="*/ 91 w 108"/>
              <a:gd name="T67" fmla="*/ 92 h 237"/>
              <a:gd name="T68" fmla="*/ 88 w 108"/>
              <a:gd name="T69" fmla="*/ 85 h 237"/>
              <a:gd name="T70" fmla="*/ 90 w 108"/>
              <a:gd name="T71" fmla="*/ 73 h 237"/>
              <a:gd name="T72" fmla="*/ 92 w 108"/>
              <a:gd name="T73" fmla="*/ 65 h 237"/>
              <a:gd name="T74" fmla="*/ 104 w 108"/>
              <a:gd name="T75" fmla="*/ 56 h 237"/>
              <a:gd name="T76" fmla="*/ 107 w 108"/>
              <a:gd name="T77" fmla="*/ 33 h 237"/>
              <a:gd name="T78" fmla="*/ 100 w 108"/>
              <a:gd name="T79" fmla="*/ 32 h 237"/>
              <a:gd name="T80" fmla="*/ 91 w 108"/>
              <a:gd name="T81" fmla="*/ 26 h 237"/>
              <a:gd name="T82" fmla="*/ 90 w 108"/>
              <a:gd name="T83" fmla="*/ 16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8" h="237">
                <a:moveTo>
                  <a:pt x="101" y="12"/>
                </a:moveTo>
                <a:cubicBezTo>
                  <a:pt x="102" y="10"/>
                  <a:pt x="102" y="10"/>
                  <a:pt x="102" y="10"/>
                </a:cubicBezTo>
                <a:cubicBezTo>
                  <a:pt x="100" y="4"/>
                  <a:pt x="100" y="4"/>
                  <a:pt x="100" y="4"/>
                </a:cubicBezTo>
                <a:cubicBezTo>
                  <a:pt x="97" y="0"/>
                  <a:pt x="97" y="0"/>
                  <a:pt x="97" y="0"/>
                </a:cubicBezTo>
                <a:cubicBezTo>
                  <a:pt x="94" y="6"/>
                  <a:pt x="94" y="6"/>
                  <a:pt x="94" y="6"/>
                </a:cubicBezTo>
                <a:cubicBezTo>
                  <a:pt x="94" y="6"/>
                  <a:pt x="94" y="6"/>
                  <a:pt x="94" y="6"/>
                </a:cubicBezTo>
                <a:cubicBezTo>
                  <a:pt x="94" y="6"/>
                  <a:pt x="94" y="6"/>
                  <a:pt x="94" y="6"/>
                </a:cubicBezTo>
                <a:cubicBezTo>
                  <a:pt x="94" y="6"/>
                  <a:pt x="94" y="6"/>
                  <a:pt x="94" y="6"/>
                </a:cubicBezTo>
                <a:cubicBezTo>
                  <a:pt x="88" y="12"/>
                  <a:pt x="88" y="12"/>
                  <a:pt x="88" y="12"/>
                </a:cubicBezTo>
                <a:cubicBezTo>
                  <a:pt x="88" y="12"/>
                  <a:pt x="88" y="12"/>
                  <a:pt x="88" y="12"/>
                </a:cubicBezTo>
                <a:cubicBezTo>
                  <a:pt x="88" y="12"/>
                  <a:pt x="88" y="12"/>
                  <a:pt x="88" y="12"/>
                </a:cubicBezTo>
                <a:cubicBezTo>
                  <a:pt x="87" y="12"/>
                  <a:pt x="87" y="12"/>
                  <a:pt x="87" y="12"/>
                </a:cubicBezTo>
                <a:cubicBezTo>
                  <a:pt x="78" y="15"/>
                  <a:pt x="78" y="15"/>
                  <a:pt x="78" y="15"/>
                </a:cubicBezTo>
                <a:cubicBezTo>
                  <a:pt x="77" y="15"/>
                  <a:pt x="77" y="15"/>
                  <a:pt x="77" y="15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5"/>
                  <a:pt x="62" y="15"/>
                  <a:pt x="62" y="15"/>
                </a:cubicBezTo>
                <a:cubicBezTo>
                  <a:pt x="61" y="20"/>
                  <a:pt x="61" y="20"/>
                  <a:pt x="61" y="20"/>
                </a:cubicBezTo>
                <a:cubicBezTo>
                  <a:pt x="61" y="20"/>
                  <a:pt x="61" y="20"/>
                  <a:pt x="61" y="20"/>
                </a:cubicBezTo>
                <a:cubicBezTo>
                  <a:pt x="61" y="20"/>
                  <a:pt x="61" y="20"/>
                  <a:pt x="61" y="20"/>
                </a:cubicBezTo>
                <a:cubicBezTo>
                  <a:pt x="56" y="23"/>
                  <a:pt x="56" y="23"/>
                  <a:pt x="56" y="23"/>
                </a:cubicBezTo>
                <a:cubicBezTo>
                  <a:pt x="56" y="24"/>
                  <a:pt x="56" y="24"/>
                  <a:pt x="56" y="24"/>
                </a:cubicBezTo>
                <a:cubicBezTo>
                  <a:pt x="55" y="24"/>
                  <a:pt x="55" y="24"/>
                  <a:pt x="55" y="24"/>
                </a:cubicBezTo>
                <a:cubicBezTo>
                  <a:pt x="47" y="23"/>
                  <a:pt x="47" y="23"/>
                  <a:pt x="47" y="23"/>
                </a:cubicBezTo>
                <a:cubicBezTo>
                  <a:pt x="46" y="24"/>
                  <a:pt x="46" y="24"/>
                  <a:pt x="46" y="24"/>
                </a:cubicBezTo>
                <a:cubicBezTo>
                  <a:pt x="46" y="32"/>
                  <a:pt x="46" y="32"/>
                  <a:pt x="46" y="32"/>
                </a:cubicBezTo>
                <a:cubicBezTo>
                  <a:pt x="46" y="32"/>
                  <a:pt x="46" y="32"/>
                  <a:pt x="46" y="32"/>
                </a:cubicBezTo>
                <a:cubicBezTo>
                  <a:pt x="42" y="38"/>
                  <a:pt x="42" y="38"/>
                  <a:pt x="42" y="38"/>
                </a:cubicBezTo>
                <a:cubicBezTo>
                  <a:pt x="42" y="38"/>
                  <a:pt x="42" y="38"/>
                  <a:pt x="42" y="38"/>
                </a:cubicBezTo>
                <a:cubicBezTo>
                  <a:pt x="42" y="38"/>
                  <a:pt x="42" y="38"/>
                  <a:pt x="42" y="38"/>
                </a:cubicBezTo>
                <a:cubicBezTo>
                  <a:pt x="41" y="38"/>
                  <a:pt x="41" y="38"/>
                  <a:pt x="41" y="38"/>
                </a:cubicBezTo>
                <a:cubicBezTo>
                  <a:pt x="34" y="46"/>
                  <a:pt x="34" y="46"/>
                  <a:pt x="34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25" y="48"/>
                  <a:pt x="25" y="48"/>
                  <a:pt x="25" y="48"/>
                </a:cubicBezTo>
                <a:cubicBezTo>
                  <a:pt x="20" y="53"/>
                  <a:pt x="20" y="53"/>
                  <a:pt x="20" y="53"/>
                </a:cubicBezTo>
                <a:cubicBezTo>
                  <a:pt x="21" y="60"/>
                  <a:pt x="21" y="60"/>
                  <a:pt x="21" y="60"/>
                </a:cubicBezTo>
                <a:cubicBezTo>
                  <a:pt x="21" y="62"/>
                  <a:pt x="21" y="62"/>
                  <a:pt x="21" y="62"/>
                </a:cubicBezTo>
                <a:cubicBezTo>
                  <a:pt x="20" y="62"/>
                  <a:pt x="20" y="62"/>
                  <a:pt x="20" y="62"/>
                </a:cubicBezTo>
                <a:cubicBezTo>
                  <a:pt x="14" y="68"/>
                  <a:pt x="14" y="68"/>
                  <a:pt x="14" y="68"/>
                </a:cubicBezTo>
                <a:cubicBezTo>
                  <a:pt x="10" y="72"/>
                  <a:pt x="10" y="72"/>
                  <a:pt x="10" y="72"/>
                </a:cubicBezTo>
                <a:cubicBezTo>
                  <a:pt x="13" y="77"/>
                  <a:pt x="13" y="77"/>
                  <a:pt x="13" y="77"/>
                </a:cubicBezTo>
                <a:cubicBezTo>
                  <a:pt x="13" y="77"/>
                  <a:pt x="13" y="77"/>
                  <a:pt x="13" y="77"/>
                </a:cubicBezTo>
                <a:cubicBezTo>
                  <a:pt x="13" y="78"/>
                  <a:pt x="13" y="78"/>
                  <a:pt x="13" y="78"/>
                </a:cubicBezTo>
                <a:cubicBezTo>
                  <a:pt x="13" y="85"/>
                  <a:pt x="13" y="85"/>
                  <a:pt x="13" y="85"/>
                </a:cubicBezTo>
                <a:cubicBezTo>
                  <a:pt x="13" y="85"/>
                  <a:pt x="13" y="85"/>
                  <a:pt x="13" y="85"/>
                </a:cubicBezTo>
                <a:cubicBezTo>
                  <a:pt x="13" y="86"/>
                  <a:pt x="13" y="86"/>
                  <a:pt x="13" y="86"/>
                </a:cubicBezTo>
                <a:cubicBezTo>
                  <a:pt x="8" y="92"/>
                  <a:pt x="8" y="92"/>
                  <a:pt x="8" y="92"/>
                </a:cubicBezTo>
                <a:cubicBezTo>
                  <a:pt x="8" y="92"/>
                  <a:pt x="8" y="92"/>
                  <a:pt x="8" y="92"/>
                </a:cubicBezTo>
                <a:cubicBezTo>
                  <a:pt x="2" y="99"/>
                  <a:pt x="2" y="99"/>
                  <a:pt x="2" y="99"/>
                </a:cubicBezTo>
                <a:cubicBezTo>
                  <a:pt x="3" y="107"/>
                  <a:pt x="3" y="107"/>
                  <a:pt x="3" y="107"/>
                </a:cubicBezTo>
                <a:cubicBezTo>
                  <a:pt x="8" y="112"/>
                  <a:pt x="8" y="112"/>
                  <a:pt x="8" y="112"/>
                </a:cubicBezTo>
                <a:cubicBezTo>
                  <a:pt x="8" y="112"/>
                  <a:pt x="8" y="112"/>
                  <a:pt x="8" y="112"/>
                </a:cubicBezTo>
                <a:cubicBezTo>
                  <a:pt x="8" y="112"/>
                  <a:pt x="8" y="112"/>
                  <a:pt x="8" y="112"/>
                </a:cubicBezTo>
                <a:cubicBezTo>
                  <a:pt x="11" y="116"/>
                  <a:pt x="12" y="120"/>
                  <a:pt x="12" y="122"/>
                </a:cubicBezTo>
                <a:cubicBezTo>
                  <a:pt x="12" y="131"/>
                  <a:pt x="12" y="131"/>
                  <a:pt x="12" y="131"/>
                </a:cubicBezTo>
                <a:cubicBezTo>
                  <a:pt x="12" y="131"/>
                  <a:pt x="12" y="131"/>
                  <a:pt x="12" y="131"/>
                </a:cubicBezTo>
                <a:cubicBezTo>
                  <a:pt x="11" y="132"/>
                  <a:pt x="11" y="132"/>
                  <a:pt x="11" y="132"/>
                </a:cubicBezTo>
                <a:cubicBezTo>
                  <a:pt x="3" y="138"/>
                  <a:pt x="3" y="138"/>
                  <a:pt x="3" y="138"/>
                </a:cubicBezTo>
                <a:cubicBezTo>
                  <a:pt x="2" y="150"/>
                  <a:pt x="2" y="150"/>
                  <a:pt x="2" y="150"/>
                </a:cubicBezTo>
                <a:cubicBezTo>
                  <a:pt x="3" y="162"/>
                  <a:pt x="3" y="162"/>
                  <a:pt x="3" y="162"/>
                </a:cubicBezTo>
                <a:cubicBezTo>
                  <a:pt x="3" y="166"/>
                  <a:pt x="5" y="173"/>
                  <a:pt x="9" y="184"/>
                </a:cubicBezTo>
                <a:cubicBezTo>
                  <a:pt x="9" y="185"/>
                  <a:pt x="9" y="185"/>
                  <a:pt x="9" y="185"/>
                </a:cubicBezTo>
                <a:cubicBezTo>
                  <a:pt x="9" y="186"/>
                  <a:pt x="9" y="186"/>
                  <a:pt x="9" y="186"/>
                </a:cubicBezTo>
                <a:cubicBezTo>
                  <a:pt x="0" y="226"/>
                  <a:pt x="0" y="226"/>
                  <a:pt x="0" y="226"/>
                </a:cubicBezTo>
                <a:cubicBezTo>
                  <a:pt x="1" y="234"/>
                  <a:pt x="1" y="234"/>
                  <a:pt x="1" y="234"/>
                </a:cubicBezTo>
                <a:cubicBezTo>
                  <a:pt x="7" y="237"/>
                  <a:pt x="7" y="237"/>
                  <a:pt x="7" y="237"/>
                </a:cubicBezTo>
                <a:cubicBezTo>
                  <a:pt x="16" y="228"/>
                  <a:pt x="16" y="228"/>
                  <a:pt x="16" y="228"/>
                </a:cubicBezTo>
                <a:cubicBezTo>
                  <a:pt x="16" y="228"/>
                  <a:pt x="16" y="228"/>
                  <a:pt x="16" y="228"/>
                </a:cubicBezTo>
                <a:cubicBezTo>
                  <a:pt x="17" y="228"/>
                  <a:pt x="17" y="228"/>
                  <a:pt x="17" y="228"/>
                </a:cubicBezTo>
                <a:cubicBezTo>
                  <a:pt x="48" y="216"/>
                  <a:pt x="48" y="216"/>
                  <a:pt x="48" y="216"/>
                </a:cubicBezTo>
                <a:cubicBezTo>
                  <a:pt x="56" y="208"/>
                  <a:pt x="56" y="208"/>
                  <a:pt x="56" y="208"/>
                </a:cubicBezTo>
                <a:cubicBezTo>
                  <a:pt x="56" y="208"/>
                  <a:pt x="56" y="208"/>
                  <a:pt x="56" y="208"/>
                </a:cubicBezTo>
                <a:cubicBezTo>
                  <a:pt x="57" y="208"/>
                  <a:pt x="57" y="208"/>
                  <a:pt x="57" y="208"/>
                </a:cubicBezTo>
                <a:cubicBezTo>
                  <a:pt x="58" y="208"/>
                  <a:pt x="58" y="208"/>
                  <a:pt x="58" y="208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8" y="210"/>
                  <a:pt x="83" y="208"/>
                  <a:pt x="90" y="204"/>
                </a:cubicBezTo>
                <a:cubicBezTo>
                  <a:pt x="90" y="196"/>
                  <a:pt x="90" y="196"/>
                  <a:pt x="90" y="196"/>
                </a:cubicBezTo>
                <a:cubicBezTo>
                  <a:pt x="91" y="196"/>
                  <a:pt x="91" y="196"/>
                  <a:pt x="91" y="196"/>
                </a:cubicBezTo>
                <a:cubicBezTo>
                  <a:pt x="91" y="196"/>
                  <a:pt x="91" y="196"/>
                  <a:pt x="91" y="196"/>
                </a:cubicBezTo>
                <a:cubicBezTo>
                  <a:pt x="96" y="191"/>
                  <a:pt x="96" y="191"/>
                  <a:pt x="96" y="191"/>
                </a:cubicBezTo>
                <a:cubicBezTo>
                  <a:pt x="95" y="186"/>
                  <a:pt x="95" y="186"/>
                  <a:pt x="95" y="186"/>
                </a:cubicBezTo>
                <a:cubicBezTo>
                  <a:pt x="95" y="186"/>
                  <a:pt x="95" y="186"/>
                  <a:pt x="95" y="186"/>
                </a:cubicBezTo>
                <a:cubicBezTo>
                  <a:pt x="95" y="185"/>
                  <a:pt x="95" y="185"/>
                  <a:pt x="95" y="185"/>
                </a:cubicBezTo>
                <a:cubicBezTo>
                  <a:pt x="95" y="184"/>
                  <a:pt x="95" y="184"/>
                  <a:pt x="95" y="184"/>
                </a:cubicBezTo>
                <a:cubicBezTo>
                  <a:pt x="95" y="184"/>
                  <a:pt x="95" y="184"/>
                  <a:pt x="95" y="184"/>
                </a:cubicBezTo>
                <a:cubicBezTo>
                  <a:pt x="97" y="182"/>
                  <a:pt x="97" y="181"/>
                  <a:pt x="96" y="180"/>
                </a:cubicBezTo>
                <a:cubicBezTo>
                  <a:pt x="94" y="177"/>
                  <a:pt x="95" y="174"/>
                  <a:pt x="97" y="170"/>
                </a:cubicBezTo>
                <a:cubicBezTo>
                  <a:pt x="99" y="168"/>
                  <a:pt x="99" y="168"/>
                  <a:pt x="99" y="168"/>
                </a:cubicBezTo>
                <a:cubicBezTo>
                  <a:pt x="99" y="168"/>
                  <a:pt x="99" y="168"/>
                  <a:pt x="99" y="168"/>
                </a:cubicBezTo>
                <a:cubicBezTo>
                  <a:pt x="98" y="162"/>
                  <a:pt x="98" y="162"/>
                  <a:pt x="98" y="162"/>
                </a:cubicBezTo>
                <a:cubicBezTo>
                  <a:pt x="92" y="155"/>
                  <a:pt x="92" y="155"/>
                  <a:pt x="92" y="155"/>
                </a:cubicBezTo>
                <a:cubicBezTo>
                  <a:pt x="90" y="153"/>
                  <a:pt x="89" y="150"/>
                  <a:pt x="91" y="147"/>
                </a:cubicBezTo>
                <a:cubicBezTo>
                  <a:pt x="92" y="145"/>
                  <a:pt x="93" y="142"/>
                  <a:pt x="95" y="140"/>
                </a:cubicBezTo>
                <a:cubicBezTo>
                  <a:pt x="96" y="134"/>
                  <a:pt x="96" y="134"/>
                  <a:pt x="96" y="134"/>
                </a:cubicBezTo>
                <a:cubicBezTo>
                  <a:pt x="96" y="134"/>
                  <a:pt x="96" y="134"/>
                  <a:pt x="96" y="134"/>
                </a:cubicBezTo>
                <a:cubicBezTo>
                  <a:pt x="96" y="134"/>
                  <a:pt x="96" y="134"/>
                  <a:pt x="96" y="134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02" y="120"/>
                  <a:pt x="102" y="120"/>
                  <a:pt x="102" y="120"/>
                </a:cubicBezTo>
                <a:cubicBezTo>
                  <a:pt x="108" y="108"/>
                  <a:pt x="108" y="108"/>
                  <a:pt x="108" y="108"/>
                </a:cubicBezTo>
                <a:cubicBezTo>
                  <a:pt x="104" y="100"/>
                  <a:pt x="104" y="100"/>
                  <a:pt x="104" y="100"/>
                </a:cubicBezTo>
                <a:cubicBezTo>
                  <a:pt x="92" y="92"/>
                  <a:pt x="92" y="92"/>
                  <a:pt x="92" y="92"/>
                </a:cubicBezTo>
                <a:cubicBezTo>
                  <a:pt x="91" y="92"/>
                  <a:pt x="91" y="92"/>
                  <a:pt x="91" y="92"/>
                </a:cubicBezTo>
                <a:cubicBezTo>
                  <a:pt x="91" y="92"/>
                  <a:pt x="91" y="92"/>
                  <a:pt x="91" y="92"/>
                </a:cubicBezTo>
                <a:cubicBezTo>
                  <a:pt x="91" y="92"/>
                  <a:pt x="91" y="92"/>
                  <a:pt x="91" y="92"/>
                </a:cubicBezTo>
                <a:cubicBezTo>
                  <a:pt x="88" y="85"/>
                  <a:pt x="88" y="85"/>
                  <a:pt x="88" y="85"/>
                </a:cubicBezTo>
                <a:cubicBezTo>
                  <a:pt x="88" y="85"/>
                  <a:pt x="88" y="85"/>
                  <a:pt x="88" y="85"/>
                </a:cubicBezTo>
                <a:cubicBezTo>
                  <a:pt x="88" y="84"/>
                  <a:pt x="88" y="84"/>
                  <a:pt x="88" y="84"/>
                </a:cubicBezTo>
                <a:cubicBezTo>
                  <a:pt x="90" y="73"/>
                  <a:pt x="90" y="73"/>
                  <a:pt x="90" y="73"/>
                </a:cubicBezTo>
                <a:cubicBezTo>
                  <a:pt x="90" y="73"/>
                  <a:pt x="90" y="73"/>
                  <a:pt x="90" y="73"/>
                </a:cubicBezTo>
                <a:cubicBezTo>
                  <a:pt x="90" y="73"/>
                  <a:pt x="90" y="73"/>
                  <a:pt x="90" y="73"/>
                </a:cubicBezTo>
                <a:cubicBezTo>
                  <a:pt x="92" y="65"/>
                  <a:pt x="92" y="65"/>
                  <a:pt x="92" y="65"/>
                </a:cubicBezTo>
                <a:cubicBezTo>
                  <a:pt x="92" y="62"/>
                  <a:pt x="92" y="60"/>
                  <a:pt x="94" y="58"/>
                </a:cubicBezTo>
                <a:cubicBezTo>
                  <a:pt x="94" y="58"/>
                  <a:pt x="96" y="57"/>
                  <a:pt x="97" y="57"/>
                </a:cubicBezTo>
                <a:cubicBezTo>
                  <a:pt x="104" y="56"/>
                  <a:pt x="104" y="56"/>
                  <a:pt x="104" y="56"/>
                </a:cubicBezTo>
                <a:cubicBezTo>
                  <a:pt x="106" y="51"/>
                  <a:pt x="106" y="51"/>
                  <a:pt x="106" y="51"/>
                </a:cubicBezTo>
                <a:cubicBezTo>
                  <a:pt x="108" y="38"/>
                  <a:pt x="108" y="38"/>
                  <a:pt x="108" y="38"/>
                </a:cubicBezTo>
                <a:cubicBezTo>
                  <a:pt x="107" y="33"/>
                  <a:pt x="107" y="33"/>
                  <a:pt x="107" y="33"/>
                </a:cubicBezTo>
                <a:cubicBezTo>
                  <a:pt x="100" y="32"/>
                  <a:pt x="100" y="32"/>
                  <a:pt x="100" y="32"/>
                </a:cubicBezTo>
                <a:cubicBezTo>
                  <a:pt x="100" y="32"/>
                  <a:pt x="100" y="32"/>
                  <a:pt x="100" y="32"/>
                </a:cubicBezTo>
                <a:cubicBezTo>
                  <a:pt x="100" y="32"/>
                  <a:pt x="100" y="32"/>
                  <a:pt x="100" y="32"/>
                </a:cubicBezTo>
                <a:cubicBezTo>
                  <a:pt x="92" y="28"/>
                  <a:pt x="92" y="28"/>
                  <a:pt x="92" y="28"/>
                </a:cubicBezTo>
                <a:cubicBezTo>
                  <a:pt x="91" y="27"/>
                  <a:pt x="91" y="27"/>
                  <a:pt x="91" y="27"/>
                </a:cubicBezTo>
                <a:cubicBezTo>
                  <a:pt x="91" y="26"/>
                  <a:pt x="91" y="26"/>
                  <a:pt x="91" y="26"/>
                </a:cubicBezTo>
                <a:cubicBezTo>
                  <a:pt x="91" y="26"/>
                  <a:pt x="91" y="26"/>
                  <a:pt x="91" y="26"/>
                </a:cubicBezTo>
                <a:cubicBezTo>
                  <a:pt x="90" y="16"/>
                  <a:pt x="90" y="16"/>
                  <a:pt x="90" y="16"/>
                </a:cubicBezTo>
                <a:cubicBezTo>
                  <a:pt x="90" y="16"/>
                  <a:pt x="90" y="16"/>
                  <a:pt x="90" y="16"/>
                </a:cubicBezTo>
                <a:cubicBezTo>
                  <a:pt x="90" y="14"/>
                  <a:pt x="90" y="14"/>
                  <a:pt x="90" y="14"/>
                </a:cubicBezTo>
                <a:lnTo>
                  <a:pt x="101" y="12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18"/>
          <p:cNvSpPr>
            <a:spLocks/>
          </p:cNvSpPr>
          <p:nvPr/>
        </p:nvSpPr>
        <p:spPr bwMode="auto">
          <a:xfrm>
            <a:off x="6887919" y="4655344"/>
            <a:ext cx="649288" cy="752475"/>
          </a:xfrm>
          <a:custGeom>
            <a:avLst/>
            <a:gdLst>
              <a:gd name="T0" fmla="*/ 150 w 173"/>
              <a:gd name="T1" fmla="*/ 34 h 200"/>
              <a:gd name="T2" fmla="*/ 146 w 173"/>
              <a:gd name="T3" fmla="*/ 26 h 200"/>
              <a:gd name="T4" fmla="*/ 143 w 173"/>
              <a:gd name="T5" fmla="*/ 12 h 200"/>
              <a:gd name="T6" fmla="*/ 136 w 173"/>
              <a:gd name="T7" fmla="*/ 17 h 200"/>
              <a:gd name="T8" fmla="*/ 125 w 173"/>
              <a:gd name="T9" fmla="*/ 15 h 200"/>
              <a:gd name="T10" fmla="*/ 125 w 173"/>
              <a:gd name="T11" fmla="*/ 7 h 200"/>
              <a:gd name="T12" fmla="*/ 122 w 173"/>
              <a:gd name="T13" fmla="*/ 10 h 200"/>
              <a:gd name="T14" fmla="*/ 109 w 173"/>
              <a:gd name="T15" fmla="*/ 22 h 200"/>
              <a:gd name="T16" fmla="*/ 107 w 173"/>
              <a:gd name="T17" fmla="*/ 22 h 200"/>
              <a:gd name="T18" fmla="*/ 99 w 173"/>
              <a:gd name="T19" fmla="*/ 16 h 200"/>
              <a:gd name="T20" fmla="*/ 92 w 173"/>
              <a:gd name="T21" fmla="*/ 13 h 200"/>
              <a:gd name="T22" fmla="*/ 75 w 173"/>
              <a:gd name="T23" fmla="*/ 8 h 200"/>
              <a:gd name="T24" fmla="*/ 66 w 173"/>
              <a:gd name="T25" fmla="*/ 4 h 200"/>
              <a:gd name="T26" fmla="*/ 47 w 173"/>
              <a:gd name="T27" fmla="*/ 0 h 200"/>
              <a:gd name="T28" fmla="*/ 40 w 173"/>
              <a:gd name="T29" fmla="*/ 16 h 200"/>
              <a:gd name="T30" fmla="*/ 34 w 173"/>
              <a:gd name="T31" fmla="*/ 16 h 200"/>
              <a:gd name="T32" fmla="*/ 14 w 173"/>
              <a:gd name="T33" fmla="*/ 26 h 200"/>
              <a:gd name="T34" fmla="*/ 13 w 173"/>
              <a:gd name="T35" fmla="*/ 72 h 200"/>
              <a:gd name="T36" fmla="*/ 9 w 173"/>
              <a:gd name="T37" fmla="*/ 83 h 200"/>
              <a:gd name="T38" fmla="*/ 1 w 173"/>
              <a:gd name="T39" fmla="*/ 109 h 200"/>
              <a:gd name="T40" fmla="*/ 7 w 173"/>
              <a:gd name="T41" fmla="*/ 111 h 200"/>
              <a:gd name="T42" fmla="*/ 17 w 173"/>
              <a:gd name="T43" fmla="*/ 126 h 200"/>
              <a:gd name="T44" fmla="*/ 14 w 173"/>
              <a:gd name="T45" fmla="*/ 132 h 200"/>
              <a:gd name="T46" fmla="*/ 24 w 173"/>
              <a:gd name="T47" fmla="*/ 158 h 200"/>
              <a:gd name="T48" fmla="*/ 38 w 173"/>
              <a:gd name="T49" fmla="*/ 151 h 200"/>
              <a:gd name="T50" fmla="*/ 46 w 173"/>
              <a:gd name="T51" fmla="*/ 151 h 200"/>
              <a:gd name="T52" fmla="*/ 52 w 173"/>
              <a:gd name="T53" fmla="*/ 140 h 200"/>
              <a:gd name="T54" fmla="*/ 68 w 173"/>
              <a:gd name="T55" fmla="*/ 135 h 200"/>
              <a:gd name="T56" fmla="*/ 77 w 173"/>
              <a:gd name="T57" fmla="*/ 151 h 200"/>
              <a:gd name="T58" fmla="*/ 81 w 173"/>
              <a:gd name="T59" fmla="*/ 165 h 200"/>
              <a:gd name="T60" fmla="*/ 71 w 173"/>
              <a:gd name="T61" fmla="*/ 185 h 200"/>
              <a:gd name="T62" fmla="*/ 84 w 173"/>
              <a:gd name="T63" fmla="*/ 187 h 200"/>
              <a:gd name="T64" fmla="*/ 89 w 173"/>
              <a:gd name="T65" fmla="*/ 199 h 200"/>
              <a:gd name="T66" fmla="*/ 102 w 173"/>
              <a:gd name="T67" fmla="*/ 196 h 200"/>
              <a:gd name="T68" fmla="*/ 108 w 173"/>
              <a:gd name="T69" fmla="*/ 178 h 200"/>
              <a:gd name="T70" fmla="*/ 135 w 173"/>
              <a:gd name="T71" fmla="*/ 189 h 200"/>
              <a:gd name="T72" fmla="*/ 128 w 173"/>
              <a:gd name="T73" fmla="*/ 172 h 200"/>
              <a:gd name="T74" fmla="*/ 128 w 173"/>
              <a:gd name="T75" fmla="*/ 170 h 200"/>
              <a:gd name="T76" fmla="*/ 166 w 173"/>
              <a:gd name="T77" fmla="*/ 166 h 200"/>
              <a:gd name="T78" fmla="*/ 167 w 173"/>
              <a:gd name="T79" fmla="*/ 165 h 200"/>
              <a:gd name="T80" fmla="*/ 167 w 173"/>
              <a:gd name="T81" fmla="*/ 163 h 200"/>
              <a:gd name="T82" fmla="*/ 166 w 173"/>
              <a:gd name="T83" fmla="*/ 142 h 200"/>
              <a:gd name="T84" fmla="*/ 170 w 173"/>
              <a:gd name="T85" fmla="*/ 134 h 200"/>
              <a:gd name="T86" fmla="*/ 163 w 173"/>
              <a:gd name="T87" fmla="*/ 126 h 200"/>
              <a:gd name="T88" fmla="*/ 158 w 173"/>
              <a:gd name="T89" fmla="*/ 98 h 200"/>
              <a:gd name="T90" fmla="*/ 151 w 173"/>
              <a:gd name="T91" fmla="*/ 102 h 200"/>
              <a:gd name="T92" fmla="*/ 150 w 173"/>
              <a:gd name="T93" fmla="*/ 84 h 200"/>
              <a:gd name="T94" fmla="*/ 163 w 173"/>
              <a:gd name="T95" fmla="*/ 50 h 200"/>
              <a:gd name="T96" fmla="*/ 150 w 173"/>
              <a:gd name="T97" fmla="*/ 3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73" h="200">
                <a:moveTo>
                  <a:pt x="150" y="34"/>
                </a:moveTo>
                <a:cubicBezTo>
                  <a:pt x="150" y="34"/>
                  <a:pt x="150" y="34"/>
                  <a:pt x="150" y="34"/>
                </a:cubicBezTo>
                <a:cubicBezTo>
                  <a:pt x="150" y="34"/>
                  <a:pt x="150" y="34"/>
                  <a:pt x="150" y="34"/>
                </a:cubicBezTo>
                <a:cubicBezTo>
                  <a:pt x="150" y="33"/>
                  <a:pt x="150" y="33"/>
                  <a:pt x="150" y="33"/>
                </a:cubicBezTo>
                <a:cubicBezTo>
                  <a:pt x="146" y="27"/>
                  <a:pt x="146" y="27"/>
                  <a:pt x="146" y="27"/>
                </a:cubicBezTo>
                <a:cubicBezTo>
                  <a:pt x="146" y="26"/>
                  <a:pt x="146" y="26"/>
                  <a:pt x="146" y="26"/>
                </a:cubicBezTo>
                <a:cubicBezTo>
                  <a:pt x="146" y="26"/>
                  <a:pt x="146" y="26"/>
                  <a:pt x="146" y="26"/>
                </a:cubicBezTo>
                <a:cubicBezTo>
                  <a:pt x="147" y="16"/>
                  <a:pt x="147" y="16"/>
                  <a:pt x="147" y="16"/>
                </a:cubicBezTo>
                <a:cubicBezTo>
                  <a:pt x="147" y="15"/>
                  <a:pt x="146" y="14"/>
                  <a:pt x="143" y="12"/>
                </a:cubicBezTo>
                <a:cubicBezTo>
                  <a:pt x="141" y="12"/>
                  <a:pt x="141" y="12"/>
                  <a:pt x="141" y="12"/>
                </a:cubicBezTo>
                <a:cubicBezTo>
                  <a:pt x="137" y="17"/>
                  <a:pt x="137" y="17"/>
                  <a:pt x="137" y="17"/>
                </a:cubicBezTo>
                <a:cubicBezTo>
                  <a:pt x="136" y="17"/>
                  <a:pt x="136" y="17"/>
                  <a:pt x="136" y="17"/>
                </a:cubicBezTo>
                <a:cubicBezTo>
                  <a:pt x="136" y="17"/>
                  <a:pt x="136" y="17"/>
                  <a:pt x="136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5" y="15"/>
                  <a:pt x="125" y="15"/>
                  <a:pt x="125" y="15"/>
                </a:cubicBezTo>
                <a:cubicBezTo>
                  <a:pt x="125" y="14"/>
                  <a:pt x="125" y="14"/>
                  <a:pt x="125" y="14"/>
                </a:cubicBezTo>
                <a:cubicBezTo>
                  <a:pt x="126" y="11"/>
                  <a:pt x="126" y="11"/>
                  <a:pt x="126" y="11"/>
                </a:cubicBezTo>
                <a:cubicBezTo>
                  <a:pt x="125" y="7"/>
                  <a:pt x="125" y="7"/>
                  <a:pt x="125" y="7"/>
                </a:cubicBezTo>
                <a:cubicBezTo>
                  <a:pt x="124" y="6"/>
                  <a:pt x="124" y="6"/>
                  <a:pt x="124" y="6"/>
                </a:cubicBezTo>
                <a:cubicBezTo>
                  <a:pt x="122" y="10"/>
                  <a:pt x="122" y="10"/>
                  <a:pt x="122" y="10"/>
                </a:cubicBezTo>
                <a:cubicBezTo>
                  <a:pt x="122" y="10"/>
                  <a:pt x="122" y="10"/>
                  <a:pt x="122" y="10"/>
                </a:cubicBezTo>
                <a:cubicBezTo>
                  <a:pt x="122" y="10"/>
                  <a:pt x="122" y="10"/>
                  <a:pt x="122" y="10"/>
                </a:cubicBezTo>
                <a:cubicBezTo>
                  <a:pt x="109" y="21"/>
                  <a:pt x="109" y="21"/>
                  <a:pt x="109" y="21"/>
                </a:cubicBezTo>
                <a:cubicBezTo>
                  <a:pt x="109" y="22"/>
                  <a:pt x="109" y="22"/>
                  <a:pt x="109" y="22"/>
                </a:cubicBezTo>
                <a:cubicBezTo>
                  <a:pt x="108" y="22"/>
                  <a:pt x="108" y="22"/>
                  <a:pt x="108" y="22"/>
                </a:cubicBezTo>
                <a:cubicBezTo>
                  <a:pt x="108" y="22"/>
                  <a:pt x="108" y="22"/>
                  <a:pt x="108" y="22"/>
                </a:cubicBezTo>
                <a:cubicBezTo>
                  <a:pt x="107" y="22"/>
                  <a:pt x="107" y="22"/>
                  <a:pt x="107" y="22"/>
                </a:cubicBezTo>
                <a:cubicBezTo>
                  <a:pt x="103" y="20"/>
                  <a:pt x="103" y="20"/>
                  <a:pt x="103" y="20"/>
                </a:cubicBezTo>
                <a:cubicBezTo>
                  <a:pt x="103" y="20"/>
                  <a:pt x="103" y="20"/>
                  <a:pt x="103" y="20"/>
                </a:cubicBezTo>
                <a:cubicBezTo>
                  <a:pt x="99" y="16"/>
                  <a:pt x="99" y="16"/>
                  <a:pt x="99" y="16"/>
                </a:cubicBezTo>
                <a:cubicBezTo>
                  <a:pt x="92" y="14"/>
                  <a:pt x="92" y="14"/>
                  <a:pt x="92" y="14"/>
                </a:cubicBezTo>
                <a:cubicBezTo>
                  <a:pt x="92" y="14"/>
                  <a:pt x="92" y="14"/>
                  <a:pt x="92" y="14"/>
                </a:cubicBezTo>
                <a:cubicBezTo>
                  <a:pt x="92" y="13"/>
                  <a:pt x="92" y="13"/>
                  <a:pt x="92" y="13"/>
                </a:cubicBezTo>
                <a:cubicBezTo>
                  <a:pt x="88" y="10"/>
                  <a:pt x="88" y="10"/>
                  <a:pt x="88" y="10"/>
                </a:cubicBezTo>
                <a:cubicBezTo>
                  <a:pt x="75" y="8"/>
                  <a:pt x="75" y="8"/>
                  <a:pt x="75" y="8"/>
                </a:cubicBezTo>
                <a:cubicBezTo>
                  <a:pt x="75" y="8"/>
                  <a:pt x="75" y="8"/>
                  <a:pt x="75" y="8"/>
                </a:cubicBezTo>
                <a:cubicBezTo>
                  <a:pt x="74" y="8"/>
                  <a:pt x="74" y="8"/>
                  <a:pt x="74" y="8"/>
                </a:cubicBezTo>
                <a:cubicBezTo>
                  <a:pt x="66" y="3"/>
                  <a:pt x="66" y="3"/>
                  <a:pt x="66" y="3"/>
                </a:cubicBezTo>
                <a:cubicBezTo>
                  <a:pt x="66" y="4"/>
                  <a:pt x="66" y="4"/>
                  <a:pt x="66" y="4"/>
                </a:cubicBezTo>
                <a:cubicBezTo>
                  <a:pt x="59" y="0"/>
                  <a:pt x="59" y="0"/>
                  <a:pt x="59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0" y="15"/>
                  <a:pt x="50" y="15"/>
                  <a:pt x="50" y="15"/>
                </a:cubicBezTo>
                <a:cubicBezTo>
                  <a:pt x="48" y="15"/>
                  <a:pt x="48" y="15"/>
                  <a:pt x="48" y="15"/>
                </a:cubicBezTo>
                <a:cubicBezTo>
                  <a:pt x="40" y="16"/>
                  <a:pt x="40" y="16"/>
                  <a:pt x="40" y="16"/>
                </a:cubicBezTo>
                <a:cubicBezTo>
                  <a:pt x="35" y="16"/>
                  <a:pt x="35" y="16"/>
                  <a:pt x="35" y="16"/>
                </a:cubicBezTo>
                <a:cubicBezTo>
                  <a:pt x="34" y="16"/>
                  <a:pt x="34" y="16"/>
                  <a:pt x="34" y="16"/>
                </a:cubicBezTo>
                <a:cubicBezTo>
                  <a:pt x="34" y="16"/>
                  <a:pt x="34" y="16"/>
                  <a:pt x="34" y="16"/>
                </a:cubicBezTo>
                <a:cubicBezTo>
                  <a:pt x="30" y="12"/>
                  <a:pt x="30" y="12"/>
                  <a:pt x="30" y="12"/>
                </a:cubicBezTo>
                <a:cubicBezTo>
                  <a:pt x="22" y="16"/>
                  <a:pt x="22" y="16"/>
                  <a:pt x="22" y="16"/>
                </a:cubicBezTo>
                <a:cubicBezTo>
                  <a:pt x="14" y="26"/>
                  <a:pt x="14" y="26"/>
                  <a:pt x="14" y="26"/>
                </a:cubicBezTo>
                <a:cubicBezTo>
                  <a:pt x="8" y="43"/>
                  <a:pt x="8" y="43"/>
                  <a:pt x="8" y="43"/>
                </a:cubicBezTo>
                <a:cubicBezTo>
                  <a:pt x="10" y="62"/>
                  <a:pt x="10" y="62"/>
                  <a:pt x="10" y="62"/>
                </a:cubicBezTo>
                <a:cubicBezTo>
                  <a:pt x="13" y="72"/>
                  <a:pt x="13" y="72"/>
                  <a:pt x="13" y="72"/>
                </a:cubicBezTo>
                <a:cubicBezTo>
                  <a:pt x="13" y="74"/>
                  <a:pt x="13" y="74"/>
                  <a:pt x="13" y="74"/>
                </a:cubicBezTo>
                <a:cubicBezTo>
                  <a:pt x="12" y="75"/>
                  <a:pt x="12" y="75"/>
                  <a:pt x="12" y="75"/>
                </a:cubicBezTo>
                <a:cubicBezTo>
                  <a:pt x="10" y="76"/>
                  <a:pt x="9" y="79"/>
                  <a:pt x="9" y="83"/>
                </a:cubicBezTo>
                <a:cubicBezTo>
                  <a:pt x="13" y="99"/>
                  <a:pt x="13" y="99"/>
                  <a:pt x="13" y="99"/>
                </a:cubicBezTo>
                <a:cubicBezTo>
                  <a:pt x="12" y="100"/>
                  <a:pt x="12" y="100"/>
                  <a:pt x="12" y="100"/>
                </a:cubicBezTo>
                <a:cubicBezTo>
                  <a:pt x="5" y="104"/>
                  <a:pt x="1" y="107"/>
                  <a:pt x="1" y="109"/>
                </a:cubicBezTo>
                <a:cubicBezTo>
                  <a:pt x="0" y="114"/>
                  <a:pt x="0" y="114"/>
                  <a:pt x="0" y="114"/>
                </a:cubicBezTo>
                <a:cubicBezTo>
                  <a:pt x="7" y="112"/>
                  <a:pt x="7" y="112"/>
                  <a:pt x="7" y="112"/>
                </a:cubicBezTo>
                <a:cubicBezTo>
                  <a:pt x="7" y="111"/>
                  <a:pt x="7" y="111"/>
                  <a:pt x="7" y="111"/>
                </a:cubicBezTo>
                <a:cubicBezTo>
                  <a:pt x="8" y="111"/>
                  <a:pt x="8" y="111"/>
                  <a:pt x="8" y="111"/>
                </a:cubicBezTo>
                <a:cubicBezTo>
                  <a:pt x="12" y="111"/>
                  <a:pt x="15" y="113"/>
                  <a:pt x="16" y="117"/>
                </a:cubicBezTo>
                <a:cubicBezTo>
                  <a:pt x="17" y="126"/>
                  <a:pt x="17" y="126"/>
                  <a:pt x="17" y="126"/>
                </a:cubicBezTo>
                <a:cubicBezTo>
                  <a:pt x="16" y="127"/>
                  <a:pt x="16" y="127"/>
                  <a:pt x="16" y="127"/>
                </a:cubicBezTo>
                <a:cubicBezTo>
                  <a:pt x="16" y="128"/>
                  <a:pt x="16" y="128"/>
                  <a:pt x="16" y="128"/>
                </a:cubicBezTo>
                <a:cubicBezTo>
                  <a:pt x="14" y="129"/>
                  <a:pt x="14" y="130"/>
                  <a:pt x="14" y="132"/>
                </a:cubicBezTo>
                <a:cubicBezTo>
                  <a:pt x="12" y="141"/>
                  <a:pt x="12" y="141"/>
                  <a:pt x="12" y="141"/>
                </a:cubicBezTo>
                <a:cubicBezTo>
                  <a:pt x="13" y="144"/>
                  <a:pt x="14" y="146"/>
                  <a:pt x="16" y="148"/>
                </a:cubicBezTo>
                <a:cubicBezTo>
                  <a:pt x="24" y="158"/>
                  <a:pt x="24" y="158"/>
                  <a:pt x="24" y="158"/>
                </a:cubicBezTo>
                <a:cubicBezTo>
                  <a:pt x="32" y="152"/>
                  <a:pt x="32" y="152"/>
                  <a:pt x="32" y="152"/>
                </a:cubicBezTo>
                <a:cubicBezTo>
                  <a:pt x="38" y="151"/>
                  <a:pt x="38" y="151"/>
                  <a:pt x="38" y="151"/>
                </a:cubicBezTo>
                <a:cubicBezTo>
                  <a:pt x="38" y="151"/>
                  <a:pt x="38" y="151"/>
                  <a:pt x="38" y="151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42" y="153"/>
                  <a:pt x="42" y="153"/>
                  <a:pt x="42" y="153"/>
                </a:cubicBezTo>
                <a:cubicBezTo>
                  <a:pt x="44" y="153"/>
                  <a:pt x="45" y="152"/>
                  <a:pt x="46" y="151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49" y="143"/>
                  <a:pt x="49" y="143"/>
                  <a:pt x="49" y="143"/>
                </a:cubicBezTo>
                <a:cubicBezTo>
                  <a:pt x="50" y="142"/>
                  <a:pt x="51" y="141"/>
                  <a:pt x="52" y="140"/>
                </a:cubicBezTo>
                <a:cubicBezTo>
                  <a:pt x="62" y="140"/>
                  <a:pt x="62" y="140"/>
                  <a:pt x="62" y="140"/>
                </a:cubicBezTo>
                <a:cubicBezTo>
                  <a:pt x="64" y="141"/>
                  <a:pt x="65" y="140"/>
                  <a:pt x="65" y="140"/>
                </a:cubicBezTo>
                <a:cubicBezTo>
                  <a:pt x="66" y="137"/>
                  <a:pt x="67" y="136"/>
                  <a:pt x="68" y="135"/>
                </a:cubicBezTo>
                <a:cubicBezTo>
                  <a:pt x="70" y="135"/>
                  <a:pt x="72" y="135"/>
                  <a:pt x="73" y="136"/>
                </a:cubicBezTo>
                <a:cubicBezTo>
                  <a:pt x="76" y="139"/>
                  <a:pt x="78" y="141"/>
                  <a:pt x="78" y="144"/>
                </a:cubicBezTo>
                <a:cubicBezTo>
                  <a:pt x="77" y="151"/>
                  <a:pt x="77" y="151"/>
                  <a:pt x="77" y="151"/>
                </a:cubicBezTo>
                <a:cubicBezTo>
                  <a:pt x="78" y="152"/>
                  <a:pt x="78" y="152"/>
                  <a:pt x="78" y="152"/>
                </a:cubicBezTo>
                <a:cubicBezTo>
                  <a:pt x="81" y="154"/>
                  <a:pt x="82" y="156"/>
                  <a:pt x="82" y="158"/>
                </a:cubicBezTo>
                <a:cubicBezTo>
                  <a:pt x="81" y="165"/>
                  <a:pt x="81" y="165"/>
                  <a:pt x="81" y="165"/>
                </a:cubicBezTo>
                <a:cubicBezTo>
                  <a:pt x="80" y="169"/>
                  <a:pt x="78" y="172"/>
                  <a:pt x="77" y="172"/>
                </a:cubicBezTo>
                <a:cubicBezTo>
                  <a:pt x="77" y="172"/>
                  <a:pt x="77" y="172"/>
                  <a:pt x="77" y="172"/>
                </a:cubicBezTo>
                <a:cubicBezTo>
                  <a:pt x="71" y="185"/>
                  <a:pt x="71" y="185"/>
                  <a:pt x="71" y="185"/>
                </a:cubicBezTo>
                <a:cubicBezTo>
                  <a:pt x="73" y="186"/>
                  <a:pt x="73" y="186"/>
                  <a:pt x="73" y="186"/>
                </a:cubicBezTo>
                <a:cubicBezTo>
                  <a:pt x="82" y="186"/>
                  <a:pt x="82" y="186"/>
                  <a:pt x="82" y="186"/>
                </a:cubicBezTo>
                <a:cubicBezTo>
                  <a:pt x="84" y="187"/>
                  <a:pt x="84" y="187"/>
                  <a:pt x="84" y="187"/>
                </a:cubicBezTo>
                <a:cubicBezTo>
                  <a:pt x="84" y="188"/>
                  <a:pt x="84" y="188"/>
                  <a:pt x="84" y="188"/>
                </a:cubicBezTo>
                <a:cubicBezTo>
                  <a:pt x="82" y="192"/>
                  <a:pt x="82" y="195"/>
                  <a:pt x="82" y="197"/>
                </a:cubicBezTo>
                <a:cubicBezTo>
                  <a:pt x="86" y="199"/>
                  <a:pt x="88" y="200"/>
                  <a:pt x="89" y="199"/>
                </a:cubicBezTo>
                <a:cubicBezTo>
                  <a:pt x="94" y="197"/>
                  <a:pt x="94" y="197"/>
                  <a:pt x="94" y="197"/>
                </a:cubicBezTo>
                <a:cubicBezTo>
                  <a:pt x="97" y="196"/>
                  <a:pt x="97" y="196"/>
                  <a:pt x="97" y="196"/>
                </a:cubicBezTo>
                <a:cubicBezTo>
                  <a:pt x="102" y="196"/>
                  <a:pt x="102" y="196"/>
                  <a:pt x="102" y="196"/>
                </a:cubicBezTo>
                <a:cubicBezTo>
                  <a:pt x="108" y="190"/>
                  <a:pt x="108" y="190"/>
                  <a:pt x="108" y="190"/>
                </a:cubicBezTo>
                <a:cubicBezTo>
                  <a:pt x="108" y="183"/>
                  <a:pt x="108" y="183"/>
                  <a:pt x="108" y="183"/>
                </a:cubicBezTo>
                <a:cubicBezTo>
                  <a:pt x="107" y="181"/>
                  <a:pt x="108" y="179"/>
                  <a:pt x="108" y="178"/>
                </a:cubicBezTo>
                <a:cubicBezTo>
                  <a:pt x="110" y="177"/>
                  <a:pt x="113" y="177"/>
                  <a:pt x="118" y="180"/>
                </a:cubicBezTo>
                <a:cubicBezTo>
                  <a:pt x="128" y="186"/>
                  <a:pt x="128" y="186"/>
                  <a:pt x="128" y="186"/>
                </a:cubicBezTo>
                <a:cubicBezTo>
                  <a:pt x="131" y="188"/>
                  <a:pt x="133" y="189"/>
                  <a:pt x="135" y="189"/>
                </a:cubicBezTo>
                <a:cubicBezTo>
                  <a:pt x="135" y="188"/>
                  <a:pt x="135" y="188"/>
                  <a:pt x="135" y="188"/>
                </a:cubicBezTo>
                <a:cubicBezTo>
                  <a:pt x="136" y="187"/>
                  <a:pt x="135" y="184"/>
                  <a:pt x="133" y="180"/>
                </a:cubicBezTo>
                <a:cubicBezTo>
                  <a:pt x="128" y="172"/>
                  <a:pt x="128" y="172"/>
                  <a:pt x="128" y="172"/>
                </a:cubicBezTo>
                <a:cubicBezTo>
                  <a:pt x="128" y="171"/>
                  <a:pt x="128" y="171"/>
                  <a:pt x="128" y="171"/>
                </a:cubicBezTo>
                <a:cubicBezTo>
                  <a:pt x="128" y="171"/>
                  <a:pt x="128" y="171"/>
                  <a:pt x="128" y="171"/>
                </a:cubicBezTo>
                <a:cubicBezTo>
                  <a:pt x="128" y="170"/>
                  <a:pt x="128" y="170"/>
                  <a:pt x="128" y="170"/>
                </a:cubicBezTo>
                <a:cubicBezTo>
                  <a:pt x="134" y="163"/>
                  <a:pt x="139" y="160"/>
                  <a:pt x="146" y="163"/>
                </a:cubicBezTo>
                <a:cubicBezTo>
                  <a:pt x="160" y="170"/>
                  <a:pt x="160" y="170"/>
                  <a:pt x="160" y="170"/>
                </a:cubicBezTo>
                <a:cubicBezTo>
                  <a:pt x="166" y="166"/>
                  <a:pt x="166" y="166"/>
                  <a:pt x="166" y="166"/>
                </a:cubicBezTo>
                <a:cubicBezTo>
                  <a:pt x="167" y="166"/>
                  <a:pt x="167" y="166"/>
                  <a:pt x="167" y="166"/>
                </a:cubicBezTo>
                <a:cubicBezTo>
                  <a:pt x="167" y="165"/>
                  <a:pt x="167" y="165"/>
                  <a:pt x="167" y="165"/>
                </a:cubicBezTo>
                <a:cubicBezTo>
                  <a:pt x="167" y="165"/>
                  <a:pt x="167" y="165"/>
                  <a:pt x="167" y="165"/>
                </a:cubicBezTo>
                <a:cubicBezTo>
                  <a:pt x="166" y="164"/>
                  <a:pt x="166" y="164"/>
                  <a:pt x="166" y="164"/>
                </a:cubicBezTo>
                <a:cubicBezTo>
                  <a:pt x="166" y="164"/>
                  <a:pt x="166" y="164"/>
                  <a:pt x="166" y="164"/>
                </a:cubicBezTo>
                <a:cubicBezTo>
                  <a:pt x="167" y="163"/>
                  <a:pt x="167" y="163"/>
                  <a:pt x="167" y="163"/>
                </a:cubicBezTo>
                <a:cubicBezTo>
                  <a:pt x="172" y="155"/>
                  <a:pt x="173" y="149"/>
                  <a:pt x="172" y="146"/>
                </a:cubicBezTo>
                <a:cubicBezTo>
                  <a:pt x="170" y="143"/>
                  <a:pt x="168" y="142"/>
                  <a:pt x="167" y="142"/>
                </a:cubicBezTo>
                <a:cubicBezTo>
                  <a:pt x="166" y="142"/>
                  <a:pt x="166" y="142"/>
                  <a:pt x="166" y="142"/>
                </a:cubicBezTo>
                <a:cubicBezTo>
                  <a:pt x="165" y="138"/>
                  <a:pt x="165" y="138"/>
                  <a:pt x="165" y="138"/>
                </a:cubicBezTo>
                <a:cubicBezTo>
                  <a:pt x="166" y="138"/>
                  <a:pt x="166" y="138"/>
                  <a:pt x="166" y="138"/>
                </a:cubicBezTo>
                <a:cubicBezTo>
                  <a:pt x="168" y="136"/>
                  <a:pt x="170" y="135"/>
                  <a:pt x="170" y="134"/>
                </a:cubicBezTo>
                <a:cubicBezTo>
                  <a:pt x="169" y="132"/>
                  <a:pt x="169" y="132"/>
                  <a:pt x="169" y="132"/>
                </a:cubicBezTo>
                <a:cubicBezTo>
                  <a:pt x="163" y="126"/>
                  <a:pt x="163" y="126"/>
                  <a:pt x="163" y="126"/>
                </a:cubicBezTo>
                <a:cubicBezTo>
                  <a:pt x="163" y="126"/>
                  <a:pt x="163" y="126"/>
                  <a:pt x="163" y="126"/>
                </a:cubicBezTo>
                <a:cubicBezTo>
                  <a:pt x="163" y="125"/>
                  <a:pt x="163" y="125"/>
                  <a:pt x="163" y="125"/>
                </a:cubicBezTo>
                <a:cubicBezTo>
                  <a:pt x="160" y="116"/>
                  <a:pt x="160" y="116"/>
                  <a:pt x="160" y="116"/>
                </a:cubicBezTo>
                <a:cubicBezTo>
                  <a:pt x="158" y="110"/>
                  <a:pt x="158" y="104"/>
                  <a:pt x="158" y="98"/>
                </a:cubicBezTo>
                <a:cubicBezTo>
                  <a:pt x="158" y="94"/>
                  <a:pt x="158" y="94"/>
                  <a:pt x="158" y="94"/>
                </a:cubicBezTo>
                <a:cubicBezTo>
                  <a:pt x="154" y="98"/>
                  <a:pt x="154" y="98"/>
                  <a:pt x="154" y="98"/>
                </a:cubicBezTo>
                <a:cubicBezTo>
                  <a:pt x="151" y="102"/>
                  <a:pt x="151" y="102"/>
                  <a:pt x="151" y="102"/>
                </a:cubicBezTo>
                <a:cubicBezTo>
                  <a:pt x="150" y="85"/>
                  <a:pt x="150" y="85"/>
                  <a:pt x="150" y="85"/>
                </a:cubicBezTo>
                <a:cubicBezTo>
                  <a:pt x="150" y="85"/>
                  <a:pt x="150" y="85"/>
                  <a:pt x="150" y="85"/>
                </a:cubicBezTo>
                <a:cubicBezTo>
                  <a:pt x="150" y="84"/>
                  <a:pt x="150" y="84"/>
                  <a:pt x="150" y="84"/>
                </a:cubicBezTo>
                <a:cubicBezTo>
                  <a:pt x="150" y="84"/>
                  <a:pt x="150" y="84"/>
                  <a:pt x="150" y="84"/>
                </a:cubicBezTo>
                <a:cubicBezTo>
                  <a:pt x="159" y="71"/>
                  <a:pt x="165" y="64"/>
                  <a:pt x="167" y="62"/>
                </a:cubicBezTo>
                <a:cubicBezTo>
                  <a:pt x="163" y="50"/>
                  <a:pt x="163" y="50"/>
                  <a:pt x="163" y="50"/>
                </a:cubicBezTo>
                <a:cubicBezTo>
                  <a:pt x="162" y="44"/>
                  <a:pt x="161" y="40"/>
                  <a:pt x="161" y="38"/>
                </a:cubicBezTo>
                <a:cubicBezTo>
                  <a:pt x="154" y="35"/>
                  <a:pt x="154" y="35"/>
                  <a:pt x="154" y="35"/>
                </a:cubicBezTo>
                <a:lnTo>
                  <a:pt x="150" y="34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Freeform 19"/>
          <p:cNvSpPr>
            <a:spLocks/>
          </p:cNvSpPr>
          <p:nvPr/>
        </p:nvSpPr>
        <p:spPr bwMode="auto">
          <a:xfrm>
            <a:off x="6811719" y="4223544"/>
            <a:ext cx="917575" cy="574675"/>
          </a:xfrm>
          <a:custGeom>
            <a:avLst/>
            <a:gdLst>
              <a:gd name="T0" fmla="*/ 32 w 244"/>
              <a:gd name="T1" fmla="*/ 5 h 153"/>
              <a:gd name="T2" fmla="*/ 43 w 244"/>
              <a:gd name="T3" fmla="*/ 12 h 153"/>
              <a:gd name="T4" fmla="*/ 49 w 244"/>
              <a:gd name="T5" fmla="*/ 20 h 153"/>
              <a:gd name="T6" fmla="*/ 44 w 244"/>
              <a:gd name="T7" fmla="*/ 26 h 153"/>
              <a:gd name="T8" fmla="*/ 30 w 244"/>
              <a:gd name="T9" fmla="*/ 29 h 153"/>
              <a:gd name="T10" fmla="*/ 32 w 244"/>
              <a:gd name="T11" fmla="*/ 37 h 153"/>
              <a:gd name="T12" fmla="*/ 36 w 244"/>
              <a:gd name="T13" fmla="*/ 54 h 153"/>
              <a:gd name="T14" fmla="*/ 45 w 244"/>
              <a:gd name="T15" fmla="*/ 57 h 153"/>
              <a:gd name="T16" fmla="*/ 46 w 244"/>
              <a:gd name="T17" fmla="*/ 58 h 153"/>
              <a:gd name="T18" fmla="*/ 51 w 244"/>
              <a:gd name="T19" fmla="*/ 65 h 153"/>
              <a:gd name="T20" fmla="*/ 54 w 244"/>
              <a:gd name="T21" fmla="*/ 73 h 153"/>
              <a:gd name="T22" fmla="*/ 40 w 244"/>
              <a:gd name="T23" fmla="*/ 92 h 153"/>
              <a:gd name="T24" fmla="*/ 2 w 244"/>
              <a:gd name="T25" fmla="*/ 102 h 153"/>
              <a:gd name="T26" fmla="*/ 4 w 244"/>
              <a:gd name="T27" fmla="*/ 116 h 153"/>
              <a:gd name="T28" fmla="*/ 19 w 244"/>
              <a:gd name="T29" fmla="*/ 143 h 153"/>
              <a:gd name="T30" fmla="*/ 20 w 244"/>
              <a:gd name="T31" fmla="*/ 143 h 153"/>
              <a:gd name="T32" fmla="*/ 26 w 244"/>
              <a:gd name="T33" fmla="*/ 151 h 153"/>
              <a:gd name="T34" fmla="*/ 30 w 244"/>
              <a:gd name="T35" fmla="*/ 138 h 153"/>
              <a:gd name="T36" fmla="*/ 39 w 244"/>
              <a:gd name="T37" fmla="*/ 127 h 153"/>
              <a:gd name="T38" fmla="*/ 56 w 244"/>
              <a:gd name="T39" fmla="*/ 127 h 153"/>
              <a:gd name="T40" fmla="*/ 63 w 244"/>
              <a:gd name="T41" fmla="*/ 111 h 153"/>
              <a:gd name="T42" fmla="*/ 80 w 244"/>
              <a:gd name="T43" fmla="*/ 111 h 153"/>
              <a:gd name="T44" fmla="*/ 109 w 244"/>
              <a:gd name="T45" fmla="*/ 121 h 153"/>
              <a:gd name="T46" fmla="*/ 110 w 244"/>
              <a:gd name="T47" fmla="*/ 121 h 153"/>
              <a:gd name="T48" fmla="*/ 121 w 244"/>
              <a:gd name="T49" fmla="*/ 127 h 153"/>
              <a:gd name="T50" fmla="*/ 121 w 244"/>
              <a:gd name="T51" fmla="*/ 127 h 153"/>
              <a:gd name="T52" fmla="*/ 132 w 244"/>
              <a:gd name="T53" fmla="*/ 128 h 153"/>
              <a:gd name="T54" fmla="*/ 142 w 244"/>
              <a:gd name="T55" fmla="*/ 115 h 153"/>
              <a:gd name="T56" fmla="*/ 148 w 244"/>
              <a:gd name="T57" fmla="*/ 120 h 153"/>
              <a:gd name="T58" fmla="*/ 149 w 244"/>
              <a:gd name="T59" fmla="*/ 129 h 153"/>
              <a:gd name="T60" fmla="*/ 159 w 244"/>
              <a:gd name="T61" fmla="*/ 123 h 153"/>
              <a:gd name="T62" fmla="*/ 165 w 244"/>
              <a:gd name="T63" fmla="*/ 123 h 153"/>
              <a:gd name="T64" fmla="*/ 170 w 244"/>
              <a:gd name="T65" fmla="*/ 141 h 153"/>
              <a:gd name="T66" fmla="*/ 194 w 244"/>
              <a:gd name="T67" fmla="*/ 130 h 153"/>
              <a:gd name="T68" fmla="*/ 215 w 244"/>
              <a:gd name="T69" fmla="*/ 121 h 153"/>
              <a:gd name="T70" fmla="*/ 237 w 244"/>
              <a:gd name="T71" fmla="*/ 114 h 153"/>
              <a:gd name="T72" fmla="*/ 242 w 244"/>
              <a:gd name="T73" fmla="*/ 111 h 153"/>
              <a:gd name="T74" fmla="*/ 230 w 244"/>
              <a:gd name="T75" fmla="*/ 77 h 153"/>
              <a:gd name="T76" fmla="*/ 236 w 244"/>
              <a:gd name="T77" fmla="*/ 67 h 153"/>
              <a:gd name="T78" fmla="*/ 222 w 244"/>
              <a:gd name="T79" fmla="*/ 63 h 153"/>
              <a:gd name="T80" fmla="*/ 215 w 244"/>
              <a:gd name="T81" fmla="*/ 55 h 153"/>
              <a:gd name="T82" fmla="*/ 214 w 244"/>
              <a:gd name="T83" fmla="*/ 54 h 153"/>
              <a:gd name="T84" fmla="*/ 186 w 244"/>
              <a:gd name="T85" fmla="*/ 47 h 153"/>
              <a:gd name="T86" fmla="*/ 162 w 244"/>
              <a:gd name="T87" fmla="*/ 47 h 153"/>
              <a:gd name="T88" fmla="*/ 108 w 244"/>
              <a:gd name="T89" fmla="*/ 25 h 153"/>
              <a:gd name="T90" fmla="*/ 72 w 244"/>
              <a:gd name="T91" fmla="*/ 0 h 153"/>
              <a:gd name="T92" fmla="*/ 37 w 244"/>
              <a:gd name="T93" fmla="*/ 3 h 153"/>
              <a:gd name="T94" fmla="*/ 31 w 244"/>
              <a:gd name="T95" fmla="*/ 1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44" h="153">
                <a:moveTo>
                  <a:pt x="31" y="1"/>
                </a:moveTo>
                <a:cubicBezTo>
                  <a:pt x="30" y="2"/>
                  <a:pt x="30" y="2"/>
                  <a:pt x="30" y="2"/>
                </a:cubicBezTo>
                <a:cubicBezTo>
                  <a:pt x="32" y="5"/>
                  <a:pt x="32" y="5"/>
                  <a:pt x="32" y="5"/>
                </a:cubicBezTo>
                <a:cubicBezTo>
                  <a:pt x="43" y="12"/>
                  <a:pt x="43" y="12"/>
                  <a:pt x="43" y="12"/>
                </a:cubicBezTo>
                <a:cubicBezTo>
                  <a:pt x="43" y="12"/>
                  <a:pt x="43" y="12"/>
                  <a:pt x="43" y="12"/>
                </a:cubicBezTo>
                <a:cubicBezTo>
                  <a:pt x="43" y="12"/>
                  <a:pt x="43" y="12"/>
                  <a:pt x="43" y="12"/>
                </a:cubicBezTo>
                <a:cubicBezTo>
                  <a:pt x="43" y="12"/>
                  <a:pt x="43" y="12"/>
                  <a:pt x="43" y="12"/>
                </a:cubicBezTo>
                <a:cubicBezTo>
                  <a:pt x="50" y="19"/>
                  <a:pt x="50" y="19"/>
                  <a:pt x="50" y="19"/>
                </a:cubicBezTo>
                <a:cubicBezTo>
                  <a:pt x="49" y="20"/>
                  <a:pt x="49" y="20"/>
                  <a:pt x="49" y="20"/>
                </a:cubicBezTo>
                <a:cubicBezTo>
                  <a:pt x="45" y="25"/>
                  <a:pt x="45" y="25"/>
                  <a:pt x="45" y="25"/>
                </a:cubicBezTo>
                <a:cubicBezTo>
                  <a:pt x="44" y="25"/>
                  <a:pt x="44" y="25"/>
                  <a:pt x="44" y="25"/>
                </a:cubicBezTo>
                <a:cubicBezTo>
                  <a:pt x="44" y="26"/>
                  <a:pt x="44" y="26"/>
                  <a:pt x="44" y="26"/>
                </a:cubicBezTo>
                <a:cubicBezTo>
                  <a:pt x="37" y="26"/>
                  <a:pt x="37" y="26"/>
                  <a:pt x="37" y="26"/>
                </a:cubicBezTo>
                <a:cubicBezTo>
                  <a:pt x="33" y="27"/>
                  <a:pt x="33" y="27"/>
                  <a:pt x="33" y="27"/>
                </a:cubicBezTo>
                <a:cubicBezTo>
                  <a:pt x="30" y="29"/>
                  <a:pt x="30" y="29"/>
                  <a:pt x="30" y="29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37"/>
                  <a:pt x="32" y="37"/>
                  <a:pt x="32" y="37"/>
                </a:cubicBezTo>
                <a:cubicBezTo>
                  <a:pt x="36" y="43"/>
                  <a:pt x="36" y="43"/>
                  <a:pt x="36" y="43"/>
                </a:cubicBezTo>
                <a:cubicBezTo>
                  <a:pt x="36" y="43"/>
                  <a:pt x="36" y="43"/>
                  <a:pt x="36" y="43"/>
                </a:cubicBezTo>
                <a:cubicBezTo>
                  <a:pt x="36" y="54"/>
                  <a:pt x="36" y="54"/>
                  <a:pt x="36" y="54"/>
                </a:cubicBezTo>
                <a:cubicBezTo>
                  <a:pt x="39" y="55"/>
                  <a:pt x="39" y="55"/>
                  <a:pt x="39" y="55"/>
                </a:cubicBezTo>
                <a:cubicBezTo>
                  <a:pt x="44" y="57"/>
                  <a:pt x="44" y="57"/>
                  <a:pt x="44" y="57"/>
                </a:cubicBezTo>
                <a:cubicBezTo>
                  <a:pt x="45" y="57"/>
                  <a:pt x="45" y="57"/>
                  <a:pt x="45" y="57"/>
                </a:cubicBezTo>
                <a:cubicBezTo>
                  <a:pt x="45" y="57"/>
                  <a:pt x="45" y="57"/>
                  <a:pt x="45" y="57"/>
                </a:cubicBezTo>
                <a:cubicBezTo>
                  <a:pt x="45" y="57"/>
                  <a:pt x="45" y="57"/>
                  <a:pt x="45" y="57"/>
                </a:cubicBezTo>
                <a:cubicBezTo>
                  <a:pt x="46" y="58"/>
                  <a:pt x="46" y="58"/>
                  <a:pt x="46" y="58"/>
                </a:cubicBezTo>
                <a:cubicBezTo>
                  <a:pt x="51" y="65"/>
                  <a:pt x="51" y="65"/>
                  <a:pt x="51" y="65"/>
                </a:cubicBezTo>
                <a:cubicBezTo>
                  <a:pt x="51" y="65"/>
                  <a:pt x="51" y="65"/>
                  <a:pt x="51" y="65"/>
                </a:cubicBezTo>
                <a:cubicBezTo>
                  <a:pt x="51" y="65"/>
                  <a:pt x="51" y="65"/>
                  <a:pt x="51" y="65"/>
                </a:cubicBezTo>
                <a:cubicBezTo>
                  <a:pt x="54" y="73"/>
                  <a:pt x="54" y="73"/>
                  <a:pt x="54" y="73"/>
                </a:cubicBezTo>
                <a:cubicBezTo>
                  <a:pt x="54" y="73"/>
                  <a:pt x="54" y="73"/>
                  <a:pt x="54" y="73"/>
                </a:cubicBezTo>
                <a:cubicBezTo>
                  <a:pt x="54" y="73"/>
                  <a:pt x="54" y="73"/>
                  <a:pt x="54" y="73"/>
                </a:cubicBezTo>
                <a:cubicBezTo>
                  <a:pt x="54" y="78"/>
                  <a:pt x="54" y="78"/>
                  <a:pt x="54" y="78"/>
                </a:cubicBezTo>
                <a:cubicBezTo>
                  <a:pt x="53" y="81"/>
                  <a:pt x="52" y="83"/>
                  <a:pt x="52" y="85"/>
                </a:cubicBezTo>
                <a:cubicBezTo>
                  <a:pt x="50" y="87"/>
                  <a:pt x="46" y="90"/>
                  <a:pt x="40" y="92"/>
                </a:cubicBezTo>
                <a:cubicBezTo>
                  <a:pt x="27" y="100"/>
                  <a:pt x="27" y="100"/>
                  <a:pt x="27" y="100"/>
                </a:cubicBezTo>
                <a:cubicBezTo>
                  <a:pt x="26" y="100"/>
                  <a:pt x="26" y="100"/>
                  <a:pt x="26" y="100"/>
                </a:cubicBezTo>
                <a:cubicBezTo>
                  <a:pt x="2" y="102"/>
                  <a:pt x="2" y="102"/>
                  <a:pt x="2" y="102"/>
                </a:cubicBezTo>
                <a:cubicBezTo>
                  <a:pt x="0" y="108"/>
                  <a:pt x="0" y="108"/>
                  <a:pt x="0" y="108"/>
                </a:cubicBezTo>
                <a:cubicBezTo>
                  <a:pt x="4" y="116"/>
                  <a:pt x="4" y="116"/>
                  <a:pt x="4" y="116"/>
                </a:cubicBezTo>
                <a:cubicBezTo>
                  <a:pt x="4" y="116"/>
                  <a:pt x="4" y="116"/>
                  <a:pt x="4" y="116"/>
                </a:cubicBezTo>
                <a:cubicBezTo>
                  <a:pt x="4" y="117"/>
                  <a:pt x="4" y="117"/>
                  <a:pt x="4" y="117"/>
                </a:cubicBezTo>
                <a:cubicBezTo>
                  <a:pt x="6" y="127"/>
                  <a:pt x="6" y="127"/>
                  <a:pt x="6" y="127"/>
                </a:cubicBezTo>
                <a:cubicBezTo>
                  <a:pt x="19" y="143"/>
                  <a:pt x="19" y="143"/>
                  <a:pt x="19" y="143"/>
                </a:cubicBezTo>
                <a:cubicBezTo>
                  <a:pt x="20" y="143"/>
                  <a:pt x="20" y="143"/>
                  <a:pt x="20" y="143"/>
                </a:cubicBezTo>
                <a:cubicBezTo>
                  <a:pt x="20" y="143"/>
                  <a:pt x="20" y="143"/>
                  <a:pt x="20" y="143"/>
                </a:cubicBezTo>
                <a:cubicBezTo>
                  <a:pt x="20" y="143"/>
                  <a:pt x="20" y="143"/>
                  <a:pt x="20" y="143"/>
                </a:cubicBezTo>
                <a:cubicBezTo>
                  <a:pt x="25" y="153"/>
                  <a:pt x="25" y="153"/>
                  <a:pt x="25" y="153"/>
                </a:cubicBezTo>
                <a:cubicBezTo>
                  <a:pt x="26" y="151"/>
                  <a:pt x="26" y="151"/>
                  <a:pt x="26" y="151"/>
                </a:cubicBezTo>
                <a:cubicBezTo>
                  <a:pt x="26" y="151"/>
                  <a:pt x="26" y="151"/>
                  <a:pt x="26" y="151"/>
                </a:cubicBezTo>
                <a:cubicBezTo>
                  <a:pt x="30" y="139"/>
                  <a:pt x="30" y="139"/>
                  <a:pt x="30" y="139"/>
                </a:cubicBezTo>
                <a:cubicBezTo>
                  <a:pt x="30" y="139"/>
                  <a:pt x="30" y="139"/>
                  <a:pt x="30" y="139"/>
                </a:cubicBezTo>
                <a:cubicBezTo>
                  <a:pt x="30" y="138"/>
                  <a:pt x="30" y="138"/>
                  <a:pt x="30" y="138"/>
                </a:cubicBezTo>
                <a:cubicBezTo>
                  <a:pt x="30" y="138"/>
                  <a:pt x="30" y="138"/>
                  <a:pt x="30" y="138"/>
                </a:cubicBezTo>
                <a:cubicBezTo>
                  <a:pt x="38" y="128"/>
                  <a:pt x="38" y="128"/>
                  <a:pt x="38" y="128"/>
                </a:cubicBezTo>
                <a:cubicBezTo>
                  <a:pt x="39" y="127"/>
                  <a:pt x="39" y="127"/>
                  <a:pt x="39" y="127"/>
                </a:cubicBezTo>
                <a:cubicBezTo>
                  <a:pt x="49" y="123"/>
                  <a:pt x="49" y="123"/>
                  <a:pt x="49" y="123"/>
                </a:cubicBezTo>
                <a:cubicBezTo>
                  <a:pt x="50" y="123"/>
                  <a:pt x="50" y="123"/>
                  <a:pt x="50" y="123"/>
                </a:cubicBezTo>
                <a:cubicBezTo>
                  <a:pt x="56" y="127"/>
                  <a:pt x="56" y="127"/>
                  <a:pt x="56" y="127"/>
                </a:cubicBezTo>
                <a:cubicBezTo>
                  <a:pt x="64" y="126"/>
                  <a:pt x="64" y="126"/>
                  <a:pt x="64" y="126"/>
                </a:cubicBezTo>
                <a:cubicBezTo>
                  <a:pt x="62" y="112"/>
                  <a:pt x="62" y="112"/>
                  <a:pt x="62" y="112"/>
                </a:cubicBezTo>
                <a:cubicBezTo>
                  <a:pt x="63" y="111"/>
                  <a:pt x="63" y="111"/>
                  <a:pt x="63" y="111"/>
                </a:cubicBezTo>
                <a:cubicBezTo>
                  <a:pt x="71" y="111"/>
                  <a:pt x="71" y="111"/>
                  <a:pt x="71" y="111"/>
                </a:cubicBezTo>
                <a:cubicBezTo>
                  <a:pt x="79" y="111"/>
                  <a:pt x="79" y="111"/>
                  <a:pt x="79" y="111"/>
                </a:cubicBezTo>
                <a:cubicBezTo>
                  <a:pt x="80" y="111"/>
                  <a:pt x="80" y="111"/>
                  <a:pt x="80" y="111"/>
                </a:cubicBezTo>
                <a:cubicBezTo>
                  <a:pt x="80" y="111"/>
                  <a:pt x="80" y="111"/>
                  <a:pt x="80" y="111"/>
                </a:cubicBezTo>
                <a:cubicBezTo>
                  <a:pt x="96" y="119"/>
                  <a:pt x="96" y="119"/>
                  <a:pt x="96" y="119"/>
                </a:cubicBezTo>
                <a:cubicBezTo>
                  <a:pt x="109" y="121"/>
                  <a:pt x="109" y="121"/>
                  <a:pt x="109" y="121"/>
                </a:cubicBezTo>
                <a:cubicBezTo>
                  <a:pt x="110" y="121"/>
                  <a:pt x="110" y="121"/>
                  <a:pt x="110" y="121"/>
                </a:cubicBezTo>
                <a:cubicBezTo>
                  <a:pt x="110" y="121"/>
                  <a:pt x="110" y="121"/>
                  <a:pt x="110" y="121"/>
                </a:cubicBezTo>
                <a:cubicBezTo>
                  <a:pt x="110" y="121"/>
                  <a:pt x="110" y="121"/>
                  <a:pt x="110" y="121"/>
                </a:cubicBezTo>
                <a:cubicBezTo>
                  <a:pt x="114" y="125"/>
                  <a:pt x="114" y="125"/>
                  <a:pt x="114" y="125"/>
                </a:cubicBezTo>
                <a:cubicBezTo>
                  <a:pt x="121" y="127"/>
                  <a:pt x="121" y="127"/>
                  <a:pt x="121" y="127"/>
                </a:cubicBezTo>
                <a:cubicBezTo>
                  <a:pt x="121" y="127"/>
                  <a:pt x="121" y="127"/>
                  <a:pt x="121" y="127"/>
                </a:cubicBezTo>
                <a:cubicBezTo>
                  <a:pt x="121" y="127"/>
                  <a:pt x="121" y="127"/>
                  <a:pt x="121" y="127"/>
                </a:cubicBezTo>
                <a:cubicBezTo>
                  <a:pt x="121" y="127"/>
                  <a:pt x="121" y="127"/>
                  <a:pt x="121" y="127"/>
                </a:cubicBezTo>
                <a:cubicBezTo>
                  <a:pt x="121" y="127"/>
                  <a:pt x="121" y="127"/>
                  <a:pt x="121" y="127"/>
                </a:cubicBezTo>
                <a:cubicBezTo>
                  <a:pt x="125" y="131"/>
                  <a:pt x="125" y="131"/>
                  <a:pt x="125" y="131"/>
                </a:cubicBezTo>
                <a:cubicBezTo>
                  <a:pt x="127" y="132"/>
                  <a:pt x="127" y="132"/>
                  <a:pt x="127" y="132"/>
                </a:cubicBezTo>
                <a:cubicBezTo>
                  <a:pt x="132" y="128"/>
                  <a:pt x="132" y="128"/>
                  <a:pt x="132" y="128"/>
                </a:cubicBezTo>
                <a:cubicBezTo>
                  <a:pt x="132" y="127"/>
                  <a:pt x="132" y="127"/>
                  <a:pt x="132" y="127"/>
                </a:cubicBezTo>
                <a:cubicBezTo>
                  <a:pt x="138" y="122"/>
                  <a:pt x="138" y="122"/>
                  <a:pt x="138" y="122"/>
                </a:cubicBezTo>
                <a:cubicBezTo>
                  <a:pt x="142" y="115"/>
                  <a:pt x="142" y="115"/>
                  <a:pt x="142" y="115"/>
                </a:cubicBezTo>
                <a:cubicBezTo>
                  <a:pt x="148" y="119"/>
                  <a:pt x="148" y="119"/>
                  <a:pt x="148" y="119"/>
                </a:cubicBezTo>
                <a:cubicBezTo>
                  <a:pt x="148" y="119"/>
                  <a:pt x="148" y="119"/>
                  <a:pt x="148" y="119"/>
                </a:cubicBezTo>
                <a:cubicBezTo>
                  <a:pt x="148" y="120"/>
                  <a:pt x="148" y="120"/>
                  <a:pt x="148" y="120"/>
                </a:cubicBezTo>
                <a:cubicBezTo>
                  <a:pt x="150" y="125"/>
                  <a:pt x="150" y="125"/>
                  <a:pt x="150" y="125"/>
                </a:cubicBezTo>
                <a:cubicBezTo>
                  <a:pt x="150" y="126"/>
                  <a:pt x="150" y="126"/>
                  <a:pt x="150" y="126"/>
                </a:cubicBezTo>
                <a:cubicBezTo>
                  <a:pt x="149" y="129"/>
                  <a:pt x="149" y="129"/>
                  <a:pt x="149" y="129"/>
                </a:cubicBezTo>
                <a:cubicBezTo>
                  <a:pt x="150" y="130"/>
                  <a:pt x="150" y="130"/>
                  <a:pt x="150" y="130"/>
                </a:cubicBezTo>
                <a:cubicBezTo>
                  <a:pt x="154" y="128"/>
                  <a:pt x="154" y="128"/>
                  <a:pt x="154" y="128"/>
                </a:cubicBezTo>
                <a:cubicBezTo>
                  <a:pt x="159" y="123"/>
                  <a:pt x="159" y="123"/>
                  <a:pt x="159" y="123"/>
                </a:cubicBezTo>
                <a:cubicBezTo>
                  <a:pt x="164" y="123"/>
                  <a:pt x="164" y="123"/>
                  <a:pt x="164" y="123"/>
                </a:cubicBezTo>
                <a:cubicBezTo>
                  <a:pt x="164" y="123"/>
                  <a:pt x="164" y="123"/>
                  <a:pt x="164" y="123"/>
                </a:cubicBezTo>
                <a:cubicBezTo>
                  <a:pt x="165" y="123"/>
                  <a:pt x="165" y="123"/>
                  <a:pt x="165" y="123"/>
                </a:cubicBezTo>
                <a:cubicBezTo>
                  <a:pt x="168" y="125"/>
                  <a:pt x="168" y="125"/>
                  <a:pt x="168" y="125"/>
                </a:cubicBezTo>
                <a:cubicBezTo>
                  <a:pt x="171" y="128"/>
                  <a:pt x="172" y="130"/>
                  <a:pt x="171" y="132"/>
                </a:cubicBezTo>
                <a:cubicBezTo>
                  <a:pt x="170" y="141"/>
                  <a:pt x="170" y="141"/>
                  <a:pt x="170" y="141"/>
                </a:cubicBezTo>
                <a:cubicBezTo>
                  <a:pt x="173" y="145"/>
                  <a:pt x="173" y="145"/>
                  <a:pt x="173" y="145"/>
                </a:cubicBezTo>
                <a:cubicBezTo>
                  <a:pt x="174" y="145"/>
                  <a:pt x="174" y="145"/>
                  <a:pt x="174" y="145"/>
                </a:cubicBezTo>
                <a:cubicBezTo>
                  <a:pt x="183" y="135"/>
                  <a:pt x="190" y="130"/>
                  <a:pt x="194" y="130"/>
                </a:cubicBezTo>
                <a:cubicBezTo>
                  <a:pt x="204" y="130"/>
                  <a:pt x="204" y="130"/>
                  <a:pt x="204" y="130"/>
                </a:cubicBezTo>
                <a:cubicBezTo>
                  <a:pt x="207" y="125"/>
                  <a:pt x="207" y="125"/>
                  <a:pt x="207" y="125"/>
                </a:cubicBezTo>
                <a:cubicBezTo>
                  <a:pt x="215" y="121"/>
                  <a:pt x="215" y="121"/>
                  <a:pt x="215" y="121"/>
                </a:cubicBezTo>
                <a:cubicBezTo>
                  <a:pt x="216" y="121"/>
                  <a:pt x="216" y="121"/>
                  <a:pt x="216" y="121"/>
                </a:cubicBezTo>
                <a:cubicBezTo>
                  <a:pt x="226" y="120"/>
                  <a:pt x="226" y="120"/>
                  <a:pt x="226" y="120"/>
                </a:cubicBezTo>
                <a:cubicBezTo>
                  <a:pt x="237" y="114"/>
                  <a:pt x="237" y="114"/>
                  <a:pt x="237" y="114"/>
                </a:cubicBezTo>
                <a:cubicBezTo>
                  <a:pt x="237" y="114"/>
                  <a:pt x="237" y="114"/>
                  <a:pt x="237" y="114"/>
                </a:cubicBezTo>
                <a:cubicBezTo>
                  <a:pt x="244" y="114"/>
                  <a:pt x="244" y="114"/>
                  <a:pt x="244" y="114"/>
                </a:cubicBezTo>
                <a:cubicBezTo>
                  <a:pt x="242" y="111"/>
                  <a:pt x="242" y="111"/>
                  <a:pt x="242" y="111"/>
                </a:cubicBezTo>
                <a:cubicBezTo>
                  <a:pt x="243" y="110"/>
                  <a:pt x="243" y="110"/>
                  <a:pt x="243" y="110"/>
                </a:cubicBezTo>
                <a:cubicBezTo>
                  <a:pt x="244" y="108"/>
                  <a:pt x="244" y="108"/>
                  <a:pt x="244" y="108"/>
                </a:cubicBezTo>
                <a:cubicBezTo>
                  <a:pt x="230" y="77"/>
                  <a:pt x="230" y="77"/>
                  <a:pt x="230" y="77"/>
                </a:cubicBezTo>
                <a:cubicBezTo>
                  <a:pt x="230" y="76"/>
                  <a:pt x="230" y="76"/>
                  <a:pt x="230" y="76"/>
                </a:cubicBezTo>
                <a:cubicBezTo>
                  <a:pt x="229" y="75"/>
                  <a:pt x="229" y="75"/>
                  <a:pt x="229" y="75"/>
                </a:cubicBezTo>
                <a:cubicBezTo>
                  <a:pt x="236" y="67"/>
                  <a:pt x="236" y="67"/>
                  <a:pt x="236" y="67"/>
                </a:cubicBezTo>
                <a:cubicBezTo>
                  <a:pt x="234" y="65"/>
                  <a:pt x="234" y="65"/>
                  <a:pt x="234" y="65"/>
                </a:cubicBezTo>
                <a:cubicBezTo>
                  <a:pt x="223" y="63"/>
                  <a:pt x="223" y="63"/>
                  <a:pt x="223" y="63"/>
                </a:cubicBezTo>
                <a:cubicBezTo>
                  <a:pt x="222" y="63"/>
                  <a:pt x="222" y="63"/>
                  <a:pt x="222" y="63"/>
                </a:cubicBezTo>
                <a:cubicBezTo>
                  <a:pt x="222" y="63"/>
                  <a:pt x="222" y="63"/>
                  <a:pt x="222" y="63"/>
                </a:cubicBezTo>
                <a:cubicBezTo>
                  <a:pt x="222" y="62"/>
                  <a:pt x="222" y="62"/>
                  <a:pt x="222" y="62"/>
                </a:cubicBezTo>
                <a:cubicBezTo>
                  <a:pt x="215" y="55"/>
                  <a:pt x="215" y="55"/>
                  <a:pt x="215" y="55"/>
                </a:cubicBezTo>
                <a:cubicBezTo>
                  <a:pt x="215" y="53"/>
                  <a:pt x="215" y="53"/>
                  <a:pt x="215" y="53"/>
                </a:cubicBezTo>
                <a:cubicBezTo>
                  <a:pt x="215" y="53"/>
                  <a:pt x="215" y="53"/>
                  <a:pt x="215" y="53"/>
                </a:cubicBezTo>
                <a:cubicBezTo>
                  <a:pt x="214" y="54"/>
                  <a:pt x="214" y="54"/>
                  <a:pt x="214" y="54"/>
                </a:cubicBezTo>
                <a:cubicBezTo>
                  <a:pt x="208" y="50"/>
                  <a:pt x="208" y="50"/>
                  <a:pt x="208" y="50"/>
                </a:cubicBezTo>
                <a:cubicBezTo>
                  <a:pt x="206" y="53"/>
                  <a:pt x="203" y="56"/>
                  <a:pt x="200" y="57"/>
                </a:cubicBezTo>
                <a:cubicBezTo>
                  <a:pt x="197" y="58"/>
                  <a:pt x="192" y="55"/>
                  <a:pt x="186" y="47"/>
                </a:cubicBezTo>
                <a:cubicBezTo>
                  <a:pt x="183" y="43"/>
                  <a:pt x="183" y="43"/>
                  <a:pt x="183" y="43"/>
                </a:cubicBezTo>
                <a:cubicBezTo>
                  <a:pt x="183" y="43"/>
                  <a:pt x="180" y="43"/>
                  <a:pt x="176" y="45"/>
                </a:cubicBezTo>
                <a:cubicBezTo>
                  <a:pt x="169" y="47"/>
                  <a:pt x="164" y="48"/>
                  <a:pt x="162" y="47"/>
                </a:cubicBezTo>
                <a:cubicBezTo>
                  <a:pt x="160" y="45"/>
                  <a:pt x="160" y="41"/>
                  <a:pt x="160" y="35"/>
                </a:cubicBezTo>
                <a:cubicBezTo>
                  <a:pt x="161" y="31"/>
                  <a:pt x="160" y="29"/>
                  <a:pt x="160" y="27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3" y="23"/>
                  <a:pt x="99" y="21"/>
                  <a:pt x="97" y="19"/>
                </a:cubicBezTo>
                <a:cubicBezTo>
                  <a:pt x="89" y="17"/>
                  <a:pt x="89" y="17"/>
                  <a:pt x="89" y="17"/>
                </a:cubicBezTo>
                <a:cubicBezTo>
                  <a:pt x="86" y="15"/>
                  <a:pt x="80" y="10"/>
                  <a:pt x="72" y="0"/>
                </a:cubicBezTo>
                <a:cubicBezTo>
                  <a:pt x="66" y="5"/>
                  <a:pt x="66" y="5"/>
                  <a:pt x="66" y="5"/>
                </a:cubicBezTo>
                <a:cubicBezTo>
                  <a:pt x="58" y="2"/>
                  <a:pt x="58" y="2"/>
                  <a:pt x="58" y="2"/>
                </a:cubicBezTo>
                <a:cubicBezTo>
                  <a:pt x="37" y="3"/>
                  <a:pt x="37" y="3"/>
                  <a:pt x="37" y="3"/>
                </a:cubicBezTo>
                <a:cubicBezTo>
                  <a:pt x="37" y="3"/>
                  <a:pt x="37" y="3"/>
                  <a:pt x="37" y="3"/>
                </a:cubicBezTo>
                <a:cubicBezTo>
                  <a:pt x="37" y="3"/>
                  <a:pt x="37" y="3"/>
                  <a:pt x="37" y="3"/>
                </a:cubicBezTo>
                <a:lnTo>
                  <a:pt x="31" y="1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Freeform 20"/>
          <p:cNvSpPr>
            <a:spLocks/>
          </p:cNvSpPr>
          <p:nvPr/>
        </p:nvSpPr>
        <p:spPr bwMode="auto">
          <a:xfrm>
            <a:off x="7014919" y="5279231"/>
            <a:ext cx="954088" cy="755650"/>
          </a:xfrm>
          <a:custGeom>
            <a:avLst/>
            <a:gdLst>
              <a:gd name="T0" fmla="*/ 244 w 254"/>
              <a:gd name="T1" fmla="*/ 64 h 201"/>
              <a:gd name="T2" fmla="*/ 254 w 254"/>
              <a:gd name="T3" fmla="*/ 63 h 201"/>
              <a:gd name="T4" fmla="*/ 236 w 254"/>
              <a:gd name="T5" fmla="*/ 44 h 201"/>
              <a:gd name="T6" fmla="*/ 223 w 254"/>
              <a:gd name="T7" fmla="*/ 22 h 201"/>
              <a:gd name="T8" fmla="*/ 202 w 254"/>
              <a:gd name="T9" fmla="*/ 27 h 201"/>
              <a:gd name="T10" fmla="*/ 200 w 254"/>
              <a:gd name="T11" fmla="*/ 29 h 201"/>
              <a:gd name="T12" fmla="*/ 182 w 254"/>
              <a:gd name="T13" fmla="*/ 25 h 201"/>
              <a:gd name="T14" fmla="*/ 150 w 254"/>
              <a:gd name="T15" fmla="*/ 40 h 201"/>
              <a:gd name="T16" fmla="*/ 150 w 254"/>
              <a:gd name="T17" fmla="*/ 19 h 201"/>
              <a:gd name="T18" fmla="*/ 149 w 254"/>
              <a:gd name="T19" fmla="*/ 10 h 201"/>
              <a:gd name="T20" fmla="*/ 138 w 254"/>
              <a:gd name="T21" fmla="*/ 10 h 201"/>
              <a:gd name="T22" fmla="*/ 126 w 254"/>
              <a:gd name="T23" fmla="*/ 9 h 201"/>
              <a:gd name="T24" fmla="*/ 110 w 254"/>
              <a:gd name="T25" fmla="*/ 1 h 201"/>
              <a:gd name="T26" fmla="*/ 105 w 254"/>
              <a:gd name="T27" fmla="*/ 24 h 201"/>
              <a:gd name="T28" fmla="*/ 82 w 254"/>
              <a:gd name="T29" fmla="*/ 18 h 201"/>
              <a:gd name="T30" fmla="*/ 78 w 254"/>
              <a:gd name="T31" fmla="*/ 16 h 201"/>
              <a:gd name="T32" fmla="*/ 72 w 254"/>
              <a:gd name="T33" fmla="*/ 33 h 201"/>
              <a:gd name="T34" fmla="*/ 75 w 254"/>
              <a:gd name="T35" fmla="*/ 47 h 201"/>
              <a:gd name="T36" fmla="*/ 68 w 254"/>
              <a:gd name="T37" fmla="*/ 61 h 201"/>
              <a:gd name="T38" fmla="*/ 52 w 254"/>
              <a:gd name="T39" fmla="*/ 102 h 201"/>
              <a:gd name="T40" fmla="*/ 29 w 254"/>
              <a:gd name="T41" fmla="*/ 117 h 201"/>
              <a:gd name="T42" fmla="*/ 32 w 254"/>
              <a:gd name="T43" fmla="*/ 124 h 201"/>
              <a:gd name="T44" fmla="*/ 19 w 254"/>
              <a:gd name="T45" fmla="*/ 142 h 201"/>
              <a:gd name="T46" fmla="*/ 5 w 254"/>
              <a:gd name="T47" fmla="*/ 146 h 201"/>
              <a:gd name="T48" fmla="*/ 2 w 254"/>
              <a:gd name="T49" fmla="*/ 184 h 201"/>
              <a:gd name="T50" fmla="*/ 8 w 254"/>
              <a:gd name="T51" fmla="*/ 196 h 201"/>
              <a:gd name="T52" fmla="*/ 21 w 254"/>
              <a:gd name="T53" fmla="*/ 200 h 201"/>
              <a:gd name="T54" fmla="*/ 22 w 254"/>
              <a:gd name="T55" fmla="*/ 199 h 201"/>
              <a:gd name="T56" fmla="*/ 18 w 254"/>
              <a:gd name="T57" fmla="*/ 186 h 201"/>
              <a:gd name="T58" fmla="*/ 12 w 254"/>
              <a:gd name="T59" fmla="*/ 182 h 201"/>
              <a:gd name="T60" fmla="*/ 18 w 254"/>
              <a:gd name="T61" fmla="*/ 173 h 201"/>
              <a:gd name="T62" fmla="*/ 32 w 254"/>
              <a:gd name="T63" fmla="*/ 162 h 201"/>
              <a:gd name="T64" fmla="*/ 64 w 254"/>
              <a:gd name="T65" fmla="*/ 141 h 201"/>
              <a:gd name="T66" fmla="*/ 70 w 254"/>
              <a:gd name="T67" fmla="*/ 145 h 201"/>
              <a:gd name="T68" fmla="*/ 75 w 254"/>
              <a:gd name="T69" fmla="*/ 141 h 201"/>
              <a:gd name="T70" fmla="*/ 96 w 254"/>
              <a:gd name="T71" fmla="*/ 137 h 201"/>
              <a:gd name="T72" fmla="*/ 98 w 254"/>
              <a:gd name="T73" fmla="*/ 136 h 201"/>
              <a:gd name="T74" fmla="*/ 119 w 254"/>
              <a:gd name="T75" fmla="*/ 128 h 201"/>
              <a:gd name="T76" fmla="*/ 124 w 254"/>
              <a:gd name="T77" fmla="*/ 96 h 201"/>
              <a:gd name="T78" fmla="*/ 130 w 254"/>
              <a:gd name="T79" fmla="*/ 94 h 201"/>
              <a:gd name="T80" fmla="*/ 132 w 254"/>
              <a:gd name="T81" fmla="*/ 95 h 201"/>
              <a:gd name="T82" fmla="*/ 159 w 254"/>
              <a:gd name="T83" fmla="*/ 112 h 201"/>
              <a:gd name="T84" fmla="*/ 156 w 254"/>
              <a:gd name="T85" fmla="*/ 103 h 201"/>
              <a:gd name="T86" fmla="*/ 166 w 254"/>
              <a:gd name="T87" fmla="*/ 99 h 201"/>
              <a:gd name="T88" fmla="*/ 173 w 254"/>
              <a:gd name="T89" fmla="*/ 95 h 201"/>
              <a:gd name="T90" fmla="*/ 193 w 254"/>
              <a:gd name="T91" fmla="*/ 101 h 201"/>
              <a:gd name="T92" fmla="*/ 206 w 254"/>
              <a:gd name="T93" fmla="*/ 92 h 201"/>
              <a:gd name="T94" fmla="*/ 207 w 254"/>
              <a:gd name="T95" fmla="*/ 94 h 201"/>
              <a:gd name="T96" fmla="*/ 238 w 254"/>
              <a:gd name="T97" fmla="*/ 69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54" h="201">
                <a:moveTo>
                  <a:pt x="238" y="69"/>
                </a:moveTo>
                <a:cubicBezTo>
                  <a:pt x="242" y="68"/>
                  <a:pt x="244" y="67"/>
                  <a:pt x="244" y="65"/>
                </a:cubicBezTo>
                <a:cubicBezTo>
                  <a:pt x="244" y="64"/>
                  <a:pt x="244" y="64"/>
                  <a:pt x="244" y="64"/>
                </a:cubicBezTo>
                <a:cubicBezTo>
                  <a:pt x="245" y="63"/>
                  <a:pt x="245" y="63"/>
                  <a:pt x="245" y="63"/>
                </a:cubicBezTo>
                <a:cubicBezTo>
                  <a:pt x="246" y="63"/>
                  <a:pt x="246" y="63"/>
                  <a:pt x="246" y="63"/>
                </a:cubicBezTo>
                <a:cubicBezTo>
                  <a:pt x="254" y="63"/>
                  <a:pt x="254" y="63"/>
                  <a:pt x="254" y="63"/>
                </a:cubicBezTo>
                <a:cubicBezTo>
                  <a:pt x="254" y="58"/>
                  <a:pt x="254" y="58"/>
                  <a:pt x="254" y="58"/>
                </a:cubicBezTo>
                <a:cubicBezTo>
                  <a:pt x="252" y="58"/>
                  <a:pt x="250" y="57"/>
                  <a:pt x="248" y="55"/>
                </a:cubicBezTo>
                <a:cubicBezTo>
                  <a:pt x="236" y="44"/>
                  <a:pt x="236" y="44"/>
                  <a:pt x="236" y="44"/>
                </a:cubicBezTo>
                <a:cubicBezTo>
                  <a:pt x="236" y="44"/>
                  <a:pt x="236" y="44"/>
                  <a:pt x="236" y="44"/>
                </a:cubicBezTo>
                <a:cubicBezTo>
                  <a:pt x="230" y="29"/>
                  <a:pt x="230" y="29"/>
                  <a:pt x="230" y="29"/>
                </a:cubicBezTo>
                <a:cubicBezTo>
                  <a:pt x="223" y="22"/>
                  <a:pt x="223" y="22"/>
                  <a:pt x="223" y="22"/>
                </a:cubicBezTo>
                <a:cubicBezTo>
                  <a:pt x="214" y="21"/>
                  <a:pt x="208" y="21"/>
                  <a:pt x="203" y="22"/>
                </a:cubicBezTo>
                <a:cubicBezTo>
                  <a:pt x="201" y="22"/>
                  <a:pt x="201" y="22"/>
                  <a:pt x="201" y="22"/>
                </a:cubicBezTo>
                <a:cubicBezTo>
                  <a:pt x="202" y="27"/>
                  <a:pt x="202" y="27"/>
                  <a:pt x="202" y="27"/>
                </a:cubicBezTo>
                <a:cubicBezTo>
                  <a:pt x="202" y="28"/>
                  <a:pt x="202" y="28"/>
                  <a:pt x="202" y="28"/>
                </a:cubicBezTo>
                <a:cubicBezTo>
                  <a:pt x="202" y="29"/>
                  <a:pt x="202" y="29"/>
                  <a:pt x="202" y="29"/>
                </a:cubicBezTo>
                <a:cubicBezTo>
                  <a:pt x="200" y="29"/>
                  <a:pt x="200" y="29"/>
                  <a:pt x="200" y="29"/>
                </a:cubicBezTo>
                <a:cubicBezTo>
                  <a:pt x="194" y="32"/>
                  <a:pt x="194" y="32"/>
                  <a:pt x="194" y="32"/>
                </a:cubicBezTo>
                <a:cubicBezTo>
                  <a:pt x="193" y="31"/>
                  <a:pt x="193" y="31"/>
                  <a:pt x="193" y="31"/>
                </a:cubicBezTo>
                <a:cubicBezTo>
                  <a:pt x="188" y="26"/>
                  <a:pt x="184" y="24"/>
                  <a:pt x="182" y="25"/>
                </a:cubicBezTo>
                <a:cubicBezTo>
                  <a:pt x="168" y="32"/>
                  <a:pt x="160" y="35"/>
                  <a:pt x="158" y="33"/>
                </a:cubicBezTo>
                <a:cubicBezTo>
                  <a:pt x="156" y="34"/>
                  <a:pt x="154" y="35"/>
                  <a:pt x="152" y="38"/>
                </a:cubicBezTo>
                <a:cubicBezTo>
                  <a:pt x="150" y="40"/>
                  <a:pt x="150" y="40"/>
                  <a:pt x="150" y="40"/>
                </a:cubicBezTo>
                <a:cubicBezTo>
                  <a:pt x="149" y="38"/>
                  <a:pt x="149" y="38"/>
                  <a:pt x="149" y="38"/>
                </a:cubicBezTo>
                <a:cubicBezTo>
                  <a:pt x="145" y="34"/>
                  <a:pt x="143" y="31"/>
                  <a:pt x="143" y="29"/>
                </a:cubicBezTo>
                <a:cubicBezTo>
                  <a:pt x="143" y="27"/>
                  <a:pt x="146" y="24"/>
                  <a:pt x="150" y="19"/>
                </a:cubicBezTo>
                <a:cubicBezTo>
                  <a:pt x="156" y="12"/>
                  <a:pt x="159" y="9"/>
                  <a:pt x="159" y="8"/>
                </a:cubicBezTo>
                <a:cubicBezTo>
                  <a:pt x="158" y="6"/>
                  <a:pt x="158" y="6"/>
                  <a:pt x="158" y="6"/>
                </a:cubicBezTo>
                <a:cubicBezTo>
                  <a:pt x="156" y="5"/>
                  <a:pt x="153" y="7"/>
                  <a:pt x="149" y="10"/>
                </a:cubicBezTo>
                <a:cubicBezTo>
                  <a:pt x="145" y="13"/>
                  <a:pt x="142" y="14"/>
                  <a:pt x="141" y="14"/>
                </a:cubicBezTo>
                <a:cubicBezTo>
                  <a:pt x="140" y="14"/>
                  <a:pt x="139" y="12"/>
                  <a:pt x="139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5" y="3"/>
                  <a:pt x="135" y="3"/>
                  <a:pt x="135" y="3"/>
                </a:cubicBezTo>
                <a:cubicBezTo>
                  <a:pt x="127" y="8"/>
                  <a:pt x="127" y="8"/>
                  <a:pt x="127" y="8"/>
                </a:cubicBezTo>
                <a:cubicBezTo>
                  <a:pt x="126" y="9"/>
                  <a:pt x="126" y="9"/>
                  <a:pt x="126" y="9"/>
                </a:cubicBezTo>
                <a:cubicBezTo>
                  <a:pt x="126" y="8"/>
                  <a:pt x="126" y="8"/>
                  <a:pt x="126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0" y="5"/>
                  <a:pt x="115" y="3"/>
                  <a:pt x="110" y="1"/>
                </a:cubicBezTo>
                <a:cubicBezTo>
                  <a:pt x="106" y="0"/>
                  <a:pt x="102" y="1"/>
                  <a:pt x="99" y="6"/>
                </a:cubicBezTo>
                <a:cubicBezTo>
                  <a:pt x="102" y="12"/>
                  <a:pt x="102" y="12"/>
                  <a:pt x="102" y="12"/>
                </a:cubicBezTo>
                <a:cubicBezTo>
                  <a:pt x="105" y="18"/>
                  <a:pt x="106" y="22"/>
                  <a:pt x="105" y="24"/>
                </a:cubicBezTo>
                <a:cubicBezTo>
                  <a:pt x="104" y="26"/>
                  <a:pt x="103" y="27"/>
                  <a:pt x="102" y="27"/>
                </a:cubicBezTo>
                <a:cubicBezTo>
                  <a:pt x="99" y="28"/>
                  <a:pt x="96" y="27"/>
                  <a:pt x="91" y="23"/>
                </a:cubicBezTo>
                <a:cubicBezTo>
                  <a:pt x="88" y="21"/>
                  <a:pt x="85" y="19"/>
                  <a:pt x="82" y="18"/>
                </a:cubicBezTo>
                <a:cubicBezTo>
                  <a:pt x="78" y="16"/>
                  <a:pt x="78" y="16"/>
                  <a:pt x="78" y="16"/>
                </a:cubicBezTo>
                <a:cubicBezTo>
                  <a:pt x="78" y="16"/>
                  <a:pt x="78" y="16"/>
                  <a:pt x="78" y="16"/>
                </a:cubicBezTo>
                <a:cubicBezTo>
                  <a:pt x="78" y="16"/>
                  <a:pt x="78" y="16"/>
                  <a:pt x="78" y="16"/>
                </a:cubicBezTo>
                <a:cubicBezTo>
                  <a:pt x="78" y="17"/>
                  <a:pt x="78" y="17"/>
                  <a:pt x="78" y="17"/>
                </a:cubicBezTo>
                <a:cubicBezTo>
                  <a:pt x="78" y="26"/>
                  <a:pt x="78" y="26"/>
                  <a:pt x="78" y="26"/>
                </a:cubicBezTo>
                <a:cubicBezTo>
                  <a:pt x="72" y="33"/>
                  <a:pt x="72" y="33"/>
                  <a:pt x="72" y="33"/>
                </a:cubicBezTo>
                <a:cubicBezTo>
                  <a:pt x="72" y="40"/>
                  <a:pt x="72" y="40"/>
                  <a:pt x="72" y="40"/>
                </a:cubicBezTo>
                <a:cubicBezTo>
                  <a:pt x="74" y="47"/>
                  <a:pt x="74" y="47"/>
                  <a:pt x="74" y="47"/>
                </a:cubicBezTo>
                <a:cubicBezTo>
                  <a:pt x="75" y="47"/>
                  <a:pt x="75" y="47"/>
                  <a:pt x="75" y="47"/>
                </a:cubicBezTo>
                <a:cubicBezTo>
                  <a:pt x="70" y="54"/>
                  <a:pt x="70" y="54"/>
                  <a:pt x="70" y="54"/>
                </a:cubicBezTo>
                <a:cubicBezTo>
                  <a:pt x="68" y="60"/>
                  <a:pt x="68" y="60"/>
                  <a:pt x="68" y="60"/>
                </a:cubicBezTo>
                <a:cubicBezTo>
                  <a:pt x="68" y="61"/>
                  <a:pt x="68" y="61"/>
                  <a:pt x="68" y="61"/>
                </a:cubicBezTo>
                <a:cubicBezTo>
                  <a:pt x="62" y="67"/>
                  <a:pt x="62" y="67"/>
                  <a:pt x="62" y="67"/>
                </a:cubicBezTo>
                <a:cubicBezTo>
                  <a:pt x="52" y="90"/>
                  <a:pt x="52" y="90"/>
                  <a:pt x="52" y="90"/>
                </a:cubicBezTo>
                <a:cubicBezTo>
                  <a:pt x="52" y="102"/>
                  <a:pt x="52" y="102"/>
                  <a:pt x="52" y="102"/>
                </a:cubicBezTo>
                <a:cubicBezTo>
                  <a:pt x="52" y="102"/>
                  <a:pt x="52" y="102"/>
                  <a:pt x="52" y="102"/>
                </a:cubicBezTo>
                <a:cubicBezTo>
                  <a:pt x="30" y="115"/>
                  <a:pt x="30" y="115"/>
                  <a:pt x="30" y="115"/>
                </a:cubicBezTo>
                <a:cubicBezTo>
                  <a:pt x="29" y="117"/>
                  <a:pt x="29" y="117"/>
                  <a:pt x="29" y="117"/>
                </a:cubicBezTo>
                <a:cubicBezTo>
                  <a:pt x="32" y="124"/>
                  <a:pt x="32" y="124"/>
                  <a:pt x="32" y="124"/>
                </a:cubicBezTo>
                <a:cubicBezTo>
                  <a:pt x="32" y="124"/>
                  <a:pt x="32" y="124"/>
                  <a:pt x="32" y="124"/>
                </a:cubicBezTo>
                <a:cubicBezTo>
                  <a:pt x="32" y="124"/>
                  <a:pt x="32" y="124"/>
                  <a:pt x="32" y="124"/>
                </a:cubicBezTo>
                <a:cubicBezTo>
                  <a:pt x="30" y="133"/>
                  <a:pt x="30" y="133"/>
                  <a:pt x="30" y="133"/>
                </a:cubicBezTo>
                <a:cubicBezTo>
                  <a:pt x="21" y="132"/>
                  <a:pt x="21" y="132"/>
                  <a:pt x="21" y="132"/>
                </a:cubicBezTo>
                <a:cubicBezTo>
                  <a:pt x="19" y="142"/>
                  <a:pt x="19" y="142"/>
                  <a:pt x="19" y="142"/>
                </a:cubicBezTo>
                <a:cubicBezTo>
                  <a:pt x="8" y="142"/>
                  <a:pt x="8" y="142"/>
                  <a:pt x="8" y="142"/>
                </a:cubicBezTo>
                <a:cubicBezTo>
                  <a:pt x="5" y="146"/>
                  <a:pt x="5" y="146"/>
                  <a:pt x="5" y="146"/>
                </a:cubicBezTo>
                <a:cubicBezTo>
                  <a:pt x="5" y="146"/>
                  <a:pt x="5" y="146"/>
                  <a:pt x="5" y="146"/>
                </a:cubicBezTo>
                <a:cubicBezTo>
                  <a:pt x="2" y="153"/>
                  <a:pt x="2" y="153"/>
                  <a:pt x="2" y="153"/>
                </a:cubicBezTo>
                <a:cubicBezTo>
                  <a:pt x="0" y="178"/>
                  <a:pt x="0" y="178"/>
                  <a:pt x="0" y="178"/>
                </a:cubicBezTo>
                <a:cubicBezTo>
                  <a:pt x="2" y="184"/>
                  <a:pt x="2" y="184"/>
                  <a:pt x="2" y="184"/>
                </a:cubicBezTo>
                <a:cubicBezTo>
                  <a:pt x="3" y="184"/>
                  <a:pt x="3" y="184"/>
                  <a:pt x="3" y="184"/>
                </a:cubicBezTo>
                <a:cubicBezTo>
                  <a:pt x="3" y="190"/>
                  <a:pt x="3" y="190"/>
                  <a:pt x="3" y="190"/>
                </a:cubicBezTo>
                <a:cubicBezTo>
                  <a:pt x="8" y="196"/>
                  <a:pt x="8" y="196"/>
                  <a:pt x="8" y="196"/>
                </a:cubicBezTo>
                <a:cubicBezTo>
                  <a:pt x="8" y="196"/>
                  <a:pt x="8" y="196"/>
                  <a:pt x="8" y="196"/>
                </a:cubicBezTo>
                <a:cubicBezTo>
                  <a:pt x="8" y="201"/>
                  <a:pt x="8" y="201"/>
                  <a:pt x="8" y="201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2" y="199"/>
                  <a:pt x="22" y="199"/>
                  <a:pt x="22" y="199"/>
                </a:cubicBezTo>
                <a:cubicBezTo>
                  <a:pt x="22" y="199"/>
                  <a:pt x="22" y="199"/>
                  <a:pt x="22" y="199"/>
                </a:cubicBezTo>
                <a:cubicBezTo>
                  <a:pt x="22" y="199"/>
                  <a:pt x="22" y="199"/>
                  <a:pt x="22" y="199"/>
                </a:cubicBezTo>
                <a:cubicBezTo>
                  <a:pt x="22" y="198"/>
                  <a:pt x="22" y="198"/>
                  <a:pt x="22" y="198"/>
                </a:cubicBezTo>
                <a:cubicBezTo>
                  <a:pt x="26" y="194"/>
                  <a:pt x="26" y="194"/>
                  <a:pt x="26" y="194"/>
                </a:cubicBezTo>
                <a:cubicBezTo>
                  <a:pt x="18" y="186"/>
                  <a:pt x="18" y="186"/>
                  <a:pt x="18" y="186"/>
                </a:cubicBezTo>
                <a:cubicBezTo>
                  <a:pt x="17" y="186"/>
                  <a:pt x="17" y="186"/>
                  <a:pt x="17" y="186"/>
                </a:cubicBezTo>
                <a:cubicBezTo>
                  <a:pt x="12" y="182"/>
                  <a:pt x="12" y="182"/>
                  <a:pt x="12" y="182"/>
                </a:cubicBezTo>
                <a:cubicBezTo>
                  <a:pt x="12" y="182"/>
                  <a:pt x="12" y="182"/>
                  <a:pt x="12" y="182"/>
                </a:cubicBezTo>
                <a:cubicBezTo>
                  <a:pt x="12" y="181"/>
                  <a:pt x="12" y="181"/>
                  <a:pt x="12" y="181"/>
                </a:cubicBezTo>
                <a:cubicBezTo>
                  <a:pt x="12" y="173"/>
                  <a:pt x="12" y="173"/>
                  <a:pt x="12" y="173"/>
                </a:cubicBezTo>
                <a:cubicBezTo>
                  <a:pt x="18" y="173"/>
                  <a:pt x="18" y="173"/>
                  <a:pt x="18" y="173"/>
                </a:cubicBezTo>
                <a:cubicBezTo>
                  <a:pt x="19" y="170"/>
                  <a:pt x="19" y="170"/>
                  <a:pt x="19" y="170"/>
                </a:cubicBezTo>
                <a:cubicBezTo>
                  <a:pt x="16" y="162"/>
                  <a:pt x="16" y="162"/>
                  <a:pt x="16" y="162"/>
                </a:cubicBezTo>
                <a:cubicBezTo>
                  <a:pt x="32" y="162"/>
                  <a:pt x="32" y="162"/>
                  <a:pt x="32" y="162"/>
                </a:cubicBezTo>
                <a:cubicBezTo>
                  <a:pt x="60" y="149"/>
                  <a:pt x="60" y="149"/>
                  <a:pt x="60" y="149"/>
                </a:cubicBezTo>
                <a:cubicBezTo>
                  <a:pt x="63" y="143"/>
                  <a:pt x="63" y="143"/>
                  <a:pt x="63" y="143"/>
                </a:cubicBezTo>
                <a:cubicBezTo>
                  <a:pt x="64" y="141"/>
                  <a:pt x="64" y="141"/>
                  <a:pt x="64" y="141"/>
                </a:cubicBezTo>
                <a:cubicBezTo>
                  <a:pt x="70" y="144"/>
                  <a:pt x="70" y="144"/>
                  <a:pt x="70" y="144"/>
                </a:cubicBezTo>
                <a:cubicBezTo>
                  <a:pt x="70" y="144"/>
                  <a:pt x="70" y="144"/>
                  <a:pt x="70" y="144"/>
                </a:cubicBezTo>
                <a:cubicBezTo>
                  <a:pt x="70" y="145"/>
                  <a:pt x="70" y="145"/>
                  <a:pt x="70" y="145"/>
                </a:cubicBezTo>
                <a:cubicBezTo>
                  <a:pt x="73" y="148"/>
                  <a:pt x="73" y="148"/>
                  <a:pt x="73" y="148"/>
                </a:cubicBezTo>
                <a:cubicBezTo>
                  <a:pt x="76" y="147"/>
                  <a:pt x="76" y="147"/>
                  <a:pt x="76" y="147"/>
                </a:cubicBezTo>
                <a:cubicBezTo>
                  <a:pt x="75" y="141"/>
                  <a:pt x="75" y="141"/>
                  <a:pt x="75" y="141"/>
                </a:cubicBezTo>
                <a:cubicBezTo>
                  <a:pt x="84" y="141"/>
                  <a:pt x="84" y="141"/>
                  <a:pt x="84" y="141"/>
                </a:cubicBezTo>
                <a:cubicBezTo>
                  <a:pt x="93" y="143"/>
                  <a:pt x="93" y="143"/>
                  <a:pt x="93" y="143"/>
                </a:cubicBezTo>
                <a:cubicBezTo>
                  <a:pt x="96" y="137"/>
                  <a:pt x="96" y="137"/>
                  <a:pt x="96" y="137"/>
                </a:cubicBezTo>
                <a:cubicBezTo>
                  <a:pt x="97" y="136"/>
                  <a:pt x="97" y="136"/>
                  <a:pt x="97" y="136"/>
                </a:cubicBezTo>
                <a:cubicBezTo>
                  <a:pt x="97" y="136"/>
                  <a:pt x="97" y="136"/>
                  <a:pt x="97" y="136"/>
                </a:cubicBezTo>
                <a:cubicBezTo>
                  <a:pt x="98" y="136"/>
                  <a:pt x="98" y="136"/>
                  <a:pt x="98" y="136"/>
                </a:cubicBezTo>
                <a:cubicBezTo>
                  <a:pt x="107" y="133"/>
                  <a:pt x="107" y="133"/>
                  <a:pt x="107" y="133"/>
                </a:cubicBezTo>
                <a:cubicBezTo>
                  <a:pt x="109" y="119"/>
                  <a:pt x="109" y="119"/>
                  <a:pt x="109" y="119"/>
                </a:cubicBezTo>
                <a:cubicBezTo>
                  <a:pt x="119" y="128"/>
                  <a:pt x="119" y="128"/>
                  <a:pt x="119" y="128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25" y="126"/>
                  <a:pt x="125" y="126"/>
                  <a:pt x="125" y="126"/>
                </a:cubicBezTo>
                <a:cubicBezTo>
                  <a:pt x="124" y="96"/>
                  <a:pt x="124" y="96"/>
                  <a:pt x="124" y="96"/>
                </a:cubicBezTo>
                <a:cubicBezTo>
                  <a:pt x="124" y="95"/>
                  <a:pt x="124" y="95"/>
                  <a:pt x="124" y="95"/>
                </a:cubicBezTo>
                <a:cubicBezTo>
                  <a:pt x="124" y="93"/>
                  <a:pt x="124" y="93"/>
                  <a:pt x="124" y="93"/>
                </a:cubicBezTo>
                <a:cubicBezTo>
                  <a:pt x="130" y="94"/>
                  <a:pt x="130" y="94"/>
                  <a:pt x="130" y="94"/>
                </a:cubicBezTo>
                <a:cubicBezTo>
                  <a:pt x="131" y="94"/>
                  <a:pt x="131" y="94"/>
                  <a:pt x="131" y="94"/>
                </a:cubicBezTo>
                <a:cubicBezTo>
                  <a:pt x="132" y="95"/>
                  <a:pt x="132" y="95"/>
                  <a:pt x="132" y="95"/>
                </a:cubicBezTo>
                <a:cubicBezTo>
                  <a:pt x="132" y="95"/>
                  <a:pt x="132" y="95"/>
                  <a:pt x="132" y="95"/>
                </a:cubicBezTo>
                <a:cubicBezTo>
                  <a:pt x="143" y="115"/>
                  <a:pt x="143" y="115"/>
                  <a:pt x="143" y="115"/>
                </a:cubicBezTo>
                <a:cubicBezTo>
                  <a:pt x="156" y="113"/>
                  <a:pt x="156" y="113"/>
                  <a:pt x="156" y="113"/>
                </a:cubicBezTo>
                <a:cubicBezTo>
                  <a:pt x="159" y="112"/>
                  <a:pt x="159" y="112"/>
                  <a:pt x="159" y="112"/>
                </a:cubicBezTo>
                <a:cubicBezTo>
                  <a:pt x="161" y="108"/>
                  <a:pt x="161" y="108"/>
                  <a:pt x="161" y="108"/>
                </a:cubicBezTo>
                <a:cubicBezTo>
                  <a:pt x="157" y="104"/>
                  <a:pt x="157" y="104"/>
                  <a:pt x="157" y="104"/>
                </a:cubicBezTo>
                <a:cubicBezTo>
                  <a:pt x="156" y="103"/>
                  <a:pt x="156" y="103"/>
                  <a:pt x="156" y="103"/>
                </a:cubicBezTo>
                <a:cubicBezTo>
                  <a:pt x="165" y="100"/>
                  <a:pt x="165" y="100"/>
                  <a:pt x="165" y="100"/>
                </a:cubicBezTo>
                <a:cubicBezTo>
                  <a:pt x="166" y="99"/>
                  <a:pt x="166" y="99"/>
                  <a:pt x="166" y="99"/>
                </a:cubicBezTo>
                <a:cubicBezTo>
                  <a:pt x="166" y="99"/>
                  <a:pt x="166" y="99"/>
                  <a:pt x="166" y="99"/>
                </a:cubicBezTo>
                <a:cubicBezTo>
                  <a:pt x="170" y="103"/>
                  <a:pt x="170" y="103"/>
                  <a:pt x="170" y="103"/>
                </a:cubicBezTo>
                <a:cubicBezTo>
                  <a:pt x="173" y="101"/>
                  <a:pt x="173" y="101"/>
                  <a:pt x="173" y="101"/>
                </a:cubicBezTo>
                <a:cubicBezTo>
                  <a:pt x="173" y="95"/>
                  <a:pt x="173" y="95"/>
                  <a:pt x="173" y="95"/>
                </a:cubicBezTo>
                <a:cubicBezTo>
                  <a:pt x="175" y="95"/>
                  <a:pt x="175" y="95"/>
                  <a:pt x="175" y="95"/>
                </a:cubicBezTo>
                <a:cubicBezTo>
                  <a:pt x="182" y="95"/>
                  <a:pt x="182" y="95"/>
                  <a:pt x="182" y="95"/>
                </a:cubicBezTo>
                <a:cubicBezTo>
                  <a:pt x="186" y="95"/>
                  <a:pt x="190" y="98"/>
                  <a:pt x="193" y="101"/>
                </a:cubicBezTo>
                <a:cubicBezTo>
                  <a:pt x="194" y="103"/>
                  <a:pt x="194" y="103"/>
                  <a:pt x="194" y="103"/>
                </a:cubicBezTo>
                <a:cubicBezTo>
                  <a:pt x="196" y="93"/>
                  <a:pt x="196" y="93"/>
                  <a:pt x="196" y="93"/>
                </a:cubicBezTo>
                <a:cubicBezTo>
                  <a:pt x="198" y="91"/>
                  <a:pt x="201" y="90"/>
                  <a:pt x="206" y="92"/>
                </a:cubicBezTo>
                <a:cubicBezTo>
                  <a:pt x="207" y="93"/>
                  <a:pt x="207" y="93"/>
                  <a:pt x="207" y="93"/>
                </a:cubicBezTo>
                <a:cubicBezTo>
                  <a:pt x="207" y="93"/>
                  <a:pt x="207" y="93"/>
                  <a:pt x="207" y="93"/>
                </a:cubicBezTo>
                <a:cubicBezTo>
                  <a:pt x="207" y="94"/>
                  <a:pt x="207" y="94"/>
                  <a:pt x="207" y="94"/>
                </a:cubicBezTo>
                <a:cubicBezTo>
                  <a:pt x="208" y="94"/>
                  <a:pt x="208" y="94"/>
                  <a:pt x="209" y="94"/>
                </a:cubicBezTo>
                <a:cubicBezTo>
                  <a:pt x="211" y="94"/>
                  <a:pt x="218" y="89"/>
                  <a:pt x="230" y="80"/>
                </a:cubicBezTo>
                <a:cubicBezTo>
                  <a:pt x="230" y="74"/>
                  <a:pt x="233" y="70"/>
                  <a:pt x="238" y="69"/>
                </a:cubicBez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21"/>
          <p:cNvSpPr>
            <a:spLocks/>
          </p:cNvSpPr>
          <p:nvPr/>
        </p:nvSpPr>
        <p:spPr bwMode="auto">
          <a:xfrm>
            <a:off x="7465769" y="4625181"/>
            <a:ext cx="571500" cy="777875"/>
          </a:xfrm>
          <a:custGeom>
            <a:avLst/>
            <a:gdLst>
              <a:gd name="T0" fmla="*/ 119 w 152"/>
              <a:gd name="T1" fmla="*/ 8 h 207"/>
              <a:gd name="T2" fmla="*/ 106 w 152"/>
              <a:gd name="T3" fmla="*/ 3 h 207"/>
              <a:gd name="T4" fmla="*/ 88 w 152"/>
              <a:gd name="T5" fmla="*/ 16 h 207"/>
              <a:gd name="T6" fmla="*/ 76 w 152"/>
              <a:gd name="T7" fmla="*/ 11 h 207"/>
              <a:gd name="T8" fmla="*/ 76 w 152"/>
              <a:gd name="T9" fmla="*/ 12 h 207"/>
              <a:gd name="T10" fmla="*/ 54 w 152"/>
              <a:gd name="T11" fmla="*/ 17 h 207"/>
              <a:gd name="T12" fmla="*/ 42 w 152"/>
              <a:gd name="T13" fmla="*/ 18 h 207"/>
              <a:gd name="T14" fmla="*/ 34 w 152"/>
              <a:gd name="T15" fmla="*/ 27 h 207"/>
              <a:gd name="T16" fmla="*/ 20 w 152"/>
              <a:gd name="T17" fmla="*/ 28 h 207"/>
              <a:gd name="T18" fmla="*/ 10 w 152"/>
              <a:gd name="T19" fmla="*/ 44 h 207"/>
              <a:gd name="T20" fmla="*/ 11 w 152"/>
              <a:gd name="T21" fmla="*/ 46 h 207"/>
              <a:gd name="T22" fmla="*/ 17 w 152"/>
              <a:gd name="T23" fmla="*/ 69 h 207"/>
              <a:gd name="T24" fmla="*/ 17 w 152"/>
              <a:gd name="T25" fmla="*/ 72 h 207"/>
              <a:gd name="T26" fmla="*/ 16 w 152"/>
              <a:gd name="T27" fmla="*/ 72 h 207"/>
              <a:gd name="T28" fmla="*/ 0 w 152"/>
              <a:gd name="T29" fmla="*/ 94 h 207"/>
              <a:gd name="T30" fmla="*/ 6 w 152"/>
              <a:gd name="T31" fmla="*/ 98 h 207"/>
              <a:gd name="T32" fmla="*/ 12 w 152"/>
              <a:gd name="T33" fmla="*/ 131 h 207"/>
              <a:gd name="T34" fmla="*/ 20 w 152"/>
              <a:gd name="T35" fmla="*/ 143 h 207"/>
              <a:gd name="T36" fmla="*/ 21 w 152"/>
              <a:gd name="T37" fmla="*/ 152 h 207"/>
              <a:gd name="T38" fmla="*/ 22 w 152"/>
              <a:gd name="T39" fmla="*/ 181 h 207"/>
              <a:gd name="T40" fmla="*/ 26 w 152"/>
              <a:gd name="T41" fmla="*/ 181 h 207"/>
              <a:gd name="T42" fmla="*/ 43 w 152"/>
              <a:gd name="T43" fmla="*/ 181 h 207"/>
              <a:gd name="T44" fmla="*/ 28 w 152"/>
              <a:gd name="T45" fmla="*/ 203 h 207"/>
              <a:gd name="T46" fmla="*/ 40 w 152"/>
              <a:gd name="T47" fmla="*/ 203 h 207"/>
              <a:gd name="T48" fmla="*/ 75 w 152"/>
              <a:gd name="T49" fmla="*/ 201 h 207"/>
              <a:gd name="T50" fmla="*/ 77 w 152"/>
              <a:gd name="T51" fmla="*/ 195 h 207"/>
              <a:gd name="T52" fmla="*/ 77 w 152"/>
              <a:gd name="T53" fmla="*/ 190 h 207"/>
              <a:gd name="T54" fmla="*/ 75 w 152"/>
              <a:gd name="T55" fmla="*/ 179 h 207"/>
              <a:gd name="T56" fmla="*/ 83 w 152"/>
              <a:gd name="T57" fmla="*/ 173 h 207"/>
              <a:gd name="T58" fmla="*/ 81 w 152"/>
              <a:gd name="T59" fmla="*/ 168 h 207"/>
              <a:gd name="T60" fmla="*/ 81 w 152"/>
              <a:gd name="T61" fmla="*/ 167 h 207"/>
              <a:gd name="T62" fmla="*/ 85 w 152"/>
              <a:gd name="T63" fmla="*/ 154 h 207"/>
              <a:gd name="T64" fmla="*/ 89 w 152"/>
              <a:gd name="T65" fmla="*/ 149 h 207"/>
              <a:gd name="T66" fmla="*/ 93 w 152"/>
              <a:gd name="T67" fmla="*/ 146 h 207"/>
              <a:gd name="T68" fmla="*/ 100 w 152"/>
              <a:gd name="T69" fmla="*/ 130 h 207"/>
              <a:gd name="T70" fmla="*/ 103 w 152"/>
              <a:gd name="T71" fmla="*/ 128 h 207"/>
              <a:gd name="T72" fmla="*/ 99 w 152"/>
              <a:gd name="T73" fmla="*/ 111 h 207"/>
              <a:gd name="T74" fmla="*/ 112 w 152"/>
              <a:gd name="T75" fmla="*/ 100 h 207"/>
              <a:gd name="T76" fmla="*/ 110 w 152"/>
              <a:gd name="T77" fmla="*/ 85 h 207"/>
              <a:gd name="T78" fmla="*/ 125 w 152"/>
              <a:gd name="T79" fmla="*/ 68 h 207"/>
              <a:gd name="T80" fmla="*/ 131 w 152"/>
              <a:gd name="T81" fmla="*/ 70 h 207"/>
              <a:gd name="T82" fmla="*/ 142 w 152"/>
              <a:gd name="T83" fmla="*/ 64 h 207"/>
              <a:gd name="T84" fmla="*/ 142 w 152"/>
              <a:gd name="T85" fmla="*/ 64 h 207"/>
              <a:gd name="T86" fmla="*/ 148 w 152"/>
              <a:gd name="T87" fmla="*/ 60 h 207"/>
              <a:gd name="T88" fmla="*/ 148 w 152"/>
              <a:gd name="T89" fmla="*/ 53 h 207"/>
              <a:gd name="T90" fmla="*/ 150 w 152"/>
              <a:gd name="T91" fmla="*/ 51 h 207"/>
              <a:gd name="T92" fmla="*/ 152 w 152"/>
              <a:gd name="T93" fmla="*/ 48 h 207"/>
              <a:gd name="T94" fmla="*/ 138 w 152"/>
              <a:gd name="T95" fmla="*/ 26 h 207"/>
              <a:gd name="T96" fmla="*/ 132 w 152"/>
              <a:gd name="T97" fmla="*/ 1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" h="207">
                <a:moveTo>
                  <a:pt x="120" y="8"/>
                </a:moveTo>
                <a:cubicBezTo>
                  <a:pt x="119" y="8"/>
                  <a:pt x="119" y="8"/>
                  <a:pt x="119" y="8"/>
                </a:cubicBezTo>
                <a:cubicBezTo>
                  <a:pt x="110" y="0"/>
                  <a:pt x="110" y="0"/>
                  <a:pt x="110" y="0"/>
                </a:cubicBezTo>
                <a:cubicBezTo>
                  <a:pt x="106" y="3"/>
                  <a:pt x="106" y="3"/>
                  <a:pt x="106" y="3"/>
                </a:cubicBezTo>
                <a:cubicBezTo>
                  <a:pt x="102" y="10"/>
                  <a:pt x="98" y="14"/>
                  <a:pt x="92" y="16"/>
                </a:cubicBezTo>
                <a:cubicBezTo>
                  <a:pt x="91" y="17"/>
                  <a:pt x="89" y="17"/>
                  <a:pt x="88" y="16"/>
                </a:cubicBezTo>
                <a:cubicBezTo>
                  <a:pt x="86" y="14"/>
                  <a:pt x="87" y="9"/>
                  <a:pt x="90" y="2"/>
                </a:cubicBezTo>
                <a:cubicBezTo>
                  <a:pt x="76" y="11"/>
                  <a:pt x="76" y="11"/>
                  <a:pt x="76" y="11"/>
                </a:cubicBezTo>
                <a:cubicBezTo>
                  <a:pt x="76" y="12"/>
                  <a:pt x="76" y="12"/>
                  <a:pt x="76" y="12"/>
                </a:cubicBezTo>
                <a:cubicBezTo>
                  <a:pt x="76" y="12"/>
                  <a:pt x="76" y="12"/>
                  <a:pt x="76" y="12"/>
                </a:cubicBezTo>
                <a:cubicBezTo>
                  <a:pt x="64" y="12"/>
                  <a:pt x="64" y="12"/>
                  <a:pt x="64" y="12"/>
                </a:cubicBezTo>
                <a:cubicBezTo>
                  <a:pt x="54" y="17"/>
                  <a:pt x="54" y="17"/>
                  <a:pt x="54" y="17"/>
                </a:cubicBezTo>
                <a:cubicBezTo>
                  <a:pt x="54" y="18"/>
                  <a:pt x="54" y="18"/>
                  <a:pt x="54" y="18"/>
                </a:cubicBezTo>
                <a:cubicBezTo>
                  <a:pt x="42" y="18"/>
                  <a:pt x="42" y="18"/>
                  <a:pt x="42" y="18"/>
                </a:cubicBezTo>
                <a:cubicBezTo>
                  <a:pt x="36" y="21"/>
                  <a:pt x="36" y="21"/>
                  <a:pt x="36" y="21"/>
                </a:cubicBezTo>
                <a:cubicBezTo>
                  <a:pt x="34" y="27"/>
                  <a:pt x="34" y="27"/>
                  <a:pt x="34" y="27"/>
                </a:cubicBezTo>
                <a:cubicBezTo>
                  <a:pt x="33" y="28"/>
                  <a:pt x="33" y="28"/>
                  <a:pt x="33" y="28"/>
                </a:cubicBezTo>
                <a:cubicBezTo>
                  <a:pt x="20" y="28"/>
                  <a:pt x="20" y="28"/>
                  <a:pt x="20" y="28"/>
                </a:cubicBezTo>
                <a:cubicBezTo>
                  <a:pt x="17" y="28"/>
                  <a:pt x="12" y="32"/>
                  <a:pt x="4" y="40"/>
                </a:cubicBezTo>
                <a:cubicBezTo>
                  <a:pt x="8" y="42"/>
                  <a:pt x="10" y="43"/>
                  <a:pt x="10" y="44"/>
                </a:cubicBezTo>
                <a:cubicBezTo>
                  <a:pt x="11" y="47"/>
                  <a:pt x="11" y="47"/>
                  <a:pt x="11" y="47"/>
                </a:cubicBezTo>
                <a:cubicBezTo>
                  <a:pt x="11" y="46"/>
                  <a:pt x="11" y="46"/>
                  <a:pt x="11" y="46"/>
                </a:cubicBezTo>
                <a:cubicBezTo>
                  <a:pt x="17" y="69"/>
                  <a:pt x="17" y="69"/>
                  <a:pt x="17" y="69"/>
                </a:cubicBezTo>
                <a:cubicBezTo>
                  <a:pt x="17" y="69"/>
                  <a:pt x="17" y="69"/>
                  <a:pt x="17" y="69"/>
                </a:cubicBezTo>
                <a:cubicBezTo>
                  <a:pt x="17" y="70"/>
                  <a:pt x="17" y="70"/>
                  <a:pt x="17" y="70"/>
                </a:cubicBezTo>
                <a:cubicBezTo>
                  <a:pt x="17" y="72"/>
                  <a:pt x="17" y="72"/>
                  <a:pt x="17" y="72"/>
                </a:cubicBezTo>
                <a:cubicBezTo>
                  <a:pt x="17" y="72"/>
                  <a:pt x="17" y="72"/>
                  <a:pt x="17" y="72"/>
                </a:cubicBezTo>
                <a:cubicBezTo>
                  <a:pt x="16" y="72"/>
                  <a:pt x="16" y="72"/>
                  <a:pt x="16" y="72"/>
                </a:cubicBezTo>
                <a:cubicBezTo>
                  <a:pt x="16" y="72"/>
                  <a:pt x="16" y="72"/>
                  <a:pt x="16" y="72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100"/>
                  <a:pt x="0" y="100"/>
                  <a:pt x="0" y="100"/>
                </a:cubicBezTo>
                <a:cubicBezTo>
                  <a:pt x="3" y="98"/>
                  <a:pt x="5" y="97"/>
                  <a:pt x="6" y="98"/>
                </a:cubicBezTo>
                <a:cubicBezTo>
                  <a:pt x="8" y="99"/>
                  <a:pt x="9" y="102"/>
                  <a:pt x="8" y="107"/>
                </a:cubicBezTo>
                <a:cubicBezTo>
                  <a:pt x="8" y="114"/>
                  <a:pt x="9" y="123"/>
                  <a:pt x="12" y="131"/>
                </a:cubicBezTo>
                <a:cubicBezTo>
                  <a:pt x="18" y="137"/>
                  <a:pt x="18" y="137"/>
                  <a:pt x="18" y="137"/>
                </a:cubicBezTo>
                <a:cubicBezTo>
                  <a:pt x="20" y="139"/>
                  <a:pt x="21" y="141"/>
                  <a:pt x="20" y="143"/>
                </a:cubicBezTo>
                <a:cubicBezTo>
                  <a:pt x="18" y="147"/>
                  <a:pt x="18" y="147"/>
                  <a:pt x="18" y="147"/>
                </a:cubicBezTo>
                <a:cubicBezTo>
                  <a:pt x="21" y="152"/>
                  <a:pt x="21" y="152"/>
                  <a:pt x="21" y="152"/>
                </a:cubicBezTo>
                <a:cubicBezTo>
                  <a:pt x="23" y="156"/>
                  <a:pt x="22" y="162"/>
                  <a:pt x="17" y="172"/>
                </a:cubicBezTo>
                <a:cubicBezTo>
                  <a:pt x="22" y="181"/>
                  <a:pt x="22" y="181"/>
                  <a:pt x="22" y="181"/>
                </a:cubicBezTo>
                <a:cubicBezTo>
                  <a:pt x="23" y="183"/>
                  <a:pt x="23" y="183"/>
                  <a:pt x="23" y="183"/>
                </a:cubicBezTo>
                <a:cubicBezTo>
                  <a:pt x="26" y="181"/>
                  <a:pt x="26" y="181"/>
                  <a:pt x="26" y="181"/>
                </a:cubicBezTo>
                <a:cubicBezTo>
                  <a:pt x="31" y="176"/>
                  <a:pt x="36" y="175"/>
                  <a:pt x="39" y="176"/>
                </a:cubicBezTo>
                <a:cubicBezTo>
                  <a:pt x="42" y="177"/>
                  <a:pt x="43" y="179"/>
                  <a:pt x="43" y="181"/>
                </a:cubicBezTo>
                <a:cubicBezTo>
                  <a:pt x="44" y="184"/>
                  <a:pt x="40" y="188"/>
                  <a:pt x="33" y="196"/>
                </a:cubicBezTo>
                <a:cubicBezTo>
                  <a:pt x="28" y="203"/>
                  <a:pt x="28" y="203"/>
                  <a:pt x="28" y="203"/>
                </a:cubicBezTo>
                <a:cubicBezTo>
                  <a:pt x="30" y="207"/>
                  <a:pt x="30" y="207"/>
                  <a:pt x="30" y="207"/>
                </a:cubicBezTo>
                <a:cubicBezTo>
                  <a:pt x="34" y="204"/>
                  <a:pt x="38" y="202"/>
                  <a:pt x="40" y="203"/>
                </a:cubicBezTo>
                <a:cubicBezTo>
                  <a:pt x="42" y="203"/>
                  <a:pt x="49" y="201"/>
                  <a:pt x="60" y="195"/>
                </a:cubicBezTo>
                <a:cubicBezTo>
                  <a:pt x="64" y="193"/>
                  <a:pt x="69" y="195"/>
                  <a:pt x="75" y="201"/>
                </a:cubicBezTo>
                <a:cubicBezTo>
                  <a:pt x="77" y="200"/>
                  <a:pt x="77" y="200"/>
                  <a:pt x="77" y="200"/>
                </a:cubicBezTo>
                <a:cubicBezTo>
                  <a:pt x="77" y="195"/>
                  <a:pt x="77" y="195"/>
                  <a:pt x="77" y="195"/>
                </a:cubicBezTo>
                <a:cubicBezTo>
                  <a:pt x="76" y="194"/>
                  <a:pt x="76" y="194"/>
                  <a:pt x="76" y="194"/>
                </a:cubicBezTo>
                <a:cubicBezTo>
                  <a:pt x="75" y="193"/>
                  <a:pt x="76" y="192"/>
                  <a:pt x="77" y="190"/>
                </a:cubicBezTo>
                <a:cubicBezTo>
                  <a:pt x="75" y="183"/>
                  <a:pt x="75" y="183"/>
                  <a:pt x="75" y="183"/>
                </a:cubicBezTo>
                <a:cubicBezTo>
                  <a:pt x="74" y="182"/>
                  <a:pt x="74" y="180"/>
                  <a:pt x="75" y="179"/>
                </a:cubicBezTo>
                <a:cubicBezTo>
                  <a:pt x="76" y="178"/>
                  <a:pt x="78" y="177"/>
                  <a:pt x="79" y="176"/>
                </a:cubicBezTo>
                <a:cubicBezTo>
                  <a:pt x="83" y="173"/>
                  <a:pt x="83" y="173"/>
                  <a:pt x="83" y="173"/>
                </a:cubicBezTo>
                <a:cubicBezTo>
                  <a:pt x="81" y="168"/>
                  <a:pt x="81" y="168"/>
                  <a:pt x="81" y="168"/>
                </a:cubicBezTo>
                <a:cubicBezTo>
                  <a:pt x="81" y="168"/>
                  <a:pt x="81" y="168"/>
                  <a:pt x="81" y="168"/>
                </a:cubicBezTo>
                <a:cubicBezTo>
                  <a:pt x="81" y="168"/>
                  <a:pt x="81" y="168"/>
                  <a:pt x="81" y="168"/>
                </a:cubicBezTo>
                <a:cubicBezTo>
                  <a:pt x="81" y="167"/>
                  <a:pt x="81" y="167"/>
                  <a:pt x="81" y="167"/>
                </a:cubicBezTo>
                <a:cubicBezTo>
                  <a:pt x="83" y="165"/>
                  <a:pt x="83" y="163"/>
                  <a:pt x="82" y="162"/>
                </a:cubicBezTo>
                <a:cubicBezTo>
                  <a:pt x="81" y="159"/>
                  <a:pt x="82" y="157"/>
                  <a:pt x="85" y="154"/>
                </a:cubicBezTo>
                <a:cubicBezTo>
                  <a:pt x="90" y="150"/>
                  <a:pt x="90" y="150"/>
                  <a:pt x="90" y="150"/>
                </a:cubicBezTo>
                <a:cubicBezTo>
                  <a:pt x="89" y="149"/>
                  <a:pt x="89" y="149"/>
                  <a:pt x="89" y="149"/>
                </a:cubicBezTo>
                <a:cubicBezTo>
                  <a:pt x="88" y="148"/>
                  <a:pt x="88" y="148"/>
                  <a:pt x="88" y="148"/>
                </a:cubicBezTo>
                <a:cubicBezTo>
                  <a:pt x="93" y="146"/>
                  <a:pt x="93" y="146"/>
                  <a:pt x="93" y="146"/>
                </a:cubicBezTo>
                <a:cubicBezTo>
                  <a:pt x="93" y="139"/>
                  <a:pt x="93" y="139"/>
                  <a:pt x="93" y="139"/>
                </a:cubicBezTo>
                <a:cubicBezTo>
                  <a:pt x="93" y="137"/>
                  <a:pt x="95" y="134"/>
                  <a:pt x="100" y="130"/>
                </a:cubicBezTo>
                <a:cubicBezTo>
                  <a:pt x="103" y="128"/>
                  <a:pt x="103" y="128"/>
                  <a:pt x="103" y="128"/>
                </a:cubicBezTo>
                <a:cubicBezTo>
                  <a:pt x="103" y="128"/>
                  <a:pt x="103" y="128"/>
                  <a:pt x="103" y="128"/>
                </a:cubicBezTo>
                <a:cubicBezTo>
                  <a:pt x="97" y="121"/>
                  <a:pt x="97" y="121"/>
                  <a:pt x="97" y="121"/>
                </a:cubicBezTo>
                <a:cubicBezTo>
                  <a:pt x="95" y="118"/>
                  <a:pt x="96" y="114"/>
                  <a:pt x="99" y="111"/>
                </a:cubicBezTo>
                <a:cubicBezTo>
                  <a:pt x="99" y="110"/>
                  <a:pt x="99" y="110"/>
                  <a:pt x="99" y="110"/>
                </a:cubicBezTo>
                <a:cubicBezTo>
                  <a:pt x="112" y="100"/>
                  <a:pt x="112" y="100"/>
                  <a:pt x="112" y="100"/>
                </a:cubicBezTo>
                <a:cubicBezTo>
                  <a:pt x="112" y="97"/>
                  <a:pt x="112" y="97"/>
                  <a:pt x="112" y="97"/>
                </a:cubicBezTo>
                <a:cubicBezTo>
                  <a:pt x="110" y="96"/>
                  <a:pt x="109" y="92"/>
                  <a:pt x="110" y="85"/>
                </a:cubicBezTo>
                <a:cubicBezTo>
                  <a:pt x="112" y="74"/>
                  <a:pt x="116" y="69"/>
                  <a:pt x="125" y="68"/>
                </a:cubicBezTo>
                <a:cubicBezTo>
                  <a:pt x="125" y="68"/>
                  <a:pt x="125" y="68"/>
                  <a:pt x="125" y="68"/>
                </a:cubicBezTo>
                <a:cubicBezTo>
                  <a:pt x="126" y="68"/>
                  <a:pt x="126" y="68"/>
                  <a:pt x="126" y="68"/>
                </a:cubicBezTo>
                <a:cubicBezTo>
                  <a:pt x="131" y="70"/>
                  <a:pt x="131" y="70"/>
                  <a:pt x="131" y="70"/>
                </a:cubicBezTo>
                <a:cubicBezTo>
                  <a:pt x="136" y="70"/>
                  <a:pt x="136" y="70"/>
                  <a:pt x="136" y="70"/>
                </a:cubicBezTo>
                <a:cubicBezTo>
                  <a:pt x="142" y="64"/>
                  <a:pt x="142" y="64"/>
                  <a:pt x="142" y="64"/>
                </a:cubicBezTo>
                <a:cubicBezTo>
                  <a:pt x="142" y="64"/>
                  <a:pt x="142" y="64"/>
                  <a:pt x="142" y="64"/>
                </a:cubicBezTo>
                <a:cubicBezTo>
                  <a:pt x="142" y="64"/>
                  <a:pt x="142" y="64"/>
                  <a:pt x="142" y="64"/>
                </a:cubicBezTo>
                <a:cubicBezTo>
                  <a:pt x="142" y="64"/>
                  <a:pt x="142" y="64"/>
                  <a:pt x="142" y="64"/>
                </a:cubicBezTo>
                <a:cubicBezTo>
                  <a:pt x="148" y="60"/>
                  <a:pt x="148" y="60"/>
                  <a:pt x="148" y="60"/>
                </a:cubicBezTo>
                <a:cubicBezTo>
                  <a:pt x="148" y="54"/>
                  <a:pt x="148" y="54"/>
                  <a:pt x="148" y="54"/>
                </a:cubicBezTo>
                <a:cubicBezTo>
                  <a:pt x="148" y="53"/>
                  <a:pt x="148" y="53"/>
                  <a:pt x="148" y="53"/>
                </a:cubicBezTo>
                <a:cubicBezTo>
                  <a:pt x="148" y="52"/>
                  <a:pt x="148" y="52"/>
                  <a:pt x="148" y="52"/>
                </a:cubicBezTo>
                <a:cubicBezTo>
                  <a:pt x="150" y="51"/>
                  <a:pt x="150" y="51"/>
                  <a:pt x="150" y="51"/>
                </a:cubicBezTo>
                <a:cubicBezTo>
                  <a:pt x="152" y="49"/>
                  <a:pt x="152" y="49"/>
                  <a:pt x="152" y="49"/>
                </a:cubicBezTo>
                <a:cubicBezTo>
                  <a:pt x="152" y="48"/>
                  <a:pt x="152" y="48"/>
                  <a:pt x="152" y="48"/>
                </a:cubicBezTo>
                <a:cubicBezTo>
                  <a:pt x="148" y="42"/>
                  <a:pt x="148" y="42"/>
                  <a:pt x="148" y="42"/>
                </a:cubicBezTo>
                <a:cubicBezTo>
                  <a:pt x="144" y="36"/>
                  <a:pt x="141" y="32"/>
                  <a:pt x="138" y="26"/>
                </a:cubicBezTo>
                <a:cubicBezTo>
                  <a:pt x="136" y="22"/>
                  <a:pt x="137" y="18"/>
                  <a:pt x="140" y="14"/>
                </a:cubicBezTo>
                <a:cubicBezTo>
                  <a:pt x="132" y="10"/>
                  <a:pt x="132" y="10"/>
                  <a:pt x="132" y="10"/>
                </a:cubicBezTo>
                <a:lnTo>
                  <a:pt x="120" y="8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Freeform 22"/>
          <p:cNvSpPr>
            <a:spLocks/>
          </p:cNvSpPr>
          <p:nvPr/>
        </p:nvSpPr>
        <p:spPr bwMode="auto">
          <a:xfrm>
            <a:off x="7762631" y="4828381"/>
            <a:ext cx="530225" cy="650875"/>
          </a:xfrm>
          <a:custGeom>
            <a:avLst/>
            <a:gdLst>
              <a:gd name="T0" fmla="*/ 73 w 141"/>
              <a:gd name="T1" fmla="*/ 8 h 173"/>
              <a:gd name="T2" fmla="*/ 60 w 141"/>
              <a:gd name="T3" fmla="*/ 20 h 173"/>
              <a:gd name="T4" fmla="*/ 59 w 141"/>
              <a:gd name="T5" fmla="*/ 21 h 173"/>
              <a:gd name="T6" fmla="*/ 51 w 141"/>
              <a:gd name="T7" fmla="*/ 21 h 173"/>
              <a:gd name="T8" fmla="*/ 35 w 141"/>
              <a:gd name="T9" fmla="*/ 31 h 173"/>
              <a:gd name="T10" fmla="*/ 40 w 141"/>
              <a:gd name="T11" fmla="*/ 34 h 173"/>
              <a:gd name="T12" fmla="*/ 37 w 141"/>
              <a:gd name="T13" fmla="*/ 47 h 173"/>
              <a:gd name="T14" fmla="*/ 23 w 141"/>
              <a:gd name="T15" fmla="*/ 59 h 173"/>
              <a:gd name="T16" fmla="*/ 24 w 141"/>
              <a:gd name="T17" fmla="*/ 68 h 173"/>
              <a:gd name="T18" fmla="*/ 27 w 141"/>
              <a:gd name="T19" fmla="*/ 77 h 173"/>
              <a:gd name="T20" fmla="*/ 18 w 141"/>
              <a:gd name="T21" fmla="*/ 93 h 173"/>
              <a:gd name="T22" fmla="*/ 18 w 141"/>
              <a:gd name="T23" fmla="*/ 94 h 173"/>
              <a:gd name="T24" fmla="*/ 12 w 141"/>
              <a:gd name="T25" fmla="*/ 101 h 173"/>
              <a:gd name="T26" fmla="*/ 7 w 141"/>
              <a:gd name="T27" fmla="*/ 106 h 173"/>
              <a:gd name="T28" fmla="*/ 7 w 141"/>
              <a:gd name="T29" fmla="*/ 122 h 173"/>
              <a:gd name="T30" fmla="*/ 2 w 141"/>
              <a:gd name="T31" fmla="*/ 126 h 173"/>
              <a:gd name="T32" fmla="*/ 0 w 141"/>
              <a:gd name="T33" fmla="*/ 128 h 173"/>
              <a:gd name="T34" fmla="*/ 3 w 141"/>
              <a:gd name="T35" fmla="*/ 137 h 173"/>
              <a:gd name="T36" fmla="*/ 26 w 141"/>
              <a:gd name="T37" fmla="*/ 137 h 173"/>
              <a:gd name="T38" fmla="*/ 35 w 141"/>
              <a:gd name="T39" fmla="*/ 146 h 173"/>
              <a:gd name="T40" fmla="*/ 35 w 141"/>
              <a:gd name="T41" fmla="*/ 147 h 173"/>
              <a:gd name="T42" fmla="*/ 51 w 141"/>
              <a:gd name="T43" fmla="*/ 172 h 173"/>
              <a:gd name="T44" fmla="*/ 56 w 141"/>
              <a:gd name="T45" fmla="*/ 161 h 173"/>
              <a:gd name="T46" fmla="*/ 68 w 141"/>
              <a:gd name="T47" fmla="*/ 169 h 173"/>
              <a:gd name="T48" fmla="*/ 76 w 141"/>
              <a:gd name="T49" fmla="*/ 146 h 173"/>
              <a:gd name="T50" fmla="*/ 78 w 141"/>
              <a:gd name="T51" fmla="*/ 146 h 173"/>
              <a:gd name="T52" fmla="*/ 85 w 141"/>
              <a:gd name="T53" fmla="*/ 141 h 173"/>
              <a:gd name="T54" fmla="*/ 85 w 141"/>
              <a:gd name="T55" fmla="*/ 139 h 173"/>
              <a:gd name="T56" fmla="*/ 97 w 141"/>
              <a:gd name="T57" fmla="*/ 139 h 173"/>
              <a:gd name="T58" fmla="*/ 103 w 141"/>
              <a:gd name="T59" fmla="*/ 112 h 173"/>
              <a:gd name="T60" fmla="*/ 114 w 141"/>
              <a:gd name="T61" fmla="*/ 110 h 173"/>
              <a:gd name="T62" fmla="*/ 109 w 141"/>
              <a:gd name="T63" fmla="*/ 105 h 173"/>
              <a:gd name="T64" fmla="*/ 117 w 141"/>
              <a:gd name="T65" fmla="*/ 98 h 173"/>
              <a:gd name="T66" fmla="*/ 123 w 141"/>
              <a:gd name="T67" fmla="*/ 100 h 173"/>
              <a:gd name="T68" fmla="*/ 119 w 141"/>
              <a:gd name="T69" fmla="*/ 92 h 173"/>
              <a:gd name="T70" fmla="*/ 123 w 141"/>
              <a:gd name="T71" fmla="*/ 90 h 173"/>
              <a:gd name="T72" fmla="*/ 118 w 141"/>
              <a:gd name="T73" fmla="*/ 79 h 173"/>
              <a:gd name="T74" fmla="*/ 119 w 141"/>
              <a:gd name="T75" fmla="*/ 78 h 173"/>
              <a:gd name="T76" fmla="*/ 131 w 141"/>
              <a:gd name="T77" fmla="*/ 68 h 173"/>
              <a:gd name="T78" fmla="*/ 121 w 141"/>
              <a:gd name="T79" fmla="*/ 55 h 173"/>
              <a:gd name="T80" fmla="*/ 133 w 141"/>
              <a:gd name="T81" fmla="*/ 50 h 173"/>
              <a:gd name="T82" fmla="*/ 139 w 141"/>
              <a:gd name="T83" fmla="*/ 43 h 173"/>
              <a:gd name="T84" fmla="*/ 135 w 141"/>
              <a:gd name="T85" fmla="*/ 34 h 173"/>
              <a:gd name="T86" fmla="*/ 135 w 141"/>
              <a:gd name="T87" fmla="*/ 33 h 173"/>
              <a:gd name="T88" fmla="*/ 135 w 141"/>
              <a:gd name="T89" fmla="*/ 30 h 173"/>
              <a:gd name="T90" fmla="*/ 133 w 141"/>
              <a:gd name="T91" fmla="*/ 30 h 173"/>
              <a:gd name="T92" fmla="*/ 117 w 141"/>
              <a:gd name="T93" fmla="*/ 28 h 173"/>
              <a:gd name="T94" fmla="*/ 117 w 141"/>
              <a:gd name="T95" fmla="*/ 28 h 173"/>
              <a:gd name="T96" fmla="*/ 113 w 141"/>
              <a:gd name="T97" fmla="*/ 23 h 173"/>
              <a:gd name="T98" fmla="*/ 93 w 141"/>
              <a:gd name="T99" fmla="*/ 31 h 173"/>
              <a:gd name="T100" fmla="*/ 85 w 141"/>
              <a:gd name="T101" fmla="*/ 16 h 173"/>
              <a:gd name="T102" fmla="*/ 73 w 141"/>
              <a:gd name="T103" fmla="*/ 1 h 173"/>
              <a:gd name="T104" fmla="*/ 73 w 141"/>
              <a:gd name="T105" fmla="*/ 8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41" h="173">
                <a:moveTo>
                  <a:pt x="73" y="8"/>
                </a:moveTo>
                <a:cubicBezTo>
                  <a:pt x="73" y="8"/>
                  <a:pt x="73" y="8"/>
                  <a:pt x="73" y="8"/>
                </a:cubicBezTo>
                <a:cubicBezTo>
                  <a:pt x="66" y="13"/>
                  <a:pt x="66" y="13"/>
                  <a:pt x="66" y="13"/>
                </a:cubicBezTo>
                <a:cubicBezTo>
                  <a:pt x="60" y="20"/>
                  <a:pt x="60" y="20"/>
                  <a:pt x="60" y="20"/>
                </a:cubicBezTo>
                <a:cubicBezTo>
                  <a:pt x="59" y="20"/>
                  <a:pt x="59" y="20"/>
                  <a:pt x="59" y="20"/>
                </a:cubicBezTo>
                <a:cubicBezTo>
                  <a:pt x="59" y="21"/>
                  <a:pt x="59" y="21"/>
                  <a:pt x="59" y="21"/>
                </a:cubicBezTo>
                <a:cubicBezTo>
                  <a:pt x="51" y="21"/>
                  <a:pt x="51" y="21"/>
                  <a:pt x="51" y="21"/>
                </a:cubicBezTo>
                <a:cubicBezTo>
                  <a:pt x="51" y="21"/>
                  <a:pt x="51" y="21"/>
                  <a:pt x="51" y="21"/>
                </a:cubicBezTo>
                <a:cubicBezTo>
                  <a:pt x="46" y="18"/>
                  <a:pt x="46" y="18"/>
                  <a:pt x="46" y="18"/>
                </a:cubicBezTo>
                <a:cubicBezTo>
                  <a:pt x="40" y="20"/>
                  <a:pt x="37" y="24"/>
                  <a:pt x="35" y="31"/>
                </a:cubicBezTo>
                <a:cubicBezTo>
                  <a:pt x="35" y="38"/>
                  <a:pt x="35" y="38"/>
                  <a:pt x="35" y="38"/>
                </a:cubicBezTo>
                <a:cubicBezTo>
                  <a:pt x="40" y="34"/>
                  <a:pt x="40" y="34"/>
                  <a:pt x="40" y="34"/>
                </a:cubicBezTo>
                <a:cubicBezTo>
                  <a:pt x="37" y="47"/>
                  <a:pt x="37" y="47"/>
                  <a:pt x="37" y="47"/>
                </a:cubicBezTo>
                <a:cubicBezTo>
                  <a:pt x="37" y="47"/>
                  <a:pt x="37" y="47"/>
                  <a:pt x="37" y="47"/>
                </a:cubicBezTo>
                <a:cubicBezTo>
                  <a:pt x="37" y="48"/>
                  <a:pt x="37" y="48"/>
                  <a:pt x="37" y="48"/>
                </a:cubicBezTo>
                <a:cubicBezTo>
                  <a:pt x="23" y="59"/>
                  <a:pt x="23" y="59"/>
                  <a:pt x="23" y="59"/>
                </a:cubicBezTo>
                <a:cubicBezTo>
                  <a:pt x="21" y="62"/>
                  <a:pt x="21" y="64"/>
                  <a:pt x="21" y="65"/>
                </a:cubicBezTo>
                <a:cubicBezTo>
                  <a:pt x="24" y="68"/>
                  <a:pt x="24" y="68"/>
                  <a:pt x="24" y="68"/>
                </a:cubicBezTo>
                <a:cubicBezTo>
                  <a:pt x="27" y="70"/>
                  <a:pt x="28" y="72"/>
                  <a:pt x="28" y="74"/>
                </a:cubicBezTo>
                <a:cubicBezTo>
                  <a:pt x="28" y="75"/>
                  <a:pt x="27" y="76"/>
                  <a:pt x="27" y="77"/>
                </a:cubicBezTo>
                <a:cubicBezTo>
                  <a:pt x="18" y="84"/>
                  <a:pt x="18" y="84"/>
                  <a:pt x="18" y="84"/>
                </a:cubicBezTo>
                <a:cubicBezTo>
                  <a:pt x="19" y="86"/>
                  <a:pt x="19" y="89"/>
                  <a:pt x="18" y="93"/>
                </a:cubicBezTo>
                <a:cubicBezTo>
                  <a:pt x="18" y="94"/>
                  <a:pt x="18" y="94"/>
                  <a:pt x="18" y="94"/>
                </a:cubicBezTo>
                <a:cubicBezTo>
                  <a:pt x="18" y="94"/>
                  <a:pt x="18" y="94"/>
                  <a:pt x="18" y="94"/>
                </a:cubicBezTo>
                <a:cubicBezTo>
                  <a:pt x="15" y="96"/>
                  <a:pt x="15" y="96"/>
                  <a:pt x="15" y="96"/>
                </a:cubicBezTo>
                <a:cubicBezTo>
                  <a:pt x="15" y="98"/>
                  <a:pt x="14" y="99"/>
                  <a:pt x="12" y="101"/>
                </a:cubicBezTo>
                <a:cubicBezTo>
                  <a:pt x="7" y="105"/>
                  <a:pt x="7" y="105"/>
                  <a:pt x="7" y="105"/>
                </a:cubicBezTo>
                <a:cubicBezTo>
                  <a:pt x="7" y="106"/>
                  <a:pt x="7" y="106"/>
                  <a:pt x="7" y="106"/>
                </a:cubicBezTo>
                <a:cubicBezTo>
                  <a:pt x="8" y="108"/>
                  <a:pt x="8" y="110"/>
                  <a:pt x="7" y="114"/>
                </a:cubicBezTo>
                <a:cubicBezTo>
                  <a:pt x="9" y="118"/>
                  <a:pt x="9" y="120"/>
                  <a:pt x="7" y="122"/>
                </a:cubicBezTo>
                <a:cubicBezTo>
                  <a:pt x="3" y="126"/>
                  <a:pt x="3" y="126"/>
                  <a:pt x="3" y="126"/>
                </a:cubicBezTo>
                <a:cubicBezTo>
                  <a:pt x="2" y="126"/>
                  <a:pt x="2" y="126"/>
                  <a:pt x="2" y="126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28"/>
                  <a:pt x="0" y="128"/>
                  <a:pt x="0" y="128"/>
                </a:cubicBezTo>
                <a:cubicBezTo>
                  <a:pt x="3" y="137"/>
                  <a:pt x="3" y="137"/>
                  <a:pt x="3" y="137"/>
                </a:cubicBezTo>
                <a:cubicBezTo>
                  <a:pt x="3" y="137"/>
                  <a:pt x="3" y="137"/>
                  <a:pt x="3" y="137"/>
                </a:cubicBezTo>
                <a:cubicBezTo>
                  <a:pt x="10" y="136"/>
                  <a:pt x="17" y="136"/>
                  <a:pt x="25" y="137"/>
                </a:cubicBezTo>
                <a:cubicBezTo>
                  <a:pt x="26" y="137"/>
                  <a:pt x="26" y="137"/>
                  <a:pt x="26" y="137"/>
                </a:cubicBezTo>
                <a:cubicBezTo>
                  <a:pt x="26" y="138"/>
                  <a:pt x="26" y="138"/>
                  <a:pt x="26" y="138"/>
                </a:cubicBezTo>
                <a:cubicBezTo>
                  <a:pt x="35" y="146"/>
                  <a:pt x="35" y="146"/>
                  <a:pt x="35" y="146"/>
                </a:cubicBezTo>
                <a:cubicBezTo>
                  <a:pt x="35" y="147"/>
                  <a:pt x="35" y="147"/>
                  <a:pt x="35" y="147"/>
                </a:cubicBezTo>
                <a:cubicBezTo>
                  <a:pt x="35" y="147"/>
                  <a:pt x="35" y="147"/>
                  <a:pt x="35" y="147"/>
                </a:cubicBezTo>
                <a:cubicBezTo>
                  <a:pt x="41" y="162"/>
                  <a:pt x="41" y="162"/>
                  <a:pt x="41" y="162"/>
                </a:cubicBezTo>
                <a:cubicBezTo>
                  <a:pt x="51" y="172"/>
                  <a:pt x="51" y="172"/>
                  <a:pt x="51" y="172"/>
                </a:cubicBezTo>
                <a:cubicBezTo>
                  <a:pt x="56" y="173"/>
                  <a:pt x="56" y="173"/>
                  <a:pt x="56" y="173"/>
                </a:cubicBezTo>
                <a:cubicBezTo>
                  <a:pt x="56" y="161"/>
                  <a:pt x="56" y="161"/>
                  <a:pt x="56" y="161"/>
                </a:cubicBezTo>
                <a:cubicBezTo>
                  <a:pt x="66" y="171"/>
                  <a:pt x="66" y="171"/>
                  <a:pt x="66" y="171"/>
                </a:cubicBezTo>
                <a:cubicBezTo>
                  <a:pt x="68" y="169"/>
                  <a:pt x="68" y="169"/>
                  <a:pt x="68" y="169"/>
                </a:cubicBezTo>
                <a:cubicBezTo>
                  <a:pt x="75" y="154"/>
                  <a:pt x="75" y="154"/>
                  <a:pt x="75" y="154"/>
                </a:cubicBezTo>
                <a:cubicBezTo>
                  <a:pt x="76" y="146"/>
                  <a:pt x="76" y="146"/>
                  <a:pt x="76" y="146"/>
                </a:cubicBezTo>
                <a:cubicBezTo>
                  <a:pt x="77" y="146"/>
                  <a:pt x="77" y="146"/>
                  <a:pt x="77" y="146"/>
                </a:cubicBezTo>
                <a:cubicBezTo>
                  <a:pt x="78" y="146"/>
                  <a:pt x="78" y="146"/>
                  <a:pt x="78" y="146"/>
                </a:cubicBezTo>
                <a:cubicBezTo>
                  <a:pt x="86" y="147"/>
                  <a:pt x="86" y="147"/>
                  <a:pt x="86" y="147"/>
                </a:cubicBezTo>
                <a:cubicBezTo>
                  <a:pt x="85" y="141"/>
                  <a:pt x="85" y="141"/>
                  <a:pt x="85" y="141"/>
                </a:cubicBezTo>
                <a:cubicBezTo>
                  <a:pt x="85" y="140"/>
                  <a:pt x="85" y="140"/>
                  <a:pt x="85" y="140"/>
                </a:cubicBezTo>
                <a:cubicBezTo>
                  <a:pt x="85" y="139"/>
                  <a:pt x="85" y="139"/>
                  <a:pt x="85" y="139"/>
                </a:cubicBezTo>
                <a:cubicBezTo>
                  <a:pt x="87" y="139"/>
                  <a:pt x="87" y="139"/>
                  <a:pt x="87" y="139"/>
                </a:cubicBezTo>
                <a:cubicBezTo>
                  <a:pt x="97" y="139"/>
                  <a:pt x="97" y="139"/>
                  <a:pt x="97" y="139"/>
                </a:cubicBezTo>
                <a:cubicBezTo>
                  <a:pt x="102" y="134"/>
                  <a:pt x="104" y="130"/>
                  <a:pt x="104" y="126"/>
                </a:cubicBezTo>
                <a:cubicBezTo>
                  <a:pt x="103" y="112"/>
                  <a:pt x="103" y="112"/>
                  <a:pt x="103" y="112"/>
                </a:cubicBezTo>
                <a:cubicBezTo>
                  <a:pt x="111" y="114"/>
                  <a:pt x="111" y="114"/>
                  <a:pt x="111" y="114"/>
                </a:cubicBezTo>
                <a:cubicBezTo>
                  <a:pt x="114" y="110"/>
                  <a:pt x="114" y="110"/>
                  <a:pt x="114" y="110"/>
                </a:cubicBezTo>
                <a:cubicBezTo>
                  <a:pt x="110" y="106"/>
                  <a:pt x="110" y="106"/>
                  <a:pt x="110" y="106"/>
                </a:cubicBezTo>
                <a:cubicBezTo>
                  <a:pt x="109" y="105"/>
                  <a:pt x="109" y="105"/>
                  <a:pt x="109" y="105"/>
                </a:cubicBezTo>
                <a:cubicBezTo>
                  <a:pt x="117" y="97"/>
                  <a:pt x="117" y="97"/>
                  <a:pt x="117" y="97"/>
                </a:cubicBezTo>
                <a:cubicBezTo>
                  <a:pt x="117" y="98"/>
                  <a:pt x="117" y="98"/>
                  <a:pt x="117" y="98"/>
                </a:cubicBezTo>
                <a:cubicBezTo>
                  <a:pt x="118" y="98"/>
                  <a:pt x="118" y="98"/>
                  <a:pt x="118" y="98"/>
                </a:cubicBezTo>
                <a:cubicBezTo>
                  <a:pt x="123" y="100"/>
                  <a:pt x="123" y="100"/>
                  <a:pt x="123" y="100"/>
                </a:cubicBezTo>
                <a:cubicBezTo>
                  <a:pt x="123" y="99"/>
                  <a:pt x="123" y="99"/>
                  <a:pt x="123" y="99"/>
                </a:cubicBezTo>
                <a:cubicBezTo>
                  <a:pt x="119" y="92"/>
                  <a:pt x="119" y="92"/>
                  <a:pt x="119" y="92"/>
                </a:cubicBezTo>
                <a:cubicBezTo>
                  <a:pt x="121" y="91"/>
                  <a:pt x="121" y="91"/>
                  <a:pt x="121" y="91"/>
                </a:cubicBezTo>
                <a:cubicBezTo>
                  <a:pt x="123" y="90"/>
                  <a:pt x="123" y="90"/>
                  <a:pt x="123" y="90"/>
                </a:cubicBezTo>
                <a:cubicBezTo>
                  <a:pt x="122" y="87"/>
                  <a:pt x="122" y="87"/>
                  <a:pt x="122" y="87"/>
                </a:cubicBezTo>
                <a:cubicBezTo>
                  <a:pt x="118" y="79"/>
                  <a:pt x="118" y="79"/>
                  <a:pt x="118" y="79"/>
                </a:cubicBezTo>
                <a:cubicBezTo>
                  <a:pt x="119" y="79"/>
                  <a:pt x="119" y="79"/>
                  <a:pt x="119" y="79"/>
                </a:cubicBezTo>
                <a:cubicBezTo>
                  <a:pt x="119" y="78"/>
                  <a:pt x="119" y="78"/>
                  <a:pt x="119" y="78"/>
                </a:cubicBezTo>
                <a:cubicBezTo>
                  <a:pt x="130" y="72"/>
                  <a:pt x="130" y="72"/>
                  <a:pt x="130" y="72"/>
                </a:cubicBezTo>
                <a:cubicBezTo>
                  <a:pt x="131" y="68"/>
                  <a:pt x="131" y="68"/>
                  <a:pt x="131" y="68"/>
                </a:cubicBezTo>
                <a:cubicBezTo>
                  <a:pt x="121" y="63"/>
                  <a:pt x="117" y="59"/>
                  <a:pt x="117" y="57"/>
                </a:cubicBezTo>
                <a:cubicBezTo>
                  <a:pt x="118" y="55"/>
                  <a:pt x="119" y="55"/>
                  <a:pt x="121" y="55"/>
                </a:cubicBezTo>
                <a:cubicBezTo>
                  <a:pt x="133" y="57"/>
                  <a:pt x="133" y="57"/>
                  <a:pt x="133" y="57"/>
                </a:cubicBezTo>
                <a:cubicBezTo>
                  <a:pt x="133" y="50"/>
                  <a:pt x="133" y="50"/>
                  <a:pt x="133" y="50"/>
                </a:cubicBezTo>
                <a:cubicBezTo>
                  <a:pt x="133" y="49"/>
                  <a:pt x="133" y="49"/>
                  <a:pt x="133" y="49"/>
                </a:cubicBezTo>
                <a:cubicBezTo>
                  <a:pt x="139" y="43"/>
                  <a:pt x="139" y="43"/>
                  <a:pt x="139" y="43"/>
                </a:cubicBezTo>
                <a:cubicBezTo>
                  <a:pt x="141" y="38"/>
                  <a:pt x="141" y="38"/>
                  <a:pt x="141" y="38"/>
                </a:cubicBezTo>
                <a:cubicBezTo>
                  <a:pt x="138" y="38"/>
                  <a:pt x="137" y="36"/>
                  <a:pt x="135" y="34"/>
                </a:cubicBezTo>
                <a:cubicBezTo>
                  <a:pt x="135" y="34"/>
                  <a:pt x="135" y="34"/>
                  <a:pt x="135" y="34"/>
                </a:cubicBezTo>
                <a:cubicBezTo>
                  <a:pt x="135" y="33"/>
                  <a:pt x="135" y="33"/>
                  <a:pt x="135" y="33"/>
                </a:cubicBezTo>
                <a:cubicBezTo>
                  <a:pt x="135" y="31"/>
                  <a:pt x="135" y="31"/>
                  <a:pt x="135" y="31"/>
                </a:cubicBezTo>
                <a:cubicBezTo>
                  <a:pt x="135" y="30"/>
                  <a:pt x="135" y="30"/>
                  <a:pt x="135" y="30"/>
                </a:cubicBezTo>
                <a:cubicBezTo>
                  <a:pt x="134" y="30"/>
                  <a:pt x="134" y="30"/>
                  <a:pt x="134" y="30"/>
                </a:cubicBezTo>
                <a:cubicBezTo>
                  <a:pt x="133" y="30"/>
                  <a:pt x="133" y="30"/>
                  <a:pt x="133" y="30"/>
                </a:cubicBezTo>
                <a:cubicBezTo>
                  <a:pt x="133" y="32"/>
                  <a:pt x="131" y="33"/>
                  <a:pt x="128" y="33"/>
                </a:cubicBezTo>
                <a:cubicBezTo>
                  <a:pt x="123" y="33"/>
                  <a:pt x="120" y="31"/>
                  <a:pt x="117" y="28"/>
                </a:cubicBezTo>
                <a:cubicBezTo>
                  <a:pt x="117" y="28"/>
                  <a:pt x="117" y="28"/>
                  <a:pt x="117" y="28"/>
                </a:cubicBezTo>
                <a:cubicBezTo>
                  <a:pt x="117" y="28"/>
                  <a:pt x="117" y="28"/>
                  <a:pt x="117" y="28"/>
                </a:cubicBezTo>
                <a:cubicBezTo>
                  <a:pt x="113" y="22"/>
                  <a:pt x="113" y="22"/>
                  <a:pt x="113" y="22"/>
                </a:cubicBezTo>
                <a:cubicBezTo>
                  <a:pt x="113" y="23"/>
                  <a:pt x="113" y="23"/>
                  <a:pt x="113" y="23"/>
                </a:cubicBezTo>
                <a:cubicBezTo>
                  <a:pt x="112" y="25"/>
                  <a:pt x="111" y="28"/>
                  <a:pt x="108" y="30"/>
                </a:cubicBezTo>
                <a:cubicBezTo>
                  <a:pt x="103" y="32"/>
                  <a:pt x="98" y="33"/>
                  <a:pt x="93" y="31"/>
                </a:cubicBezTo>
                <a:cubicBezTo>
                  <a:pt x="90" y="30"/>
                  <a:pt x="88" y="27"/>
                  <a:pt x="87" y="24"/>
                </a:cubicBezTo>
                <a:cubicBezTo>
                  <a:pt x="85" y="16"/>
                  <a:pt x="85" y="16"/>
                  <a:pt x="85" y="16"/>
                </a:cubicBezTo>
                <a:cubicBezTo>
                  <a:pt x="84" y="8"/>
                  <a:pt x="83" y="4"/>
                  <a:pt x="80" y="2"/>
                </a:cubicBezTo>
                <a:cubicBezTo>
                  <a:pt x="78" y="1"/>
                  <a:pt x="75" y="0"/>
                  <a:pt x="73" y="1"/>
                </a:cubicBezTo>
                <a:cubicBezTo>
                  <a:pt x="74" y="8"/>
                  <a:pt x="74" y="8"/>
                  <a:pt x="74" y="8"/>
                </a:cubicBezTo>
                <a:lnTo>
                  <a:pt x="73" y="8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Freeform 23"/>
          <p:cNvSpPr>
            <a:spLocks/>
          </p:cNvSpPr>
          <p:nvPr/>
        </p:nvSpPr>
        <p:spPr bwMode="auto">
          <a:xfrm>
            <a:off x="7995994" y="4423569"/>
            <a:ext cx="458788" cy="525463"/>
          </a:xfrm>
          <a:custGeom>
            <a:avLst/>
            <a:gdLst>
              <a:gd name="T0" fmla="*/ 64 w 122"/>
              <a:gd name="T1" fmla="*/ 6 h 140"/>
              <a:gd name="T2" fmla="*/ 43 w 122"/>
              <a:gd name="T3" fmla="*/ 2 h 140"/>
              <a:gd name="T4" fmla="*/ 38 w 122"/>
              <a:gd name="T5" fmla="*/ 26 h 140"/>
              <a:gd name="T6" fmla="*/ 28 w 122"/>
              <a:gd name="T7" fmla="*/ 32 h 140"/>
              <a:gd name="T8" fmla="*/ 23 w 122"/>
              <a:gd name="T9" fmla="*/ 41 h 140"/>
              <a:gd name="T10" fmla="*/ 17 w 122"/>
              <a:gd name="T11" fmla="*/ 53 h 140"/>
              <a:gd name="T12" fmla="*/ 6 w 122"/>
              <a:gd name="T13" fmla="*/ 68 h 140"/>
              <a:gd name="T14" fmla="*/ 1 w 122"/>
              <a:gd name="T15" fmla="*/ 78 h 140"/>
              <a:gd name="T16" fmla="*/ 11 w 122"/>
              <a:gd name="T17" fmla="*/ 93 h 140"/>
              <a:gd name="T18" fmla="*/ 16 w 122"/>
              <a:gd name="T19" fmla="*/ 101 h 140"/>
              <a:gd name="T20" fmla="*/ 16 w 122"/>
              <a:gd name="T21" fmla="*/ 102 h 140"/>
              <a:gd name="T22" fmla="*/ 16 w 122"/>
              <a:gd name="T23" fmla="*/ 104 h 140"/>
              <a:gd name="T24" fmla="*/ 15 w 122"/>
              <a:gd name="T25" fmla="*/ 105 h 140"/>
              <a:gd name="T26" fmla="*/ 27 w 122"/>
              <a:gd name="T27" fmla="*/ 123 h 140"/>
              <a:gd name="T28" fmla="*/ 33 w 122"/>
              <a:gd name="T29" fmla="*/ 135 h 140"/>
              <a:gd name="T30" fmla="*/ 46 w 122"/>
              <a:gd name="T31" fmla="*/ 130 h 140"/>
              <a:gd name="T32" fmla="*/ 46 w 122"/>
              <a:gd name="T33" fmla="*/ 129 h 140"/>
              <a:gd name="T34" fmla="*/ 53 w 122"/>
              <a:gd name="T35" fmla="*/ 125 h 140"/>
              <a:gd name="T36" fmla="*/ 66 w 122"/>
              <a:gd name="T37" fmla="*/ 136 h 140"/>
              <a:gd name="T38" fmla="*/ 68 w 122"/>
              <a:gd name="T39" fmla="*/ 136 h 140"/>
              <a:gd name="T40" fmla="*/ 74 w 122"/>
              <a:gd name="T41" fmla="*/ 134 h 140"/>
              <a:gd name="T42" fmla="*/ 76 w 122"/>
              <a:gd name="T43" fmla="*/ 134 h 140"/>
              <a:gd name="T44" fmla="*/ 84 w 122"/>
              <a:gd name="T45" fmla="*/ 140 h 140"/>
              <a:gd name="T46" fmla="*/ 85 w 122"/>
              <a:gd name="T47" fmla="*/ 124 h 140"/>
              <a:gd name="T48" fmla="*/ 86 w 122"/>
              <a:gd name="T49" fmla="*/ 123 h 140"/>
              <a:gd name="T50" fmla="*/ 89 w 122"/>
              <a:gd name="T51" fmla="*/ 113 h 140"/>
              <a:gd name="T52" fmla="*/ 88 w 122"/>
              <a:gd name="T53" fmla="*/ 111 h 140"/>
              <a:gd name="T54" fmla="*/ 90 w 122"/>
              <a:gd name="T55" fmla="*/ 110 h 140"/>
              <a:gd name="T56" fmla="*/ 101 w 122"/>
              <a:gd name="T57" fmla="*/ 94 h 140"/>
              <a:gd name="T58" fmla="*/ 103 w 122"/>
              <a:gd name="T59" fmla="*/ 94 h 140"/>
              <a:gd name="T60" fmla="*/ 103 w 122"/>
              <a:gd name="T61" fmla="*/ 102 h 140"/>
              <a:gd name="T62" fmla="*/ 115 w 122"/>
              <a:gd name="T63" fmla="*/ 92 h 140"/>
              <a:gd name="T64" fmla="*/ 112 w 122"/>
              <a:gd name="T65" fmla="*/ 86 h 140"/>
              <a:gd name="T66" fmla="*/ 115 w 122"/>
              <a:gd name="T67" fmla="*/ 68 h 140"/>
              <a:gd name="T68" fmla="*/ 109 w 122"/>
              <a:gd name="T69" fmla="*/ 68 h 140"/>
              <a:gd name="T70" fmla="*/ 108 w 122"/>
              <a:gd name="T71" fmla="*/ 67 h 140"/>
              <a:gd name="T72" fmla="*/ 106 w 122"/>
              <a:gd name="T73" fmla="*/ 58 h 140"/>
              <a:gd name="T74" fmla="*/ 122 w 122"/>
              <a:gd name="T75" fmla="*/ 58 h 140"/>
              <a:gd name="T76" fmla="*/ 109 w 122"/>
              <a:gd name="T77" fmla="*/ 43 h 140"/>
              <a:gd name="T78" fmla="*/ 117 w 122"/>
              <a:gd name="T79" fmla="*/ 33 h 140"/>
              <a:gd name="T80" fmla="*/ 111 w 122"/>
              <a:gd name="T81" fmla="*/ 34 h 140"/>
              <a:gd name="T82" fmla="*/ 111 w 122"/>
              <a:gd name="T83" fmla="*/ 33 h 140"/>
              <a:gd name="T84" fmla="*/ 103 w 122"/>
              <a:gd name="T85" fmla="*/ 24 h 140"/>
              <a:gd name="T86" fmla="*/ 81 w 122"/>
              <a:gd name="T87" fmla="*/ 32 h 140"/>
              <a:gd name="T88" fmla="*/ 79 w 122"/>
              <a:gd name="T89" fmla="*/ 32 h 140"/>
              <a:gd name="T90" fmla="*/ 78 w 122"/>
              <a:gd name="T91" fmla="*/ 18 h 140"/>
              <a:gd name="T92" fmla="*/ 82 w 122"/>
              <a:gd name="T93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22" h="140">
                <a:moveTo>
                  <a:pt x="75" y="2"/>
                </a:moveTo>
                <a:cubicBezTo>
                  <a:pt x="70" y="4"/>
                  <a:pt x="67" y="5"/>
                  <a:pt x="64" y="6"/>
                </a:cubicBezTo>
                <a:cubicBezTo>
                  <a:pt x="61" y="6"/>
                  <a:pt x="57" y="5"/>
                  <a:pt x="52" y="3"/>
                </a:cubicBezTo>
                <a:cubicBezTo>
                  <a:pt x="43" y="2"/>
                  <a:pt x="43" y="2"/>
                  <a:pt x="43" y="2"/>
                </a:cubicBezTo>
                <a:cubicBezTo>
                  <a:pt x="40" y="3"/>
                  <a:pt x="37" y="7"/>
                  <a:pt x="32" y="14"/>
                </a:cubicBezTo>
                <a:cubicBezTo>
                  <a:pt x="38" y="26"/>
                  <a:pt x="38" y="26"/>
                  <a:pt x="38" y="26"/>
                </a:cubicBezTo>
                <a:cubicBezTo>
                  <a:pt x="28" y="32"/>
                  <a:pt x="28" y="32"/>
                  <a:pt x="28" y="32"/>
                </a:cubicBezTo>
                <a:cubicBezTo>
                  <a:pt x="28" y="32"/>
                  <a:pt x="28" y="32"/>
                  <a:pt x="28" y="32"/>
                </a:cubicBezTo>
                <a:cubicBezTo>
                  <a:pt x="20" y="30"/>
                  <a:pt x="20" y="30"/>
                  <a:pt x="20" y="30"/>
                </a:cubicBezTo>
                <a:cubicBezTo>
                  <a:pt x="23" y="36"/>
                  <a:pt x="24" y="39"/>
                  <a:pt x="23" y="41"/>
                </a:cubicBezTo>
                <a:cubicBezTo>
                  <a:pt x="22" y="44"/>
                  <a:pt x="22" y="44"/>
                  <a:pt x="22" y="44"/>
                </a:cubicBezTo>
                <a:cubicBezTo>
                  <a:pt x="20" y="49"/>
                  <a:pt x="18" y="52"/>
                  <a:pt x="17" y="53"/>
                </a:cubicBezTo>
                <a:cubicBezTo>
                  <a:pt x="3" y="66"/>
                  <a:pt x="3" y="66"/>
                  <a:pt x="3" y="66"/>
                </a:cubicBezTo>
                <a:cubicBezTo>
                  <a:pt x="6" y="68"/>
                  <a:pt x="6" y="68"/>
                  <a:pt x="6" y="68"/>
                </a:cubicBezTo>
                <a:cubicBezTo>
                  <a:pt x="4" y="70"/>
                  <a:pt x="4" y="70"/>
                  <a:pt x="4" y="70"/>
                </a:cubicBezTo>
                <a:cubicBezTo>
                  <a:pt x="1" y="72"/>
                  <a:pt x="0" y="76"/>
                  <a:pt x="1" y="78"/>
                </a:cubicBezTo>
                <a:cubicBezTo>
                  <a:pt x="11" y="93"/>
                  <a:pt x="11" y="93"/>
                  <a:pt x="11" y="93"/>
                </a:cubicBezTo>
                <a:cubicBezTo>
                  <a:pt x="11" y="93"/>
                  <a:pt x="11" y="93"/>
                  <a:pt x="11" y="93"/>
                </a:cubicBezTo>
                <a:cubicBezTo>
                  <a:pt x="11" y="93"/>
                  <a:pt x="11" y="93"/>
                  <a:pt x="11" y="93"/>
                </a:cubicBezTo>
                <a:cubicBezTo>
                  <a:pt x="16" y="101"/>
                  <a:pt x="16" y="101"/>
                  <a:pt x="16" y="101"/>
                </a:cubicBezTo>
                <a:cubicBezTo>
                  <a:pt x="16" y="102"/>
                  <a:pt x="16" y="102"/>
                  <a:pt x="16" y="102"/>
                </a:cubicBezTo>
                <a:cubicBezTo>
                  <a:pt x="16" y="102"/>
                  <a:pt x="16" y="102"/>
                  <a:pt x="16" y="102"/>
                </a:cubicBezTo>
                <a:cubicBezTo>
                  <a:pt x="16" y="103"/>
                  <a:pt x="16" y="103"/>
                  <a:pt x="16" y="103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15" y="105"/>
                  <a:pt x="15" y="105"/>
                  <a:pt x="15" y="105"/>
                </a:cubicBezTo>
                <a:cubicBezTo>
                  <a:pt x="17" y="105"/>
                  <a:pt x="19" y="106"/>
                  <a:pt x="21" y="107"/>
                </a:cubicBezTo>
                <a:cubicBezTo>
                  <a:pt x="24" y="109"/>
                  <a:pt x="26" y="114"/>
                  <a:pt x="27" y="123"/>
                </a:cubicBezTo>
                <a:cubicBezTo>
                  <a:pt x="29" y="131"/>
                  <a:pt x="29" y="131"/>
                  <a:pt x="29" y="131"/>
                </a:cubicBezTo>
                <a:cubicBezTo>
                  <a:pt x="30" y="133"/>
                  <a:pt x="31" y="134"/>
                  <a:pt x="33" y="135"/>
                </a:cubicBezTo>
                <a:cubicBezTo>
                  <a:pt x="36" y="136"/>
                  <a:pt x="40" y="136"/>
                  <a:pt x="43" y="134"/>
                </a:cubicBezTo>
                <a:cubicBezTo>
                  <a:pt x="45" y="132"/>
                  <a:pt x="47" y="131"/>
                  <a:pt x="46" y="130"/>
                </a:cubicBezTo>
                <a:cubicBezTo>
                  <a:pt x="46" y="130"/>
                  <a:pt x="46" y="130"/>
                  <a:pt x="46" y="130"/>
                </a:cubicBezTo>
                <a:cubicBezTo>
                  <a:pt x="46" y="129"/>
                  <a:pt x="46" y="129"/>
                  <a:pt x="46" y="129"/>
                </a:cubicBezTo>
                <a:cubicBezTo>
                  <a:pt x="53" y="124"/>
                  <a:pt x="53" y="124"/>
                  <a:pt x="53" y="124"/>
                </a:cubicBezTo>
                <a:cubicBezTo>
                  <a:pt x="53" y="125"/>
                  <a:pt x="53" y="125"/>
                  <a:pt x="53" y="125"/>
                </a:cubicBezTo>
                <a:cubicBezTo>
                  <a:pt x="59" y="134"/>
                  <a:pt x="59" y="134"/>
                  <a:pt x="59" y="134"/>
                </a:cubicBezTo>
                <a:cubicBezTo>
                  <a:pt x="61" y="135"/>
                  <a:pt x="63" y="136"/>
                  <a:pt x="66" y="136"/>
                </a:cubicBezTo>
                <a:cubicBezTo>
                  <a:pt x="68" y="136"/>
                  <a:pt x="68" y="136"/>
                  <a:pt x="68" y="136"/>
                </a:cubicBezTo>
                <a:cubicBezTo>
                  <a:pt x="68" y="136"/>
                  <a:pt x="68" y="136"/>
                  <a:pt x="68" y="136"/>
                </a:cubicBezTo>
                <a:cubicBezTo>
                  <a:pt x="66" y="131"/>
                  <a:pt x="66" y="131"/>
                  <a:pt x="66" y="131"/>
                </a:cubicBezTo>
                <a:cubicBezTo>
                  <a:pt x="74" y="134"/>
                  <a:pt x="74" y="134"/>
                  <a:pt x="74" y="134"/>
                </a:cubicBezTo>
                <a:cubicBezTo>
                  <a:pt x="76" y="134"/>
                  <a:pt x="76" y="134"/>
                  <a:pt x="76" y="134"/>
                </a:cubicBezTo>
                <a:cubicBezTo>
                  <a:pt x="76" y="134"/>
                  <a:pt x="76" y="134"/>
                  <a:pt x="76" y="134"/>
                </a:cubicBezTo>
                <a:cubicBezTo>
                  <a:pt x="77" y="135"/>
                  <a:pt x="77" y="135"/>
                  <a:pt x="77" y="135"/>
                </a:cubicBezTo>
                <a:cubicBezTo>
                  <a:pt x="84" y="140"/>
                  <a:pt x="84" y="140"/>
                  <a:pt x="84" y="140"/>
                </a:cubicBezTo>
                <a:cubicBezTo>
                  <a:pt x="86" y="137"/>
                  <a:pt x="86" y="137"/>
                  <a:pt x="86" y="137"/>
                </a:cubicBezTo>
                <a:cubicBezTo>
                  <a:pt x="85" y="124"/>
                  <a:pt x="85" y="124"/>
                  <a:pt x="85" y="124"/>
                </a:cubicBezTo>
                <a:cubicBezTo>
                  <a:pt x="86" y="123"/>
                  <a:pt x="86" y="123"/>
                  <a:pt x="86" y="123"/>
                </a:cubicBezTo>
                <a:cubicBezTo>
                  <a:pt x="86" y="123"/>
                  <a:pt x="86" y="123"/>
                  <a:pt x="86" y="123"/>
                </a:cubicBezTo>
                <a:cubicBezTo>
                  <a:pt x="91" y="117"/>
                  <a:pt x="91" y="117"/>
                  <a:pt x="91" y="117"/>
                </a:cubicBezTo>
                <a:cubicBezTo>
                  <a:pt x="91" y="116"/>
                  <a:pt x="91" y="115"/>
                  <a:pt x="89" y="113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8" y="111"/>
                  <a:pt x="88" y="111"/>
                  <a:pt x="88" y="111"/>
                </a:cubicBezTo>
                <a:cubicBezTo>
                  <a:pt x="89" y="110"/>
                  <a:pt x="89" y="110"/>
                  <a:pt x="89" y="110"/>
                </a:cubicBezTo>
                <a:cubicBezTo>
                  <a:pt x="90" y="110"/>
                  <a:pt x="90" y="110"/>
                  <a:pt x="90" y="110"/>
                </a:cubicBezTo>
                <a:cubicBezTo>
                  <a:pt x="100" y="93"/>
                  <a:pt x="100" y="93"/>
                  <a:pt x="100" y="93"/>
                </a:cubicBezTo>
                <a:cubicBezTo>
                  <a:pt x="101" y="94"/>
                  <a:pt x="101" y="94"/>
                  <a:pt x="101" y="94"/>
                </a:cubicBezTo>
                <a:cubicBezTo>
                  <a:pt x="103" y="94"/>
                  <a:pt x="103" y="94"/>
                  <a:pt x="103" y="94"/>
                </a:cubicBezTo>
                <a:cubicBezTo>
                  <a:pt x="103" y="94"/>
                  <a:pt x="103" y="94"/>
                  <a:pt x="103" y="94"/>
                </a:cubicBezTo>
                <a:cubicBezTo>
                  <a:pt x="103" y="95"/>
                  <a:pt x="103" y="95"/>
                  <a:pt x="103" y="95"/>
                </a:cubicBezTo>
                <a:cubicBezTo>
                  <a:pt x="103" y="102"/>
                  <a:pt x="103" y="102"/>
                  <a:pt x="103" y="102"/>
                </a:cubicBezTo>
                <a:cubicBezTo>
                  <a:pt x="103" y="102"/>
                  <a:pt x="103" y="102"/>
                  <a:pt x="103" y="102"/>
                </a:cubicBezTo>
                <a:cubicBezTo>
                  <a:pt x="115" y="92"/>
                  <a:pt x="115" y="92"/>
                  <a:pt x="115" y="92"/>
                </a:cubicBezTo>
                <a:cubicBezTo>
                  <a:pt x="114" y="86"/>
                  <a:pt x="114" y="86"/>
                  <a:pt x="114" y="86"/>
                </a:cubicBezTo>
                <a:cubicBezTo>
                  <a:pt x="112" y="86"/>
                  <a:pt x="112" y="86"/>
                  <a:pt x="112" y="86"/>
                </a:cubicBezTo>
                <a:cubicBezTo>
                  <a:pt x="108" y="87"/>
                  <a:pt x="108" y="87"/>
                  <a:pt x="108" y="87"/>
                </a:cubicBezTo>
                <a:cubicBezTo>
                  <a:pt x="115" y="68"/>
                  <a:pt x="115" y="68"/>
                  <a:pt x="115" y="68"/>
                </a:cubicBezTo>
                <a:cubicBezTo>
                  <a:pt x="109" y="68"/>
                  <a:pt x="109" y="68"/>
                  <a:pt x="109" y="68"/>
                </a:cubicBezTo>
                <a:cubicBezTo>
                  <a:pt x="109" y="68"/>
                  <a:pt x="109" y="68"/>
                  <a:pt x="109" y="68"/>
                </a:cubicBezTo>
                <a:cubicBezTo>
                  <a:pt x="108" y="68"/>
                  <a:pt x="108" y="68"/>
                  <a:pt x="108" y="68"/>
                </a:cubicBezTo>
                <a:cubicBezTo>
                  <a:pt x="108" y="67"/>
                  <a:pt x="108" y="67"/>
                  <a:pt x="108" y="67"/>
                </a:cubicBezTo>
                <a:cubicBezTo>
                  <a:pt x="106" y="64"/>
                  <a:pt x="106" y="64"/>
                  <a:pt x="106" y="64"/>
                </a:cubicBezTo>
                <a:cubicBezTo>
                  <a:pt x="105" y="62"/>
                  <a:pt x="105" y="60"/>
                  <a:pt x="106" y="58"/>
                </a:cubicBezTo>
                <a:cubicBezTo>
                  <a:pt x="116" y="58"/>
                  <a:pt x="116" y="58"/>
                  <a:pt x="116" y="58"/>
                </a:cubicBezTo>
                <a:cubicBezTo>
                  <a:pt x="122" y="58"/>
                  <a:pt x="122" y="58"/>
                  <a:pt x="122" y="58"/>
                </a:cubicBezTo>
                <a:cubicBezTo>
                  <a:pt x="122" y="56"/>
                  <a:pt x="121" y="52"/>
                  <a:pt x="117" y="46"/>
                </a:cubicBezTo>
                <a:cubicBezTo>
                  <a:pt x="109" y="43"/>
                  <a:pt x="109" y="43"/>
                  <a:pt x="109" y="43"/>
                </a:cubicBezTo>
                <a:cubicBezTo>
                  <a:pt x="117" y="35"/>
                  <a:pt x="117" y="35"/>
                  <a:pt x="117" y="35"/>
                </a:cubicBezTo>
                <a:cubicBezTo>
                  <a:pt x="117" y="33"/>
                  <a:pt x="117" y="33"/>
                  <a:pt x="117" y="33"/>
                </a:cubicBezTo>
                <a:cubicBezTo>
                  <a:pt x="113" y="34"/>
                  <a:pt x="113" y="34"/>
                  <a:pt x="113" y="34"/>
                </a:cubicBezTo>
                <a:cubicBezTo>
                  <a:pt x="111" y="34"/>
                  <a:pt x="111" y="34"/>
                  <a:pt x="111" y="34"/>
                </a:cubicBezTo>
                <a:cubicBezTo>
                  <a:pt x="111" y="33"/>
                  <a:pt x="111" y="33"/>
                  <a:pt x="111" y="33"/>
                </a:cubicBezTo>
                <a:cubicBezTo>
                  <a:pt x="111" y="33"/>
                  <a:pt x="111" y="33"/>
                  <a:pt x="111" y="33"/>
                </a:cubicBezTo>
                <a:cubicBezTo>
                  <a:pt x="111" y="32"/>
                  <a:pt x="111" y="32"/>
                  <a:pt x="111" y="32"/>
                </a:cubicBezTo>
                <a:cubicBezTo>
                  <a:pt x="109" y="28"/>
                  <a:pt x="107" y="25"/>
                  <a:pt x="103" y="24"/>
                </a:cubicBezTo>
                <a:cubicBezTo>
                  <a:pt x="87" y="24"/>
                  <a:pt x="87" y="24"/>
                  <a:pt x="87" y="24"/>
                </a:cubicBezTo>
                <a:cubicBezTo>
                  <a:pt x="81" y="32"/>
                  <a:pt x="81" y="32"/>
                  <a:pt x="81" y="32"/>
                </a:cubicBezTo>
                <a:cubicBezTo>
                  <a:pt x="81" y="32"/>
                  <a:pt x="81" y="32"/>
                  <a:pt x="81" y="32"/>
                </a:cubicBezTo>
                <a:cubicBezTo>
                  <a:pt x="79" y="32"/>
                  <a:pt x="79" y="32"/>
                  <a:pt x="79" y="32"/>
                </a:cubicBezTo>
                <a:cubicBezTo>
                  <a:pt x="53" y="24"/>
                  <a:pt x="53" y="24"/>
                  <a:pt x="53" y="24"/>
                </a:cubicBezTo>
                <a:cubicBezTo>
                  <a:pt x="78" y="18"/>
                  <a:pt x="78" y="18"/>
                  <a:pt x="78" y="18"/>
                </a:cubicBezTo>
                <a:cubicBezTo>
                  <a:pt x="79" y="18"/>
                  <a:pt x="83" y="14"/>
                  <a:pt x="90" y="6"/>
                </a:cubicBezTo>
                <a:cubicBezTo>
                  <a:pt x="82" y="0"/>
                  <a:pt x="82" y="0"/>
                  <a:pt x="82" y="0"/>
                </a:cubicBezTo>
                <a:lnTo>
                  <a:pt x="75" y="2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Freeform 24"/>
          <p:cNvSpPr>
            <a:spLocks/>
          </p:cNvSpPr>
          <p:nvPr/>
        </p:nvSpPr>
        <p:spPr bwMode="auto">
          <a:xfrm>
            <a:off x="7556256" y="3967956"/>
            <a:ext cx="574675" cy="703263"/>
          </a:xfrm>
          <a:custGeom>
            <a:avLst/>
            <a:gdLst>
              <a:gd name="T0" fmla="*/ 96 w 153"/>
              <a:gd name="T1" fmla="*/ 53 h 187"/>
              <a:gd name="T2" fmla="*/ 85 w 153"/>
              <a:gd name="T3" fmla="*/ 28 h 187"/>
              <a:gd name="T4" fmla="*/ 55 w 153"/>
              <a:gd name="T5" fmla="*/ 17 h 187"/>
              <a:gd name="T6" fmla="*/ 37 w 153"/>
              <a:gd name="T7" fmla="*/ 0 h 187"/>
              <a:gd name="T8" fmla="*/ 48 w 153"/>
              <a:gd name="T9" fmla="*/ 17 h 187"/>
              <a:gd name="T10" fmla="*/ 49 w 153"/>
              <a:gd name="T11" fmla="*/ 19 h 187"/>
              <a:gd name="T12" fmla="*/ 36 w 153"/>
              <a:gd name="T13" fmla="*/ 36 h 187"/>
              <a:gd name="T14" fmla="*/ 19 w 153"/>
              <a:gd name="T15" fmla="*/ 23 h 187"/>
              <a:gd name="T16" fmla="*/ 23 w 153"/>
              <a:gd name="T17" fmla="*/ 35 h 187"/>
              <a:gd name="T18" fmla="*/ 23 w 153"/>
              <a:gd name="T19" fmla="*/ 36 h 187"/>
              <a:gd name="T20" fmla="*/ 22 w 153"/>
              <a:gd name="T21" fmla="*/ 41 h 187"/>
              <a:gd name="T22" fmla="*/ 14 w 153"/>
              <a:gd name="T23" fmla="*/ 44 h 187"/>
              <a:gd name="T24" fmla="*/ 11 w 153"/>
              <a:gd name="T25" fmla="*/ 51 h 187"/>
              <a:gd name="T26" fmla="*/ 8 w 153"/>
              <a:gd name="T27" fmla="*/ 63 h 187"/>
              <a:gd name="T28" fmla="*/ 8 w 153"/>
              <a:gd name="T29" fmla="*/ 63 h 187"/>
              <a:gd name="T30" fmla="*/ 4 w 153"/>
              <a:gd name="T31" fmla="*/ 65 h 187"/>
              <a:gd name="T32" fmla="*/ 14 w 153"/>
              <a:gd name="T33" fmla="*/ 81 h 187"/>
              <a:gd name="T34" fmla="*/ 18 w 153"/>
              <a:gd name="T35" fmla="*/ 81 h 187"/>
              <a:gd name="T36" fmla="*/ 35 w 153"/>
              <a:gd name="T37" fmla="*/ 89 h 187"/>
              <a:gd name="T38" fmla="*/ 35 w 153"/>
              <a:gd name="T39" fmla="*/ 89 h 187"/>
              <a:gd name="T40" fmla="*/ 34 w 153"/>
              <a:gd name="T41" fmla="*/ 100 h 187"/>
              <a:gd name="T42" fmla="*/ 30 w 153"/>
              <a:gd name="T43" fmla="*/ 109 h 187"/>
              <a:gd name="T44" fmla="*/ 25 w 153"/>
              <a:gd name="T45" fmla="*/ 115 h 187"/>
              <a:gd name="T46" fmla="*/ 25 w 153"/>
              <a:gd name="T47" fmla="*/ 115 h 187"/>
              <a:gd name="T48" fmla="*/ 26 w 153"/>
              <a:gd name="T49" fmla="*/ 127 h 187"/>
              <a:gd name="T50" fmla="*/ 38 w 153"/>
              <a:gd name="T51" fmla="*/ 129 h 187"/>
              <a:gd name="T52" fmla="*/ 43 w 153"/>
              <a:gd name="T53" fmla="*/ 134 h 187"/>
              <a:gd name="T54" fmla="*/ 51 w 153"/>
              <a:gd name="T55" fmla="*/ 176 h 187"/>
              <a:gd name="T56" fmla="*/ 49 w 153"/>
              <a:gd name="T57" fmla="*/ 179 h 187"/>
              <a:gd name="T58" fmla="*/ 50 w 153"/>
              <a:gd name="T59" fmla="*/ 182 h 187"/>
              <a:gd name="T60" fmla="*/ 73 w 153"/>
              <a:gd name="T61" fmla="*/ 173 h 187"/>
              <a:gd name="T62" fmla="*/ 78 w 153"/>
              <a:gd name="T63" fmla="*/ 175 h 187"/>
              <a:gd name="T64" fmla="*/ 79 w 153"/>
              <a:gd name="T65" fmla="*/ 175 h 187"/>
              <a:gd name="T66" fmla="*/ 87 w 153"/>
              <a:gd name="T67" fmla="*/ 170 h 187"/>
              <a:gd name="T68" fmla="*/ 110 w 153"/>
              <a:gd name="T69" fmla="*/ 180 h 187"/>
              <a:gd name="T70" fmla="*/ 116 w 153"/>
              <a:gd name="T71" fmla="*/ 184 h 187"/>
              <a:gd name="T72" fmla="*/ 134 w 153"/>
              <a:gd name="T73" fmla="*/ 163 h 187"/>
              <a:gd name="T74" fmla="*/ 130 w 153"/>
              <a:gd name="T75" fmla="*/ 148 h 187"/>
              <a:gd name="T76" fmla="*/ 144 w 153"/>
              <a:gd name="T77" fmla="*/ 149 h 187"/>
              <a:gd name="T78" fmla="*/ 144 w 153"/>
              <a:gd name="T79" fmla="*/ 135 h 187"/>
              <a:gd name="T80" fmla="*/ 153 w 153"/>
              <a:gd name="T81" fmla="*/ 123 h 187"/>
              <a:gd name="T82" fmla="*/ 142 w 153"/>
              <a:gd name="T83" fmla="*/ 111 h 187"/>
              <a:gd name="T84" fmla="*/ 136 w 153"/>
              <a:gd name="T85" fmla="*/ 116 h 187"/>
              <a:gd name="T86" fmla="*/ 135 w 153"/>
              <a:gd name="T87" fmla="*/ 115 h 187"/>
              <a:gd name="T88" fmla="*/ 126 w 153"/>
              <a:gd name="T89" fmla="*/ 107 h 187"/>
              <a:gd name="T90" fmla="*/ 113 w 153"/>
              <a:gd name="T91" fmla="*/ 99 h 187"/>
              <a:gd name="T92" fmla="*/ 110 w 153"/>
              <a:gd name="T93" fmla="*/ 85 h 187"/>
              <a:gd name="T94" fmla="*/ 117 w 153"/>
              <a:gd name="T95" fmla="*/ 64 h 187"/>
              <a:gd name="T96" fmla="*/ 129 w 153"/>
              <a:gd name="T97" fmla="*/ 65 h 187"/>
              <a:gd name="T98" fmla="*/ 130 w 153"/>
              <a:gd name="T99" fmla="*/ 52 h 187"/>
              <a:gd name="T100" fmla="*/ 97 w 153"/>
              <a:gd name="T101" fmla="*/ 54 h 187"/>
              <a:gd name="T102" fmla="*/ 96 w 153"/>
              <a:gd name="T103" fmla="*/ 53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53" h="187">
                <a:moveTo>
                  <a:pt x="96" y="53"/>
                </a:moveTo>
                <a:cubicBezTo>
                  <a:pt x="96" y="53"/>
                  <a:pt x="96" y="53"/>
                  <a:pt x="96" y="53"/>
                </a:cubicBezTo>
                <a:cubicBezTo>
                  <a:pt x="96" y="53"/>
                  <a:pt x="96" y="53"/>
                  <a:pt x="96" y="53"/>
                </a:cubicBezTo>
                <a:cubicBezTo>
                  <a:pt x="92" y="37"/>
                  <a:pt x="88" y="29"/>
                  <a:pt x="85" y="28"/>
                </a:cubicBezTo>
                <a:cubicBezTo>
                  <a:pt x="71" y="23"/>
                  <a:pt x="71" y="23"/>
                  <a:pt x="71" y="23"/>
                </a:cubicBezTo>
                <a:cubicBezTo>
                  <a:pt x="63" y="21"/>
                  <a:pt x="57" y="19"/>
                  <a:pt x="55" y="17"/>
                </a:cubicBezTo>
                <a:cubicBezTo>
                  <a:pt x="51" y="15"/>
                  <a:pt x="46" y="9"/>
                  <a:pt x="40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8" y="1"/>
                  <a:pt x="38" y="1"/>
                  <a:pt x="38" y="1"/>
                </a:cubicBezTo>
                <a:cubicBezTo>
                  <a:pt x="38" y="4"/>
                  <a:pt x="42" y="9"/>
                  <a:pt x="48" y="17"/>
                </a:cubicBezTo>
                <a:cubicBezTo>
                  <a:pt x="49" y="18"/>
                  <a:pt x="49" y="18"/>
                  <a:pt x="49" y="18"/>
                </a:cubicBezTo>
                <a:cubicBezTo>
                  <a:pt x="49" y="19"/>
                  <a:pt x="49" y="19"/>
                  <a:pt x="49" y="19"/>
                </a:cubicBezTo>
                <a:cubicBezTo>
                  <a:pt x="43" y="30"/>
                  <a:pt x="43" y="30"/>
                  <a:pt x="43" y="30"/>
                </a:cubicBezTo>
                <a:cubicBezTo>
                  <a:pt x="40" y="35"/>
                  <a:pt x="38" y="37"/>
                  <a:pt x="36" y="36"/>
                </a:cubicBezTo>
                <a:cubicBezTo>
                  <a:pt x="34" y="35"/>
                  <a:pt x="31" y="31"/>
                  <a:pt x="26" y="25"/>
                </a:cubicBezTo>
                <a:cubicBezTo>
                  <a:pt x="19" y="23"/>
                  <a:pt x="19" y="23"/>
                  <a:pt x="19" y="23"/>
                </a:cubicBezTo>
                <a:cubicBezTo>
                  <a:pt x="19" y="25"/>
                  <a:pt x="20" y="29"/>
                  <a:pt x="23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37"/>
                  <a:pt x="23" y="37"/>
                  <a:pt x="23" y="37"/>
                </a:cubicBezTo>
                <a:cubicBezTo>
                  <a:pt x="22" y="41"/>
                  <a:pt x="22" y="41"/>
                  <a:pt x="22" y="41"/>
                </a:cubicBezTo>
                <a:cubicBezTo>
                  <a:pt x="14" y="44"/>
                  <a:pt x="14" y="44"/>
                  <a:pt x="14" y="44"/>
                </a:cubicBezTo>
                <a:cubicBezTo>
                  <a:pt x="14" y="44"/>
                  <a:pt x="14" y="44"/>
                  <a:pt x="14" y="44"/>
                </a:cubicBezTo>
                <a:cubicBezTo>
                  <a:pt x="12" y="45"/>
                  <a:pt x="12" y="45"/>
                  <a:pt x="12" y="45"/>
                </a:cubicBezTo>
                <a:cubicBezTo>
                  <a:pt x="11" y="46"/>
                  <a:pt x="11" y="48"/>
                  <a:pt x="11" y="51"/>
                </a:cubicBezTo>
                <a:cubicBezTo>
                  <a:pt x="12" y="57"/>
                  <a:pt x="12" y="60"/>
                  <a:pt x="10" y="62"/>
                </a:cubicBezTo>
                <a:cubicBezTo>
                  <a:pt x="10" y="63"/>
                  <a:pt x="9" y="63"/>
                  <a:pt x="8" y="63"/>
                </a:cubicBezTo>
                <a:cubicBezTo>
                  <a:pt x="8" y="63"/>
                  <a:pt x="8" y="63"/>
                  <a:pt x="8" y="63"/>
                </a:cubicBezTo>
                <a:cubicBezTo>
                  <a:pt x="8" y="63"/>
                  <a:pt x="8" y="63"/>
                  <a:pt x="8" y="63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63"/>
                  <a:pt x="2" y="64"/>
                  <a:pt x="4" y="65"/>
                </a:cubicBezTo>
                <a:cubicBezTo>
                  <a:pt x="8" y="69"/>
                  <a:pt x="11" y="74"/>
                  <a:pt x="14" y="80"/>
                </a:cubicBezTo>
                <a:cubicBezTo>
                  <a:pt x="14" y="81"/>
                  <a:pt x="14" y="81"/>
                  <a:pt x="14" y="81"/>
                </a:cubicBezTo>
                <a:cubicBezTo>
                  <a:pt x="14" y="81"/>
                  <a:pt x="14" y="81"/>
                  <a:pt x="14" y="81"/>
                </a:cubicBezTo>
                <a:cubicBezTo>
                  <a:pt x="18" y="81"/>
                  <a:pt x="18" y="81"/>
                  <a:pt x="18" y="81"/>
                </a:cubicBezTo>
                <a:cubicBezTo>
                  <a:pt x="22" y="80"/>
                  <a:pt x="26" y="81"/>
                  <a:pt x="30" y="83"/>
                </a:cubicBezTo>
                <a:cubicBezTo>
                  <a:pt x="35" y="89"/>
                  <a:pt x="35" y="89"/>
                  <a:pt x="35" y="89"/>
                </a:cubicBezTo>
                <a:cubicBezTo>
                  <a:pt x="35" y="89"/>
                  <a:pt x="35" y="89"/>
                  <a:pt x="35" y="89"/>
                </a:cubicBezTo>
                <a:cubicBezTo>
                  <a:pt x="35" y="89"/>
                  <a:pt x="35" y="89"/>
                  <a:pt x="35" y="89"/>
                </a:cubicBezTo>
                <a:cubicBezTo>
                  <a:pt x="35" y="89"/>
                  <a:pt x="35" y="89"/>
                  <a:pt x="35" y="89"/>
                </a:cubicBezTo>
                <a:cubicBezTo>
                  <a:pt x="34" y="100"/>
                  <a:pt x="34" y="100"/>
                  <a:pt x="34" y="100"/>
                </a:cubicBezTo>
                <a:cubicBezTo>
                  <a:pt x="36" y="101"/>
                  <a:pt x="36" y="103"/>
                  <a:pt x="36" y="105"/>
                </a:cubicBezTo>
                <a:cubicBezTo>
                  <a:pt x="35" y="107"/>
                  <a:pt x="33" y="108"/>
                  <a:pt x="30" y="109"/>
                </a:cubicBezTo>
                <a:cubicBezTo>
                  <a:pt x="27" y="109"/>
                  <a:pt x="26" y="111"/>
                  <a:pt x="25" y="115"/>
                </a:cubicBezTo>
                <a:cubicBezTo>
                  <a:pt x="25" y="115"/>
                  <a:pt x="25" y="115"/>
                  <a:pt x="25" y="115"/>
                </a:cubicBezTo>
                <a:cubicBezTo>
                  <a:pt x="25" y="115"/>
                  <a:pt x="25" y="115"/>
                  <a:pt x="25" y="115"/>
                </a:cubicBezTo>
                <a:cubicBezTo>
                  <a:pt x="25" y="115"/>
                  <a:pt x="25" y="115"/>
                  <a:pt x="25" y="115"/>
                </a:cubicBezTo>
                <a:cubicBezTo>
                  <a:pt x="22" y="122"/>
                  <a:pt x="22" y="122"/>
                  <a:pt x="22" y="122"/>
                </a:cubicBezTo>
                <a:cubicBezTo>
                  <a:pt x="26" y="127"/>
                  <a:pt x="26" y="127"/>
                  <a:pt x="26" y="127"/>
                </a:cubicBezTo>
                <a:cubicBezTo>
                  <a:pt x="37" y="129"/>
                  <a:pt x="37" y="129"/>
                  <a:pt x="37" y="129"/>
                </a:cubicBezTo>
                <a:cubicBezTo>
                  <a:pt x="38" y="129"/>
                  <a:pt x="38" y="129"/>
                  <a:pt x="38" y="129"/>
                </a:cubicBezTo>
                <a:cubicBezTo>
                  <a:pt x="38" y="129"/>
                  <a:pt x="38" y="129"/>
                  <a:pt x="38" y="129"/>
                </a:cubicBezTo>
                <a:cubicBezTo>
                  <a:pt x="43" y="134"/>
                  <a:pt x="43" y="134"/>
                  <a:pt x="43" y="134"/>
                </a:cubicBezTo>
                <a:cubicBezTo>
                  <a:pt x="36" y="144"/>
                  <a:pt x="36" y="144"/>
                  <a:pt x="36" y="144"/>
                </a:cubicBezTo>
                <a:cubicBezTo>
                  <a:pt x="51" y="176"/>
                  <a:pt x="51" y="176"/>
                  <a:pt x="51" y="176"/>
                </a:cubicBezTo>
                <a:cubicBezTo>
                  <a:pt x="52" y="177"/>
                  <a:pt x="52" y="177"/>
                  <a:pt x="52" y="177"/>
                </a:cubicBezTo>
                <a:cubicBezTo>
                  <a:pt x="49" y="179"/>
                  <a:pt x="49" y="179"/>
                  <a:pt x="49" y="179"/>
                </a:cubicBezTo>
                <a:cubicBezTo>
                  <a:pt x="50" y="182"/>
                  <a:pt x="50" y="182"/>
                  <a:pt x="50" y="182"/>
                </a:cubicBezTo>
                <a:cubicBezTo>
                  <a:pt x="50" y="182"/>
                  <a:pt x="50" y="182"/>
                  <a:pt x="50" y="182"/>
                </a:cubicBezTo>
                <a:cubicBezTo>
                  <a:pt x="78" y="165"/>
                  <a:pt x="78" y="165"/>
                  <a:pt x="78" y="165"/>
                </a:cubicBezTo>
                <a:cubicBezTo>
                  <a:pt x="73" y="173"/>
                  <a:pt x="73" y="173"/>
                  <a:pt x="73" y="173"/>
                </a:cubicBezTo>
                <a:cubicBezTo>
                  <a:pt x="70" y="179"/>
                  <a:pt x="68" y="184"/>
                  <a:pt x="67" y="187"/>
                </a:cubicBezTo>
                <a:cubicBezTo>
                  <a:pt x="72" y="185"/>
                  <a:pt x="76" y="182"/>
                  <a:pt x="78" y="175"/>
                </a:cubicBezTo>
                <a:cubicBezTo>
                  <a:pt x="78" y="175"/>
                  <a:pt x="78" y="175"/>
                  <a:pt x="78" y="175"/>
                </a:cubicBezTo>
                <a:cubicBezTo>
                  <a:pt x="79" y="175"/>
                  <a:pt x="79" y="175"/>
                  <a:pt x="79" y="175"/>
                </a:cubicBezTo>
                <a:cubicBezTo>
                  <a:pt x="86" y="171"/>
                  <a:pt x="86" y="171"/>
                  <a:pt x="86" y="171"/>
                </a:cubicBezTo>
                <a:cubicBezTo>
                  <a:pt x="87" y="170"/>
                  <a:pt x="87" y="170"/>
                  <a:pt x="87" y="170"/>
                </a:cubicBezTo>
                <a:cubicBezTo>
                  <a:pt x="98" y="179"/>
                  <a:pt x="98" y="179"/>
                  <a:pt x="98" y="179"/>
                </a:cubicBezTo>
                <a:cubicBezTo>
                  <a:pt x="110" y="180"/>
                  <a:pt x="110" y="180"/>
                  <a:pt x="110" y="180"/>
                </a:cubicBezTo>
                <a:cubicBezTo>
                  <a:pt x="110" y="180"/>
                  <a:pt x="110" y="180"/>
                  <a:pt x="110" y="180"/>
                </a:cubicBezTo>
                <a:cubicBezTo>
                  <a:pt x="116" y="184"/>
                  <a:pt x="116" y="184"/>
                  <a:pt x="116" y="184"/>
                </a:cubicBezTo>
                <a:cubicBezTo>
                  <a:pt x="130" y="171"/>
                  <a:pt x="130" y="171"/>
                  <a:pt x="130" y="171"/>
                </a:cubicBezTo>
                <a:cubicBezTo>
                  <a:pt x="132" y="170"/>
                  <a:pt x="133" y="167"/>
                  <a:pt x="134" y="163"/>
                </a:cubicBezTo>
                <a:cubicBezTo>
                  <a:pt x="136" y="160"/>
                  <a:pt x="136" y="160"/>
                  <a:pt x="136" y="160"/>
                </a:cubicBezTo>
                <a:cubicBezTo>
                  <a:pt x="136" y="159"/>
                  <a:pt x="134" y="155"/>
                  <a:pt x="130" y="148"/>
                </a:cubicBezTo>
                <a:cubicBezTo>
                  <a:pt x="127" y="143"/>
                  <a:pt x="127" y="143"/>
                  <a:pt x="127" y="143"/>
                </a:cubicBezTo>
                <a:cubicBezTo>
                  <a:pt x="144" y="149"/>
                  <a:pt x="144" y="149"/>
                  <a:pt x="144" y="149"/>
                </a:cubicBezTo>
                <a:cubicBezTo>
                  <a:pt x="150" y="146"/>
                  <a:pt x="150" y="146"/>
                  <a:pt x="150" y="146"/>
                </a:cubicBezTo>
                <a:cubicBezTo>
                  <a:pt x="144" y="135"/>
                  <a:pt x="144" y="135"/>
                  <a:pt x="144" y="135"/>
                </a:cubicBezTo>
                <a:cubicBezTo>
                  <a:pt x="144" y="134"/>
                  <a:pt x="144" y="134"/>
                  <a:pt x="144" y="134"/>
                </a:cubicBezTo>
                <a:cubicBezTo>
                  <a:pt x="153" y="123"/>
                  <a:pt x="153" y="123"/>
                  <a:pt x="153" y="123"/>
                </a:cubicBezTo>
                <a:cubicBezTo>
                  <a:pt x="149" y="117"/>
                  <a:pt x="149" y="117"/>
                  <a:pt x="149" y="117"/>
                </a:cubicBezTo>
                <a:cubicBezTo>
                  <a:pt x="146" y="113"/>
                  <a:pt x="143" y="111"/>
                  <a:pt x="142" y="111"/>
                </a:cubicBezTo>
                <a:cubicBezTo>
                  <a:pt x="141" y="111"/>
                  <a:pt x="141" y="111"/>
                  <a:pt x="141" y="111"/>
                </a:cubicBezTo>
                <a:cubicBezTo>
                  <a:pt x="136" y="116"/>
                  <a:pt x="136" y="116"/>
                  <a:pt x="136" y="116"/>
                </a:cubicBezTo>
                <a:cubicBezTo>
                  <a:pt x="136" y="115"/>
                  <a:pt x="136" y="115"/>
                  <a:pt x="136" y="115"/>
                </a:cubicBezTo>
                <a:cubicBezTo>
                  <a:pt x="135" y="115"/>
                  <a:pt x="135" y="115"/>
                  <a:pt x="135" y="115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23" y="106"/>
                  <a:pt x="120" y="105"/>
                  <a:pt x="118" y="102"/>
                </a:cubicBezTo>
                <a:cubicBezTo>
                  <a:pt x="113" y="99"/>
                  <a:pt x="113" y="99"/>
                  <a:pt x="113" y="99"/>
                </a:cubicBezTo>
                <a:cubicBezTo>
                  <a:pt x="110" y="97"/>
                  <a:pt x="108" y="95"/>
                  <a:pt x="108" y="93"/>
                </a:cubicBezTo>
                <a:cubicBezTo>
                  <a:pt x="107" y="91"/>
                  <a:pt x="108" y="88"/>
                  <a:pt x="110" y="85"/>
                </a:cubicBezTo>
                <a:cubicBezTo>
                  <a:pt x="114" y="78"/>
                  <a:pt x="117" y="73"/>
                  <a:pt x="117" y="69"/>
                </a:cubicBezTo>
                <a:cubicBezTo>
                  <a:pt x="117" y="64"/>
                  <a:pt x="117" y="64"/>
                  <a:pt x="117" y="64"/>
                </a:cubicBezTo>
                <a:cubicBezTo>
                  <a:pt x="120" y="64"/>
                  <a:pt x="120" y="64"/>
                  <a:pt x="120" y="64"/>
                </a:cubicBezTo>
                <a:cubicBezTo>
                  <a:pt x="129" y="65"/>
                  <a:pt x="129" y="65"/>
                  <a:pt x="129" y="65"/>
                </a:cubicBezTo>
                <a:cubicBezTo>
                  <a:pt x="130" y="64"/>
                  <a:pt x="131" y="60"/>
                  <a:pt x="132" y="53"/>
                </a:cubicBezTo>
                <a:cubicBezTo>
                  <a:pt x="130" y="52"/>
                  <a:pt x="130" y="52"/>
                  <a:pt x="130" y="52"/>
                </a:cubicBezTo>
                <a:cubicBezTo>
                  <a:pt x="123" y="57"/>
                  <a:pt x="118" y="59"/>
                  <a:pt x="115" y="61"/>
                </a:cubicBezTo>
                <a:cubicBezTo>
                  <a:pt x="110" y="62"/>
                  <a:pt x="105" y="59"/>
                  <a:pt x="97" y="54"/>
                </a:cubicBezTo>
                <a:cubicBezTo>
                  <a:pt x="97" y="53"/>
                  <a:pt x="97" y="53"/>
                  <a:pt x="97" y="53"/>
                </a:cubicBezTo>
                <a:lnTo>
                  <a:pt x="96" y="53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Freeform 25"/>
          <p:cNvSpPr>
            <a:spLocks/>
          </p:cNvSpPr>
          <p:nvPr/>
        </p:nvSpPr>
        <p:spPr bwMode="auto">
          <a:xfrm>
            <a:off x="7665794" y="3156744"/>
            <a:ext cx="153988" cy="217488"/>
          </a:xfrm>
          <a:custGeom>
            <a:avLst/>
            <a:gdLst>
              <a:gd name="T0" fmla="*/ 24 w 41"/>
              <a:gd name="T1" fmla="*/ 1 h 58"/>
              <a:gd name="T2" fmla="*/ 23 w 41"/>
              <a:gd name="T3" fmla="*/ 0 h 58"/>
              <a:gd name="T4" fmla="*/ 17 w 41"/>
              <a:gd name="T5" fmla="*/ 7 h 58"/>
              <a:gd name="T6" fmla="*/ 15 w 41"/>
              <a:gd name="T7" fmla="*/ 6 h 58"/>
              <a:gd name="T8" fmla="*/ 15 w 41"/>
              <a:gd name="T9" fmla="*/ 6 h 58"/>
              <a:gd name="T10" fmla="*/ 15 w 41"/>
              <a:gd name="T11" fmla="*/ 7 h 58"/>
              <a:gd name="T12" fmla="*/ 12 w 41"/>
              <a:gd name="T13" fmla="*/ 10 h 58"/>
              <a:gd name="T14" fmla="*/ 10 w 41"/>
              <a:gd name="T15" fmla="*/ 11 h 58"/>
              <a:gd name="T16" fmla="*/ 6 w 41"/>
              <a:gd name="T17" fmla="*/ 13 h 58"/>
              <a:gd name="T18" fmla="*/ 5 w 41"/>
              <a:gd name="T19" fmla="*/ 16 h 58"/>
              <a:gd name="T20" fmla="*/ 3 w 41"/>
              <a:gd name="T21" fmla="*/ 25 h 58"/>
              <a:gd name="T22" fmla="*/ 1 w 41"/>
              <a:gd name="T23" fmla="*/ 30 h 58"/>
              <a:gd name="T24" fmla="*/ 1 w 41"/>
              <a:gd name="T25" fmla="*/ 39 h 58"/>
              <a:gd name="T26" fmla="*/ 3 w 41"/>
              <a:gd name="T27" fmla="*/ 51 h 58"/>
              <a:gd name="T28" fmla="*/ 10 w 41"/>
              <a:gd name="T29" fmla="*/ 56 h 58"/>
              <a:gd name="T30" fmla="*/ 19 w 41"/>
              <a:gd name="T31" fmla="*/ 58 h 58"/>
              <a:gd name="T32" fmla="*/ 28 w 41"/>
              <a:gd name="T33" fmla="*/ 55 h 58"/>
              <a:gd name="T34" fmla="*/ 26 w 41"/>
              <a:gd name="T35" fmla="*/ 50 h 58"/>
              <a:gd name="T36" fmla="*/ 26 w 41"/>
              <a:gd name="T37" fmla="*/ 49 h 58"/>
              <a:gd name="T38" fmla="*/ 26 w 41"/>
              <a:gd name="T39" fmla="*/ 49 h 58"/>
              <a:gd name="T40" fmla="*/ 27 w 41"/>
              <a:gd name="T41" fmla="*/ 45 h 58"/>
              <a:gd name="T42" fmla="*/ 27 w 41"/>
              <a:gd name="T43" fmla="*/ 45 h 58"/>
              <a:gd name="T44" fmla="*/ 31 w 41"/>
              <a:gd name="T45" fmla="*/ 37 h 58"/>
              <a:gd name="T46" fmla="*/ 39 w 41"/>
              <a:gd name="T47" fmla="*/ 37 h 58"/>
              <a:gd name="T48" fmla="*/ 41 w 41"/>
              <a:gd name="T49" fmla="*/ 37 h 58"/>
              <a:gd name="T50" fmla="*/ 33 w 41"/>
              <a:gd name="T51" fmla="*/ 24 h 58"/>
              <a:gd name="T52" fmla="*/ 30 w 41"/>
              <a:gd name="T53" fmla="*/ 20 h 58"/>
              <a:gd name="T54" fmla="*/ 27 w 41"/>
              <a:gd name="T55" fmla="*/ 9 h 58"/>
              <a:gd name="T56" fmla="*/ 24 w 41"/>
              <a:gd name="T57" fmla="*/ 1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1" h="58">
                <a:moveTo>
                  <a:pt x="24" y="1"/>
                </a:moveTo>
                <a:cubicBezTo>
                  <a:pt x="23" y="0"/>
                  <a:pt x="23" y="0"/>
                  <a:pt x="23" y="0"/>
                </a:cubicBezTo>
                <a:cubicBezTo>
                  <a:pt x="21" y="0"/>
                  <a:pt x="19" y="2"/>
                  <a:pt x="17" y="7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7"/>
                  <a:pt x="15" y="7"/>
                  <a:pt x="15" y="7"/>
                </a:cubicBezTo>
                <a:cubicBezTo>
                  <a:pt x="12" y="10"/>
                  <a:pt x="12" y="10"/>
                  <a:pt x="12" y="10"/>
                </a:cubicBezTo>
                <a:cubicBezTo>
                  <a:pt x="10" y="11"/>
                  <a:pt x="10" y="11"/>
                  <a:pt x="10" y="11"/>
                </a:cubicBezTo>
                <a:cubicBezTo>
                  <a:pt x="6" y="13"/>
                  <a:pt x="6" y="13"/>
                  <a:pt x="6" y="13"/>
                </a:cubicBezTo>
                <a:cubicBezTo>
                  <a:pt x="5" y="16"/>
                  <a:pt x="5" y="16"/>
                  <a:pt x="5" y="16"/>
                </a:cubicBezTo>
                <a:cubicBezTo>
                  <a:pt x="6" y="21"/>
                  <a:pt x="5" y="24"/>
                  <a:pt x="3" y="25"/>
                </a:cubicBezTo>
                <a:cubicBezTo>
                  <a:pt x="1" y="30"/>
                  <a:pt x="1" y="30"/>
                  <a:pt x="1" y="30"/>
                </a:cubicBezTo>
                <a:cubicBezTo>
                  <a:pt x="1" y="31"/>
                  <a:pt x="0" y="34"/>
                  <a:pt x="1" y="39"/>
                </a:cubicBezTo>
                <a:cubicBezTo>
                  <a:pt x="3" y="51"/>
                  <a:pt x="3" y="51"/>
                  <a:pt x="3" y="51"/>
                </a:cubicBezTo>
                <a:cubicBezTo>
                  <a:pt x="4" y="52"/>
                  <a:pt x="6" y="54"/>
                  <a:pt x="10" y="56"/>
                </a:cubicBezTo>
                <a:cubicBezTo>
                  <a:pt x="19" y="58"/>
                  <a:pt x="19" y="58"/>
                  <a:pt x="19" y="58"/>
                </a:cubicBezTo>
                <a:cubicBezTo>
                  <a:pt x="21" y="58"/>
                  <a:pt x="25" y="57"/>
                  <a:pt x="28" y="55"/>
                </a:cubicBezTo>
                <a:cubicBezTo>
                  <a:pt x="26" y="50"/>
                  <a:pt x="26" y="50"/>
                  <a:pt x="26" y="50"/>
                </a:cubicBezTo>
                <a:cubicBezTo>
                  <a:pt x="26" y="49"/>
                  <a:pt x="26" y="49"/>
                  <a:pt x="26" y="49"/>
                </a:cubicBezTo>
                <a:cubicBezTo>
                  <a:pt x="26" y="49"/>
                  <a:pt x="26" y="49"/>
                  <a:pt x="26" y="49"/>
                </a:cubicBezTo>
                <a:cubicBezTo>
                  <a:pt x="27" y="45"/>
                  <a:pt x="27" y="45"/>
                  <a:pt x="27" y="45"/>
                </a:cubicBezTo>
                <a:cubicBezTo>
                  <a:pt x="27" y="45"/>
                  <a:pt x="27" y="45"/>
                  <a:pt x="27" y="45"/>
                </a:cubicBezTo>
                <a:cubicBezTo>
                  <a:pt x="31" y="37"/>
                  <a:pt x="31" y="37"/>
                  <a:pt x="31" y="37"/>
                </a:cubicBezTo>
                <a:cubicBezTo>
                  <a:pt x="39" y="37"/>
                  <a:pt x="39" y="37"/>
                  <a:pt x="39" y="37"/>
                </a:cubicBezTo>
                <a:cubicBezTo>
                  <a:pt x="41" y="37"/>
                  <a:pt x="41" y="37"/>
                  <a:pt x="41" y="37"/>
                </a:cubicBezTo>
                <a:cubicBezTo>
                  <a:pt x="40" y="34"/>
                  <a:pt x="37" y="30"/>
                  <a:pt x="33" y="24"/>
                </a:cubicBezTo>
                <a:cubicBezTo>
                  <a:pt x="30" y="20"/>
                  <a:pt x="30" y="20"/>
                  <a:pt x="30" y="20"/>
                </a:cubicBezTo>
                <a:cubicBezTo>
                  <a:pt x="29" y="17"/>
                  <a:pt x="27" y="13"/>
                  <a:pt x="27" y="9"/>
                </a:cubicBezTo>
                <a:cubicBezTo>
                  <a:pt x="26" y="5"/>
                  <a:pt x="25" y="3"/>
                  <a:pt x="24" y="1"/>
                </a:cubicBez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Freeform 26"/>
          <p:cNvSpPr>
            <a:spLocks/>
          </p:cNvSpPr>
          <p:nvPr/>
        </p:nvSpPr>
        <p:spPr bwMode="auto">
          <a:xfrm>
            <a:off x="7518156" y="3058319"/>
            <a:ext cx="200025" cy="214313"/>
          </a:xfrm>
          <a:custGeom>
            <a:avLst/>
            <a:gdLst>
              <a:gd name="T0" fmla="*/ 26 w 53"/>
              <a:gd name="T1" fmla="*/ 12 h 57"/>
              <a:gd name="T2" fmla="*/ 26 w 53"/>
              <a:gd name="T3" fmla="*/ 13 h 57"/>
              <a:gd name="T4" fmla="*/ 24 w 53"/>
              <a:gd name="T5" fmla="*/ 13 h 57"/>
              <a:gd name="T6" fmla="*/ 19 w 53"/>
              <a:gd name="T7" fmla="*/ 12 h 57"/>
              <a:gd name="T8" fmla="*/ 19 w 53"/>
              <a:gd name="T9" fmla="*/ 14 h 57"/>
              <a:gd name="T10" fmla="*/ 19 w 53"/>
              <a:gd name="T11" fmla="*/ 15 h 57"/>
              <a:gd name="T12" fmla="*/ 18 w 53"/>
              <a:gd name="T13" fmla="*/ 15 h 57"/>
              <a:gd name="T14" fmla="*/ 9 w 53"/>
              <a:gd name="T15" fmla="*/ 19 h 57"/>
              <a:gd name="T16" fmla="*/ 9 w 53"/>
              <a:gd name="T17" fmla="*/ 20 h 57"/>
              <a:gd name="T18" fmla="*/ 12 w 53"/>
              <a:gd name="T19" fmla="*/ 28 h 57"/>
              <a:gd name="T20" fmla="*/ 12 w 53"/>
              <a:gd name="T21" fmla="*/ 29 h 57"/>
              <a:gd name="T22" fmla="*/ 12 w 53"/>
              <a:gd name="T23" fmla="*/ 30 h 57"/>
              <a:gd name="T24" fmla="*/ 2 w 53"/>
              <a:gd name="T25" fmla="*/ 41 h 57"/>
              <a:gd name="T26" fmla="*/ 0 w 53"/>
              <a:gd name="T27" fmla="*/ 45 h 57"/>
              <a:gd name="T28" fmla="*/ 2 w 53"/>
              <a:gd name="T29" fmla="*/ 48 h 57"/>
              <a:gd name="T30" fmla="*/ 7 w 53"/>
              <a:gd name="T31" fmla="*/ 50 h 57"/>
              <a:gd name="T32" fmla="*/ 10 w 53"/>
              <a:gd name="T33" fmla="*/ 50 h 57"/>
              <a:gd name="T34" fmla="*/ 20 w 53"/>
              <a:gd name="T35" fmla="*/ 53 h 57"/>
              <a:gd name="T36" fmla="*/ 24 w 53"/>
              <a:gd name="T37" fmla="*/ 55 h 57"/>
              <a:gd name="T38" fmla="*/ 31 w 53"/>
              <a:gd name="T39" fmla="*/ 57 h 57"/>
              <a:gd name="T40" fmla="*/ 36 w 53"/>
              <a:gd name="T41" fmla="*/ 53 h 57"/>
              <a:gd name="T42" fmla="*/ 39 w 53"/>
              <a:gd name="T43" fmla="*/ 49 h 57"/>
              <a:gd name="T44" fmla="*/ 42 w 53"/>
              <a:gd name="T45" fmla="*/ 42 h 57"/>
              <a:gd name="T46" fmla="*/ 40 w 53"/>
              <a:gd name="T47" fmla="*/ 33 h 57"/>
              <a:gd name="T48" fmla="*/ 43 w 53"/>
              <a:gd name="T49" fmla="*/ 34 h 57"/>
              <a:gd name="T50" fmla="*/ 48 w 53"/>
              <a:gd name="T51" fmla="*/ 34 h 57"/>
              <a:gd name="T52" fmla="*/ 50 w 53"/>
              <a:gd name="T53" fmla="*/ 33 h 57"/>
              <a:gd name="T54" fmla="*/ 51 w 53"/>
              <a:gd name="T55" fmla="*/ 31 h 57"/>
              <a:gd name="T56" fmla="*/ 47 w 53"/>
              <a:gd name="T57" fmla="*/ 19 h 57"/>
              <a:gd name="T58" fmla="*/ 48 w 53"/>
              <a:gd name="T59" fmla="*/ 15 h 57"/>
              <a:gd name="T60" fmla="*/ 53 w 53"/>
              <a:gd name="T61" fmla="*/ 11 h 57"/>
              <a:gd name="T62" fmla="*/ 53 w 53"/>
              <a:gd name="T63" fmla="*/ 11 h 57"/>
              <a:gd name="T64" fmla="*/ 52 w 53"/>
              <a:gd name="T65" fmla="*/ 9 h 57"/>
              <a:gd name="T66" fmla="*/ 43 w 53"/>
              <a:gd name="T67" fmla="*/ 9 h 57"/>
              <a:gd name="T68" fmla="*/ 43 w 53"/>
              <a:gd name="T69" fmla="*/ 9 h 57"/>
              <a:gd name="T70" fmla="*/ 34 w 53"/>
              <a:gd name="T71" fmla="*/ 3 h 57"/>
              <a:gd name="T72" fmla="*/ 24 w 53"/>
              <a:gd name="T73" fmla="*/ 1 h 57"/>
              <a:gd name="T74" fmla="*/ 22 w 53"/>
              <a:gd name="T75" fmla="*/ 1 h 57"/>
              <a:gd name="T76" fmla="*/ 25 w 53"/>
              <a:gd name="T77" fmla="*/ 5 h 57"/>
              <a:gd name="T78" fmla="*/ 26 w 53"/>
              <a:gd name="T79" fmla="*/ 12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3" h="57">
                <a:moveTo>
                  <a:pt x="26" y="12"/>
                </a:moveTo>
                <a:cubicBezTo>
                  <a:pt x="26" y="13"/>
                  <a:pt x="26" y="13"/>
                  <a:pt x="26" y="13"/>
                </a:cubicBezTo>
                <a:cubicBezTo>
                  <a:pt x="24" y="13"/>
                  <a:pt x="24" y="13"/>
                  <a:pt x="24" y="13"/>
                </a:cubicBezTo>
                <a:cubicBezTo>
                  <a:pt x="19" y="12"/>
                  <a:pt x="19" y="12"/>
                  <a:pt x="19" y="12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5"/>
                  <a:pt x="19" y="15"/>
                  <a:pt x="19" y="15"/>
                </a:cubicBezTo>
                <a:cubicBezTo>
                  <a:pt x="18" y="15"/>
                  <a:pt x="18" y="15"/>
                  <a:pt x="18" y="15"/>
                </a:cubicBezTo>
                <a:cubicBezTo>
                  <a:pt x="9" y="19"/>
                  <a:pt x="9" y="19"/>
                  <a:pt x="9" y="19"/>
                </a:cubicBezTo>
                <a:cubicBezTo>
                  <a:pt x="9" y="20"/>
                  <a:pt x="9" y="20"/>
                  <a:pt x="9" y="20"/>
                </a:cubicBezTo>
                <a:cubicBezTo>
                  <a:pt x="8" y="23"/>
                  <a:pt x="9" y="25"/>
                  <a:pt x="12" y="28"/>
                </a:cubicBezTo>
                <a:cubicBezTo>
                  <a:pt x="12" y="29"/>
                  <a:pt x="12" y="29"/>
                  <a:pt x="12" y="29"/>
                </a:cubicBezTo>
                <a:cubicBezTo>
                  <a:pt x="12" y="30"/>
                  <a:pt x="12" y="30"/>
                  <a:pt x="12" y="30"/>
                </a:cubicBezTo>
                <a:cubicBezTo>
                  <a:pt x="9" y="34"/>
                  <a:pt x="6" y="38"/>
                  <a:pt x="2" y="41"/>
                </a:cubicBezTo>
                <a:cubicBezTo>
                  <a:pt x="0" y="42"/>
                  <a:pt x="0" y="43"/>
                  <a:pt x="0" y="45"/>
                </a:cubicBezTo>
                <a:cubicBezTo>
                  <a:pt x="2" y="48"/>
                  <a:pt x="2" y="48"/>
                  <a:pt x="2" y="48"/>
                </a:cubicBezTo>
                <a:cubicBezTo>
                  <a:pt x="7" y="50"/>
                  <a:pt x="7" y="50"/>
                  <a:pt x="7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15" y="50"/>
                  <a:pt x="18" y="51"/>
                  <a:pt x="20" y="53"/>
                </a:cubicBezTo>
                <a:cubicBezTo>
                  <a:pt x="24" y="55"/>
                  <a:pt x="24" y="55"/>
                  <a:pt x="24" y="55"/>
                </a:cubicBezTo>
                <a:cubicBezTo>
                  <a:pt x="26" y="57"/>
                  <a:pt x="29" y="57"/>
                  <a:pt x="31" y="57"/>
                </a:cubicBezTo>
                <a:cubicBezTo>
                  <a:pt x="32" y="57"/>
                  <a:pt x="34" y="56"/>
                  <a:pt x="36" y="53"/>
                </a:cubicBezTo>
                <a:cubicBezTo>
                  <a:pt x="39" y="49"/>
                  <a:pt x="39" y="49"/>
                  <a:pt x="39" y="49"/>
                </a:cubicBezTo>
                <a:cubicBezTo>
                  <a:pt x="42" y="42"/>
                  <a:pt x="42" y="42"/>
                  <a:pt x="42" y="42"/>
                </a:cubicBezTo>
                <a:cubicBezTo>
                  <a:pt x="40" y="33"/>
                  <a:pt x="40" y="33"/>
                  <a:pt x="40" y="33"/>
                </a:cubicBezTo>
                <a:cubicBezTo>
                  <a:pt x="43" y="34"/>
                  <a:pt x="43" y="34"/>
                  <a:pt x="43" y="34"/>
                </a:cubicBezTo>
                <a:cubicBezTo>
                  <a:pt x="48" y="34"/>
                  <a:pt x="48" y="34"/>
                  <a:pt x="48" y="34"/>
                </a:cubicBezTo>
                <a:cubicBezTo>
                  <a:pt x="50" y="33"/>
                  <a:pt x="50" y="33"/>
                  <a:pt x="50" y="33"/>
                </a:cubicBezTo>
                <a:cubicBezTo>
                  <a:pt x="51" y="31"/>
                  <a:pt x="51" y="31"/>
                  <a:pt x="51" y="31"/>
                </a:cubicBezTo>
                <a:cubicBezTo>
                  <a:pt x="47" y="19"/>
                  <a:pt x="47" y="19"/>
                  <a:pt x="47" y="19"/>
                </a:cubicBezTo>
                <a:cubicBezTo>
                  <a:pt x="48" y="15"/>
                  <a:pt x="48" y="15"/>
                  <a:pt x="48" y="15"/>
                </a:cubicBezTo>
                <a:cubicBezTo>
                  <a:pt x="50" y="13"/>
                  <a:pt x="51" y="12"/>
                  <a:pt x="53" y="11"/>
                </a:cubicBezTo>
                <a:cubicBezTo>
                  <a:pt x="53" y="11"/>
                  <a:pt x="53" y="11"/>
                  <a:pt x="53" y="11"/>
                </a:cubicBezTo>
                <a:cubicBezTo>
                  <a:pt x="52" y="9"/>
                  <a:pt x="52" y="9"/>
                  <a:pt x="52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34" y="3"/>
                  <a:pt x="34" y="3"/>
                  <a:pt x="34" y="3"/>
                </a:cubicBezTo>
                <a:cubicBezTo>
                  <a:pt x="30" y="0"/>
                  <a:pt x="27" y="0"/>
                  <a:pt x="24" y="1"/>
                </a:cubicBezTo>
                <a:cubicBezTo>
                  <a:pt x="22" y="1"/>
                  <a:pt x="22" y="1"/>
                  <a:pt x="22" y="1"/>
                </a:cubicBezTo>
                <a:cubicBezTo>
                  <a:pt x="22" y="3"/>
                  <a:pt x="22" y="5"/>
                  <a:pt x="25" y="5"/>
                </a:cubicBezTo>
                <a:cubicBezTo>
                  <a:pt x="27" y="7"/>
                  <a:pt x="28" y="9"/>
                  <a:pt x="26" y="12"/>
                </a:cubicBez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Freeform 27"/>
          <p:cNvSpPr>
            <a:spLocks/>
          </p:cNvSpPr>
          <p:nvPr/>
        </p:nvSpPr>
        <p:spPr bwMode="auto">
          <a:xfrm>
            <a:off x="7856294" y="2634456"/>
            <a:ext cx="706438" cy="673100"/>
          </a:xfrm>
          <a:custGeom>
            <a:avLst/>
            <a:gdLst>
              <a:gd name="T0" fmla="*/ 80 w 188"/>
              <a:gd name="T1" fmla="*/ 37 h 179"/>
              <a:gd name="T2" fmla="*/ 70 w 188"/>
              <a:gd name="T3" fmla="*/ 40 h 179"/>
              <a:gd name="T4" fmla="*/ 58 w 188"/>
              <a:gd name="T5" fmla="*/ 46 h 179"/>
              <a:gd name="T6" fmla="*/ 46 w 188"/>
              <a:gd name="T7" fmla="*/ 56 h 179"/>
              <a:gd name="T8" fmla="*/ 45 w 188"/>
              <a:gd name="T9" fmla="*/ 58 h 179"/>
              <a:gd name="T10" fmla="*/ 34 w 188"/>
              <a:gd name="T11" fmla="*/ 70 h 179"/>
              <a:gd name="T12" fmla="*/ 21 w 188"/>
              <a:gd name="T13" fmla="*/ 69 h 179"/>
              <a:gd name="T14" fmla="*/ 15 w 188"/>
              <a:gd name="T15" fmla="*/ 63 h 179"/>
              <a:gd name="T16" fmla="*/ 17 w 188"/>
              <a:gd name="T17" fmla="*/ 86 h 179"/>
              <a:gd name="T18" fmla="*/ 2 w 188"/>
              <a:gd name="T19" fmla="*/ 110 h 179"/>
              <a:gd name="T20" fmla="*/ 0 w 188"/>
              <a:gd name="T21" fmla="*/ 113 h 179"/>
              <a:gd name="T22" fmla="*/ 16 w 188"/>
              <a:gd name="T23" fmla="*/ 119 h 179"/>
              <a:gd name="T24" fmla="*/ 17 w 188"/>
              <a:gd name="T25" fmla="*/ 120 h 179"/>
              <a:gd name="T26" fmla="*/ 23 w 188"/>
              <a:gd name="T27" fmla="*/ 124 h 179"/>
              <a:gd name="T28" fmla="*/ 24 w 188"/>
              <a:gd name="T29" fmla="*/ 124 h 179"/>
              <a:gd name="T30" fmla="*/ 39 w 188"/>
              <a:gd name="T31" fmla="*/ 136 h 179"/>
              <a:gd name="T32" fmla="*/ 56 w 188"/>
              <a:gd name="T33" fmla="*/ 112 h 179"/>
              <a:gd name="T34" fmla="*/ 61 w 188"/>
              <a:gd name="T35" fmla="*/ 106 h 179"/>
              <a:gd name="T36" fmla="*/ 74 w 188"/>
              <a:gd name="T37" fmla="*/ 101 h 179"/>
              <a:gd name="T38" fmla="*/ 87 w 188"/>
              <a:gd name="T39" fmla="*/ 99 h 179"/>
              <a:gd name="T40" fmla="*/ 94 w 188"/>
              <a:gd name="T41" fmla="*/ 110 h 179"/>
              <a:gd name="T42" fmla="*/ 95 w 188"/>
              <a:gd name="T43" fmla="*/ 119 h 179"/>
              <a:gd name="T44" fmla="*/ 92 w 188"/>
              <a:gd name="T45" fmla="*/ 134 h 179"/>
              <a:gd name="T46" fmla="*/ 92 w 188"/>
              <a:gd name="T47" fmla="*/ 135 h 179"/>
              <a:gd name="T48" fmla="*/ 85 w 188"/>
              <a:gd name="T49" fmla="*/ 156 h 179"/>
              <a:gd name="T50" fmla="*/ 92 w 188"/>
              <a:gd name="T51" fmla="*/ 152 h 179"/>
              <a:gd name="T52" fmla="*/ 97 w 188"/>
              <a:gd name="T53" fmla="*/ 154 h 179"/>
              <a:gd name="T54" fmla="*/ 96 w 188"/>
              <a:gd name="T55" fmla="*/ 160 h 179"/>
              <a:gd name="T56" fmla="*/ 92 w 188"/>
              <a:gd name="T57" fmla="*/ 167 h 179"/>
              <a:gd name="T58" fmla="*/ 89 w 188"/>
              <a:gd name="T59" fmla="*/ 172 h 179"/>
              <a:gd name="T60" fmla="*/ 84 w 188"/>
              <a:gd name="T61" fmla="*/ 173 h 179"/>
              <a:gd name="T62" fmla="*/ 79 w 188"/>
              <a:gd name="T63" fmla="*/ 179 h 179"/>
              <a:gd name="T64" fmla="*/ 99 w 188"/>
              <a:gd name="T65" fmla="*/ 164 h 179"/>
              <a:gd name="T66" fmla="*/ 130 w 188"/>
              <a:gd name="T67" fmla="*/ 133 h 179"/>
              <a:gd name="T68" fmla="*/ 136 w 188"/>
              <a:gd name="T69" fmla="*/ 130 h 179"/>
              <a:gd name="T70" fmla="*/ 152 w 188"/>
              <a:gd name="T71" fmla="*/ 126 h 179"/>
              <a:gd name="T72" fmla="*/ 163 w 188"/>
              <a:gd name="T73" fmla="*/ 104 h 179"/>
              <a:gd name="T74" fmla="*/ 188 w 188"/>
              <a:gd name="T75" fmla="*/ 78 h 179"/>
              <a:gd name="T76" fmla="*/ 182 w 188"/>
              <a:gd name="T77" fmla="*/ 60 h 179"/>
              <a:gd name="T78" fmla="*/ 173 w 188"/>
              <a:gd name="T79" fmla="*/ 58 h 179"/>
              <a:gd name="T80" fmla="*/ 171 w 188"/>
              <a:gd name="T81" fmla="*/ 54 h 179"/>
              <a:gd name="T82" fmla="*/ 158 w 188"/>
              <a:gd name="T83" fmla="*/ 22 h 179"/>
              <a:gd name="T84" fmla="*/ 154 w 188"/>
              <a:gd name="T85" fmla="*/ 6 h 179"/>
              <a:gd name="T86" fmla="*/ 147 w 188"/>
              <a:gd name="T87" fmla="*/ 12 h 179"/>
              <a:gd name="T88" fmla="*/ 134 w 188"/>
              <a:gd name="T89" fmla="*/ 5 h 179"/>
              <a:gd name="T90" fmla="*/ 124 w 188"/>
              <a:gd name="T91" fmla="*/ 6 h 179"/>
              <a:gd name="T92" fmla="*/ 114 w 188"/>
              <a:gd name="T93" fmla="*/ 2 h 179"/>
              <a:gd name="T94" fmla="*/ 114 w 188"/>
              <a:gd name="T95" fmla="*/ 15 h 179"/>
              <a:gd name="T96" fmla="*/ 113 w 188"/>
              <a:gd name="T97" fmla="*/ 16 h 179"/>
              <a:gd name="T98" fmla="*/ 104 w 188"/>
              <a:gd name="T99" fmla="*/ 24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88" h="179">
                <a:moveTo>
                  <a:pt x="86" y="23"/>
                </a:moveTo>
                <a:cubicBezTo>
                  <a:pt x="81" y="30"/>
                  <a:pt x="81" y="30"/>
                  <a:pt x="81" y="30"/>
                </a:cubicBezTo>
                <a:cubicBezTo>
                  <a:pt x="80" y="31"/>
                  <a:pt x="80" y="33"/>
                  <a:pt x="80" y="37"/>
                </a:cubicBezTo>
                <a:cubicBezTo>
                  <a:pt x="80" y="40"/>
                  <a:pt x="80" y="40"/>
                  <a:pt x="80" y="40"/>
                </a:cubicBezTo>
                <a:cubicBezTo>
                  <a:pt x="71" y="40"/>
                  <a:pt x="71" y="40"/>
                  <a:pt x="71" y="40"/>
                </a:cubicBezTo>
                <a:cubicBezTo>
                  <a:pt x="70" y="40"/>
                  <a:pt x="70" y="40"/>
                  <a:pt x="70" y="40"/>
                </a:cubicBezTo>
                <a:cubicBezTo>
                  <a:pt x="70" y="40"/>
                  <a:pt x="70" y="40"/>
                  <a:pt x="70" y="40"/>
                </a:cubicBezTo>
                <a:cubicBezTo>
                  <a:pt x="64" y="38"/>
                  <a:pt x="64" y="38"/>
                  <a:pt x="64" y="38"/>
                </a:cubicBezTo>
                <a:cubicBezTo>
                  <a:pt x="58" y="46"/>
                  <a:pt x="58" y="46"/>
                  <a:pt x="58" y="46"/>
                </a:cubicBezTo>
                <a:cubicBezTo>
                  <a:pt x="58" y="46"/>
                  <a:pt x="58" y="46"/>
                  <a:pt x="58" y="46"/>
                </a:cubicBezTo>
                <a:cubicBezTo>
                  <a:pt x="51" y="50"/>
                  <a:pt x="51" y="50"/>
                  <a:pt x="51" y="50"/>
                </a:cubicBezTo>
                <a:cubicBezTo>
                  <a:pt x="46" y="56"/>
                  <a:pt x="46" y="56"/>
                  <a:pt x="46" y="56"/>
                </a:cubicBezTo>
                <a:cubicBezTo>
                  <a:pt x="46" y="56"/>
                  <a:pt x="46" y="56"/>
                  <a:pt x="46" y="56"/>
                </a:cubicBezTo>
                <a:cubicBezTo>
                  <a:pt x="45" y="58"/>
                  <a:pt x="45" y="58"/>
                  <a:pt x="45" y="58"/>
                </a:cubicBezTo>
                <a:cubicBezTo>
                  <a:pt x="45" y="58"/>
                  <a:pt x="45" y="58"/>
                  <a:pt x="45" y="58"/>
                </a:cubicBezTo>
                <a:cubicBezTo>
                  <a:pt x="35" y="69"/>
                  <a:pt x="35" y="69"/>
                  <a:pt x="35" y="69"/>
                </a:cubicBezTo>
                <a:cubicBezTo>
                  <a:pt x="35" y="70"/>
                  <a:pt x="35" y="70"/>
                  <a:pt x="35" y="70"/>
                </a:cubicBezTo>
                <a:cubicBezTo>
                  <a:pt x="34" y="70"/>
                  <a:pt x="34" y="70"/>
                  <a:pt x="34" y="70"/>
                </a:cubicBezTo>
                <a:cubicBezTo>
                  <a:pt x="27" y="74"/>
                  <a:pt x="27" y="74"/>
                  <a:pt x="27" y="74"/>
                </a:cubicBezTo>
                <a:cubicBezTo>
                  <a:pt x="21" y="70"/>
                  <a:pt x="21" y="70"/>
                  <a:pt x="21" y="70"/>
                </a:cubicBezTo>
                <a:cubicBezTo>
                  <a:pt x="21" y="69"/>
                  <a:pt x="21" y="69"/>
                  <a:pt x="21" y="69"/>
                </a:cubicBezTo>
                <a:cubicBezTo>
                  <a:pt x="21" y="69"/>
                  <a:pt x="21" y="69"/>
                  <a:pt x="21" y="69"/>
                </a:cubicBezTo>
                <a:cubicBezTo>
                  <a:pt x="21" y="69"/>
                  <a:pt x="21" y="69"/>
                  <a:pt x="21" y="69"/>
                </a:cubicBezTo>
                <a:cubicBezTo>
                  <a:pt x="15" y="63"/>
                  <a:pt x="15" y="63"/>
                  <a:pt x="15" y="63"/>
                </a:cubicBezTo>
                <a:cubicBezTo>
                  <a:pt x="12" y="61"/>
                  <a:pt x="12" y="61"/>
                  <a:pt x="12" y="61"/>
                </a:cubicBezTo>
                <a:cubicBezTo>
                  <a:pt x="14" y="78"/>
                  <a:pt x="14" y="78"/>
                  <a:pt x="14" y="78"/>
                </a:cubicBezTo>
                <a:cubicBezTo>
                  <a:pt x="17" y="86"/>
                  <a:pt x="17" y="86"/>
                  <a:pt x="17" y="86"/>
                </a:cubicBezTo>
                <a:cubicBezTo>
                  <a:pt x="11" y="92"/>
                  <a:pt x="11" y="92"/>
                  <a:pt x="11" y="92"/>
                </a:cubicBezTo>
                <a:cubicBezTo>
                  <a:pt x="2" y="104"/>
                  <a:pt x="2" y="104"/>
                  <a:pt x="2" y="104"/>
                </a:cubicBezTo>
                <a:cubicBezTo>
                  <a:pt x="2" y="110"/>
                  <a:pt x="2" y="110"/>
                  <a:pt x="2" y="110"/>
                </a:cubicBezTo>
                <a:cubicBezTo>
                  <a:pt x="2" y="110"/>
                  <a:pt x="2" y="110"/>
                  <a:pt x="2" y="110"/>
                </a:cubicBezTo>
                <a:cubicBezTo>
                  <a:pt x="2" y="110"/>
                  <a:pt x="2" y="110"/>
                  <a:pt x="2" y="110"/>
                </a:cubicBezTo>
                <a:cubicBezTo>
                  <a:pt x="0" y="113"/>
                  <a:pt x="0" y="113"/>
                  <a:pt x="0" y="113"/>
                </a:cubicBezTo>
                <a:cubicBezTo>
                  <a:pt x="1" y="116"/>
                  <a:pt x="1" y="116"/>
                  <a:pt x="1" y="116"/>
                </a:cubicBezTo>
                <a:cubicBezTo>
                  <a:pt x="4" y="116"/>
                  <a:pt x="4" y="116"/>
                  <a:pt x="4" y="116"/>
                </a:cubicBezTo>
                <a:cubicBezTo>
                  <a:pt x="16" y="119"/>
                  <a:pt x="16" y="119"/>
                  <a:pt x="16" y="119"/>
                </a:cubicBezTo>
                <a:cubicBezTo>
                  <a:pt x="16" y="119"/>
                  <a:pt x="16" y="119"/>
                  <a:pt x="16" y="119"/>
                </a:cubicBezTo>
                <a:cubicBezTo>
                  <a:pt x="17" y="119"/>
                  <a:pt x="17" y="119"/>
                  <a:pt x="17" y="119"/>
                </a:cubicBezTo>
                <a:cubicBezTo>
                  <a:pt x="17" y="120"/>
                  <a:pt x="17" y="120"/>
                  <a:pt x="17" y="120"/>
                </a:cubicBezTo>
                <a:cubicBezTo>
                  <a:pt x="17" y="120"/>
                  <a:pt x="17" y="120"/>
                  <a:pt x="17" y="120"/>
                </a:cubicBezTo>
                <a:cubicBezTo>
                  <a:pt x="20" y="122"/>
                  <a:pt x="20" y="122"/>
                  <a:pt x="20" y="122"/>
                </a:cubicBezTo>
                <a:cubicBezTo>
                  <a:pt x="23" y="124"/>
                  <a:pt x="23" y="124"/>
                  <a:pt x="23" y="124"/>
                </a:cubicBezTo>
                <a:cubicBezTo>
                  <a:pt x="23" y="124"/>
                  <a:pt x="23" y="124"/>
                  <a:pt x="23" y="124"/>
                </a:cubicBezTo>
                <a:cubicBezTo>
                  <a:pt x="24" y="124"/>
                  <a:pt x="24" y="124"/>
                  <a:pt x="24" y="124"/>
                </a:cubicBezTo>
                <a:cubicBezTo>
                  <a:pt x="24" y="124"/>
                  <a:pt x="24" y="124"/>
                  <a:pt x="24" y="124"/>
                </a:cubicBezTo>
                <a:cubicBezTo>
                  <a:pt x="25" y="126"/>
                  <a:pt x="26" y="127"/>
                  <a:pt x="26" y="129"/>
                </a:cubicBezTo>
                <a:cubicBezTo>
                  <a:pt x="27" y="132"/>
                  <a:pt x="27" y="132"/>
                  <a:pt x="27" y="132"/>
                </a:cubicBezTo>
                <a:cubicBezTo>
                  <a:pt x="39" y="136"/>
                  <a:pt x="39" y="136"/>
                  <a:pt x="39" y="136"/>
                </a:cubicBezTo>
                <a:cubicBezTo>
                  <a:pt x="43" y="135"/>
                  <a:pt x="43" y="135"/>
                  <a:pt x="43" y="135"/>
                </a:cubicBezTo>
                <a:cubicBezTo>
                  <a:pt x="46" y="130"/>
                  <a:pt x="46" y="130"/>
                  <a:pt x="46" y="130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61" y="106"/>
                  <a:pt x="61" y="106"/>
                  <a:pt x="61" y="106"/>
                </a:cubicBezTo>
                <a:cubicBezTo>
                  <a:pt x="61" y="105"/>
                  <a:pt x="61" y="105"/>
                  <a:pt x="61" y="105"/>
                </a:cubicBezTo>
                <a:cubicBezTo>
                  <a:pt x="69" y="102"/>
                  <a:pt x="69" y="102"/>
                  <a:pt x="69" y="102"/>
                </a:cubicBezTo>
                <a:cubicBezTo>
                  <a:pt x="74" y="101"/>
                  <a:pt x="74" y="101"/>
                  <a:pt x="74" y="101"/>
                </a:cubicBezTo>
                <a:cubicBezTo>
                  <a:pt x="76" y="98"/>
                  <a:pt x="78" y="96"/>
                  <a:pt x="80" y="96"/>
                </a:cubicBezTo>
                <a:cubicBezTo>
                  <a:pt x="81" y="96"/>
                  <a:pt x="83" y="97"/>
                  <a:pt x="86" y="99"/>
                </a:cubicBezTo>
                <a:cubicBezTo>
                  <a:pt x="87" y="99"/>
                  <a:pt x="87" y="99"/>
                  <a:pt x="87" y="99"/>
                </a:cubicBezTo>
                <a:cubicBezTo>
                  <a:pt x="87" y="100"/>
                  <a:pt x="87" y="100"/>
                  <a:pt x="87" y="100"/>
                </a:cubicBezTo>
                <a:cubicBezTo>
                  <a:pt x="94" y="110"/>
                  <a:pt x="94" y="110"/>
                  <a:pt x="94" y="110"/>
                </a:cubicBezTo>
                <a:cubicBezTo>
                  <a:pt x="94" y="110"/>
                  <a:pt x="94" y="110"/>
                  <a:pt x="94" y="110"/>
                </a:cubicBezTo>
                <a:cubicBezTo>
                  <a:pt x="94" y="110"/>
                  <a:pt x="94" y="110"/>
                  <a:pt x="94" y="110"/>
                </a:cubicBezTo>
                <a:cubicBezTo>
                  <a:pt x="94" y="111"/>
                  <a:pt x="94" y="111"/>
                  <a:pt x="94" y="111"/>
                </a:cubicBezTo>
                <a:cubicBezTo>
                  <a:pt x="95" y="119"/>
                  <a:pt x="95" y="119"/>
                  <a:pt x="95" y="119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2" y="134"/>
                  <a:pt x="92" y="134"/>
                  <a:pt x="92" y="134"/>
                </a:cubicBezTo>
                <a:cubicBezTo>
                  <a:pt x="92" y="134"/>
                  <a:pt x="92" y="134"/>
                  <a:pt x="92" y="134"/>
                </a:cubicBezTo>
                <a:cubicBezTo>
                  <a:pt x="92" y="135"/>
                  <a:pt x="92" y="135"/>
                  <a:pt x="92" y="135"/>
                </a:cubicBezTo>
                <a:cubicBezTo>
                  <a:pt x="92" y="135"/>
                  <a:pt x="92" y="135"/>
                  <a:pt x="92" y="135"/>
                </a:cubicBezTo>
                <a:cubicBezTo>
                  <a:pt x="87" y="142"/>
                  <a:pt x="87" y="142"/>
                  <a:pt x="87" y="142"/>
                </a:cubicBezTo>
                <a:cubicBezTo>
                  <a:pt x="84" y="147"/>
                  <a:pt x="84" y="147"/>
                  <a:pt x="84" y="147"/>
                </a:cubicBezTo>
                <a:cubicBezTo>
                  <a:pt x="85" y="156"/>
                  <a:pt x="85" y="156"/>
                  <a:pt x="85" y="156"/>
                </a:cubicBezTo>
                <a:cubicBezTo>
                  <a:pt x="86" y="156"/>
                  <a:pt x="86" y="156"/>
                  <a:pt x="86" y="156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92" y="152"/>
                  <a:pt x="92" y="152"/>
                  <a:pt x="92" y="152"/>
                </a:cubicBezTo>
                <a:cubicBezTo>
                  <a:pt x="92" y="151"/>
                  <a:pt x="92" y="151"/>
                  <a:pt x="92" y="151"/>
                </a:cubicBezTo>
                <a:cubicBezTo>
                  <a:pt x="93" y="150"/>
                  <a:pt x="93" y="150"/>
                  <a:pt x="93" y="150"/>
                </a:cubicBezTo>
                <a:cubicBezTo>
                  <a:pt x="97" y="154"/>
                  <a:pt x="97" y="154"/>
                  <a:pt x="97" y="154"/>
                </a:cubicBezTo>
                <a:cubicBezTo>
                  <a:pt x="97" y="154"/>
                  <a:pt x="97" y="154"/>
                  <a:pt x="97" y="154"/>
                </a:cubicBezTo>
                <a:cubicBezTo>
                  <a:pt x="97" y="160"/>
                  <a:pt x="97" y="160"/>
                  <a:pt x="97" y="160"/>
                </a:cubicBezTo>
                <a:cubicBezTo>
                  <a:pt x="96" y="160"/>
                  <a:pt x="96" y="160"/>
                  <a:pt x="96" y="160"/>
                </a:cubicBezTo>
                <a:cubicBezTo>
                  <a:pt x="93" y="162"/>
                  <a:pt x="93" y="162"/>
                  <a:pt x="93" y="162"/>
                </a:cubicBezTo>
                <a:cubicBezTo>
                  <a:pt x="92" y="164"/>
                  <a:pt x="92" y="164"/>
                  <a:pt x="92" y="164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1" y="168"/>
                  <a:pt x="91" y="168"/>
                  <a:pt x="91" y="168"/>
                </a:cubicBezTo>
                <a:cubicBezTo>
                  <a:pt x="91" y="168"/>
                  <a:pt x="91" y="168"/>
                  <a:pt x="91" y="168"/>
                </a:cubicBezTo>
                <a:cubicBezTo>
                  <a:pt x="89" y="172"/>
                  <a:pt x="89" y="172"/>
                  <a:pt x="89" y="172"/>
                </a:cubicBezTo>
                <a:cubicBezTo>
                  <a:pt x="88" y="172"/>
                  <a:pt x="88" y="172"/>
                  <a:pt x="88" y="172"/>
                </a:cubicBezTo>
                <a:cubicBezTo>
                  <a:pt x="88" y="172"/>
                  <a:pt x="88" y="172"/>
                  <a:pt x="88" y="172"/>
                </a:cubicBezTo>
                <a:cubicBezTo>
                  <a:pt x="84" y="173"/>
                  <a:pt x="84" y="173"/>
                  <a:pt x="84" y="173"/>
                </a:cubicBezTo>
                <a:cubicBezTo>
                  <a:pt x="81" y="174"/>
                  <a:pt x="81" y="174"/>
                  <a:pt x="81" y="174"/>
                </a:cubicBezTo>
                <a:cubicBezTo>
                  <a:pt x="79" y="178"/>
                  <a:pt x="79" y="178"/>
                  <a:pt x="79" y="178"/>
                </a:cubicBezTo>
                <a:cubicBezTo>
                  <a:pt x="79" y="179"/>
                  <a:pt x="79" y="179"/>
                  <a:pt x="79" y="179"/>
                </a:cubicBezTo>
                <a:cubicBezTo>
                  <a:pt x="92" y="177"/>
                  <a:pt x="92" y="177"/>
                  <a:pt x="92" y="177"/>
                </a:cubicBezTo>
                <a:cubicBezTo>
                  <a:pt x="95" y="175"/>
                  <a:pt x="95" y="175"/>
                  <a:pt x="95" y="175"/>
                </a:cubicBezTo>
                <a:cubicBezTo>
                  <a:pt x="99" y="164"/>
                  <a:pt x="99" y="164"/>
                  <a:pt x="99" y="164"/>
                </a:cubicBezTo>
                <a:cubicBezTo>
                  <a:pt x="99" y="164"/>
                  <a:pt x="99" y="164"/>
                  <a:pt x="99" y="164"/>
                </a:cubicBezTo>
                <a:cubicBezTo>
                  <a:pt x="129" y="133"/>
                  <a:pt x="129" y="133"/>
                  <a:pt x="129" y="133"/>
                </a:cubicBezTo>
                <a:cubicBezTo>
                  <a:pt x="130" y="133"/>
                  <a:pt x="130" y="133"/>
                  <a:pt x="130" y="133"/>
                </a:cubicBezTo>
                <a:cubicBezTo>
                  <a:pt x="136" y="130"/>
                  <a:pt x="136" y="130"/>
                  <a:pt x="136" y="130"/>
                </a:cubicBezTo>
                <a:cubicBezTo>
                  <a:pt x="136" y="130"/>
                  <a:pt x="136" y="130"/>
                  <a:pt x="136" y="130"/>
                </a:cubicBezTo>
                <a:cubicBezTo>
                  <a:pt x="136" y="130"/>
                  <a:pt x="136" y="130"/>
                  <a:pt x="136" y="130"/>
                </a:cubicBezTo>
                <a:cubicBezTo>
                  <a:pt x="142" y="130"/>
                  <a:pt x="142" y="130"/>
                  <a:pt x="142" y="130"/>
                </a:cubicBezTo>
                <a:cubicBezTo>
                  <a:pt x="147" y="129"/>
                  <a:pt x="147" y="129"/>
                  <a:pt x="147" y="129"/>
                </a:cubicBezTo>
                <a:cubicBezTo>
                  <a:pt x="152" y="126"/>
                  <a:pt x="152" y="126"/>
                  <a:pt x="152" y="126"/>
                </a:cubicBezTo>
                <a:cubicBezTo>
                  <a:pt x="156" y="122"/>
                  <a:pt x="156" y="122"/>
                  <a:pt x="156" y="122"/>
                </a:cubicBezTo>
                <a:cubicBezTo>
                  <a:pt x="163" y="104"/>
                  <a:pt x="163" y="104"/>
                  <a:pt x="163" y="104"/>
                </a:cubicBezTo>
                <a:cubicBezTo>
                  <a:pt x="163" y="104"/>
                  <a:pt x="163" y="104"/>
                  <a:pt x="163" y="104"/>
                </a:cubicBezTo>
                <a:cubicBezTo>
                  <a:pt x="163" y="104"/>
                  <a:pt x="163" y="104"/>
                  <a:pt x="163" y="104"/>
                </a:cubicBezTo>
                <a:cubicBezTo>
                  <a:pt x="188" y="78"/>
                  <a:pt x="188" y="78"/>
                  <a:pt x="188" y="78"/>
                </a:cubicBezTo>
                <a:cubicBezTo>
                  <a:pt x="188" y="78"/>
                  <a:pt x="188" y="78"/>
                  <a:pt x="188" y="78"/>
                </a:cubicBezTo>
                <a:cubicBezTo>
                  <a:pt x="186" y="64"/>
                  <a:pt x="186" y="64"/>
                  <a:pt x="186" y="64"/>
                </a:cubicBezTo>
                <a:cubicBezTo>
                  <a:pt x="185" y="63"/>
                  <a:pt x="183" y="62"/>
                  <a:pt x="182" y="61"/>
                </a:cubicBezTo>
                <a:cubicBezTo>
                  <a:pt x="182" y="60"/>
                  <a:pt x="182" y="60"/>
                  <a:pt x="182" y="60"/>
                </a:cubicBezTo>
                <a:cubicBezTo>
                  <a:pt x="182" y="61"/>
                  <a:pt x="182" y="61"/>
                  <a:pt x="182" y="61"/>
                </a:cubicBezTo>
                <a:cubicBezTo>
                  <a:pt x="178" y="61"/>
                  <a:pt x="178" y="61"/>
                  <a:pt x="178" y="61"/>
                </a:cubicBezTo>
                <a:cubicBezTo>
                  <a:pt x="176" y="60"/>
                  <a:pt x="174" y="60"/>
                  <a:pt x="173" y="58"/>
                </a:cubicBezTo>
                <a:cubicBezTo>
                  <a:pt x="172" y="55"/>
                  <a:pt x="172" y="55"/>
                  <a:pt x="172" y="55"/>
                </a:cubicBezTo>
                <a:cubicBezTo>
                  <a:pt x="172" y="55"/>
                  <a:pt x="172" y="55"/>
                  <a:pt x="172" y="55"/>
                </a:cubicBezTo>
                <a:cubicBezTo>
                  <a:pt x="171" y="54"/>
                  <a:pt x="171" y="54"/>
                  <a:pt x="171" y="54"/>
                </a:cubicBezTo>
                <a:cubicBezTo>
                  <a:pt x="171" y="33"/>
                  <a:pt x="171" y="33"/>
                  <a:pt x="171" y="33"/>
                </a:cubicBezTo>
                <a:cubicBezTo>
                  <a:pt x="169" y="32"/>
                  <a:pt x="166" y="30"/>
                  <a:pt x="164" y="28"/>
                </a:cubicBezTo>
                <a:cubicBezTo>
                  <a:pt x="158" y="22"/>
                  <a:pt x="158" y="22"/>
                  <a:pt x="158" y="22"/>
                </a:cubicBezTo>
                <a:cubicBezTo>
                  <a:pt x="154" y="15"/>
                  <a:pt x="154" y="15"/>
                  <a:pt x="154" y="15"/>
                </a:cubicBezTo>
                <a:cubicBezTo>
                  <a:pt x="153" y="14"/>
                  <a:pt x="153" y="11"/>
                  <a:pt x="153" y="8"/>
                </a:cubicBezTo>
                <a:cubicBezTo>
                  <a:pt x="154" y="6"/>
                  <a:pt x="154" y="6"/>
                  <a:pt x="154" y="6"/>
                </a:cubicBezTo>
                <a:cubicBezTo>
                  <a:pt x="151" y="2"/>
                  <a:pt x="151" y="2"/>
                  <a:pt x="151" y="2"/>
                </a:cubicBezTo>
                <a:cubicBezTo>
                  <a:pt x="150" y="5"/>
                  <a:pt x="150" y="5"/>
                  <a:pt x="150" y="5"/>
                </a:cubicBezTo>
                <a:cubicBezTo>
                  <a:pt x="147" y="12"/>
                  <a:pt x="147" y="12"/>
                  <a:pt x="147" y="12"/>
                </a:cubicBezTo>
                <a:cubicBezTo>
                  <a:pt x="146" y="12"/>
                  <a:pt x="146" y="12"/>
                  <a:pt x="146" y="12"/>
                </a:cubicBezTo>
                <a:cubicBezTo>
                  <a:pt x="143" y="12"/>
                  <a:pt x="140" y="12"/>
                  <a:pt x="137" y="10"/>
                </a:cubicBezTo>
                <a:cubicBezTo>
                  <a:pt x="135" y="10"/>
                  <a:pt x="134" y="8"/>
                  <a:pt x="134" y="5"/>
                </a:cubicBezTo>
                <a:cubicBezTo>
                  <a:pt x="134" y="4"/>
                  <a:pt x="134" y="4"/>
                  <a:pt x="134" y="4"/>
                </a:cubicBezTo>
                <a:cubicBezTo>
                  <a:pt x="132" y="4"/>
                  <a:pt x="132" y="4"/>
                  <a:pt x="132" y="4"/>
                </a:cubicBezTo>
                <a:cubicBezTo>
                  <a:pt x="124" y="6"/>
                  <a:pt x="124" y="6"/>
                  <a:pt x="124" y="6"/>
                </a:cubicBezTo>
                <a:cubicBezTo>
                  <a:pt x="118" y="0"/>
                  <a:pt x="118" y="0"/>
                  <a:pt x="118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14" y="2"/>
                  <a:pt x="114" y="2"/>
                  <a:pt x="114" y="2"/>
                </a:cubicBezTo>
                <a:cubicBezTo>
                  <a:pt x="117" y="6"/>
                  <a:pt x="117" y="6"/>
                  <a:pt x="117" y="6"/>
                </a:cubicBezTo>
                <a:cubicBezTo>
                  <a:pt x="118" y="7"/>
                  <a:pt x="118" y="7"/>
                  <a:pt x="118" y="7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3" y="15"/>
                  <a:pt x="113" y="15"/>
                  <a:pt x="113" y="15"/>
                </a:cubicBezTo>
                <a:cubicBezTo>
                  <a:pt x="113" y="16"/>
                  <a:pt x="113" y="16"/>
                  <a:pt x="113" y="16"/>
                </a:cubicBezTo>
                <a:cubicBezTo>
                  <a:pt x="113" y="16"/>
                  <a:pt x="113" y="16"/>
                  <a:pt x="113" y="16"/>
                </a:cubicBezTo>
                <a:cubicBezTo>
                  <a:pt x="106" y="24"/>
                  <a:pt x="106" y="24"/>
                  <a:pt x="106" y="24"/>
                </a:cubicBezTo>
                <a:cubicBezTo>
                  <a:pt x="105" y="24"/>
                  <a:pt x="105" y="24"/>
                  <a:pt x="105" y="24"/>
                </a:cubicBezTo>
                <a:cubicBezTo>
                  <a:pt x="104" y="24"/>
                  <a:pt x="104" y="24"/>
                  <a:pt x="104" y="24"/>
                </a:cubicBezTo>
                <a:cubicBezTo>
                  <a:pt x="93" y="25"/>
                  <a:pt x="93" y="25"/>
                  <a:pt x="93" y="25"/>
                </a:cubicBezTo>
                <a:lnTo>
                  <a:pt x="86" y="23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28"/>
          <p:cNvSpPr>
            <a:spLocks/>
          </p:cNvSpPr>
          <p:nvPr/>
        </p:nvSpPr>
        <p:spPr bwMode="auto">
          <a:xfrm>
            <a:off x="8015044" y="2228056"/>
            <a:ext cx="1006475" cy="684213"/>
          </a:xfrm>
          <a:custGeom>
            <a:avLst/>
            <a:gdLst>
              <a:gd name="T0" fmla="*/ 47 w 268"/>
              <a:gd name="T1" fmla="*/ 3 h 182"/>
              <a:gd name="T2" fmla="*/ 36 w 268"/>
              <a:gd name="T3" fmla="*/ 6 h 182"/>
              <a:gd name="T4" fmla="*/ 34 w 268"/>
              <a:gd name="T5" fmla="*/ 10 h 182"/>
              <a:gd name="T6" fmla="*/ 29 w 268"/>
              <a:gd name="T7" fmla="*/ 18 h 182"/>
              <a:gd name="T8" fmla="*/ 21 w 268"/>
              <a:gd name="T9" fmla="*/ 24 h 182"/>
              <a:gd name="T10" fmla="*/ 11 w 268"/>
              <a:gd name="T11" fmla="*/ 17 h 182"/>
              <a:gd name="T12" fmla="*/ 0 w 268"/>
              <a:gd name="T13" fmla="*/ 20 h 182"/>
              <a:gd name="T14" fmla="*/ 16 w 268"/>
              <a:gd name="T15" fmla="*/ 30 h 182"/>
              <a:gd name="T16" fmla="*/ 17 w 268"/>
              <a:gd name="T17" fmla="*/ 32 h 182"/>
              <a:gd name="T18" fmla="*/ 18 w 268"/>
              <a:gd name="T19" fmla="*/ 52 h 182"/>
              <a:gd name="T20" fmla="*/ 30 w 268"/>
              <a:gd name="T21" fmla="*/ 76 h 182"/>
              <a:gd name="T22" fmla="*/ 38 w 268"/>
              <a:gd name="T23" fmla="*/ 68 h 182"/>
              <a:gd name="T24" fmla="*/ 49 w 268"/>
              <a:gd name="T25" fmla="*/ 66 h 182"/>
              <a:gd name="T26" fmla="*/ 49 w 268"/>
              <a:gd name="T27" fmla="*/ 66 h 182"/>
              <a:gd name="T28" fmla="*/ 60 w 268"/>
              <a:gd name="T29" fmla="*/ 78 h 182"/>
              <a:gd name="T30" fmla="*/ 63 w 268"/>
              <a:gd name="T31" fmla="*/ 88 h 182"/>
              <a:gd name="T32" fmla="*/ 62 w 268"/>
              <a:gd name="T33" fmla="*/ 98 h 182"/>
              <a:gd name="T34" fmla="*/ 69 w 268"/>
              <a:gd name="T35" fmla="*/ 107 h 182"/>
              <a:gd name="T36" fmla="*/ 79 w 268"/>
              <a:gd name="T37" fmla="*/ 104 h 182"/>
              <a:gd name="T38" fmla="*/ 84 w 268"/>
              <a:gd name="T39" fmla="*/ 109 h 182"/>
              <a:gd name="T40" fmla="*/ 96 w 268"/>
              <a:gd name="T41" fmla="*/ 114 h 182"/>
              <a:gd name="T42" fmla="*/ 105 w 268"/>
              <a:gd name="T43" fmla="*/ 111 h 182"/>
              <a:gd name="T44" fmla="*/ 110 w 268"/>
              <a:gd name="T45" fmla="*/ 106 h 182"/>
              <a:gd name="T46" fmla="*/ 116 w 268"/>
              <a:gd name="T47" fmla="*/ 121 h 182"/>
              <a:gd name="T48" fmla="*/ 131 w 268"/>
              <a:gd name="T49" fmla="*/ 137 h 182"/>
              <a:gd name="T50" fmla="*/ 134 w 268"/>
              <a:gd name="T51" fmla="*/ 162 h 182"/>
              <a:gd name="T52" fmla="*/ 144 w 268"/>
              <a:gd name="T53" fmla="*/ 166 h 182"/>
              <a:gd name="T54" fmla="*/ 150 w 268"/>
              <a:gd name="T55" fmla="*/ 182 h 182"/>
              <a:gd name="T56" fmla="*/ 186 w 268"/>
              <a:gd name="T57" fmla="*/ 152 h 182"/>
              <a:gd name="T58" fmla="*/ 200 w 268"/>
              <a:gd name="T59" fmla="*/ 136 h 182"/>
              <a:gd name="T60" fmla="*/ 226 w 268"/>
              <a:gd name="T61" fmla="*/ 114 h 182"/>
              <a:gd name="T62" fmla="*/ 236 w 268"/>
              <a:gd name="T63" fmla="*/ 106 h 182"/>
              <a:gd name="T64" fmla="*/ 238 w 268"/>
              <a:gd name="T65" fmla="*/ 85 h 182"/>
              <a:gd name="T66" fmla="*/ 247 w 268"/>
              <a:gd name="T67" fmla="*/ 84 h 182"/>
              <a:gd name="T68" fmla="*/ 262 w 268"/>
              <a:gd name="T69" fmla="*/ 99 h 182"/>
              <a:gd name="T70" fmla="*/ 259 w 268"/>
              <a:gd name="T71" fmla="*/ 88 h 182"/>
              <a:gd name="T72" fmla="*/ 268 w 268"/>
              <a:gd name="T73" fmla="*/ 79 h 182"/>
              <a:gd name="T74" fmla="*/ 263 w 268"/>
              <a:gd name="T75" fmla="*/ 63 h 182"/>
              <a:gd name="T76" fmla="*/ 246 w 268"/>
              <a:gd name="T77" fmla="*/ 55 h 182"/>
              <a:gd name="T78" fmla="*/ 240 w 268"/>
              <a:gd name="T79" fmla="*/ 54 h 182"/>
              <a:gd name="T80" fmla="*/ 234 w 268"/>
              <a:gd name="T81" fmla="*/ 55 h 182"/>
              <a:gd name="T82" fmla="*/ 223 w 268"/>
              <a:gd name="T83" fmla="*/ 55 h 182"/>
              <a:gd name="T84" fmla="*/ 222 w 268"/>
              <a:gd name="T85" fmla="*/ 69 h 182"/>
              <a:gd name="T86" fmla="*/ 208 w 268"/>
              <a:gd name="T87" fmla="*/ 72 h 182"/>
              <a:gd name="T88" fmla="*/ 188 w 268"/>
              <a:gd name="T89" fmla="*/ 54 h 182"/>
              <a:gd name="T90" fmla="*/ 183 w 268"/>
              <a:gd name="T91" fmla="*/ 44 h 182"/>
              <a:gd name="T92" fmla="*/ 184 w 268"/>
              <a:gd name="T93" fmla="*/ 50 h 182"/>
              <a:gd name="T94" fmla="*/ 179 w 268"/>
              <a:gd name="T95" fmla="*/ 60 h 182"/>
              <a:gd name="T96" fmla="*/ 168 w 268"/>
              <a:gd name="T97" fmla="*/ 57 h 182"/>
              <a:gd name="T98" fmla="*/ 166 w 268"/>
              <a:gd name="T99" fmla="*/ 47 h 182"/>
              <a:gd name="T100" fmla="*/ 156 w 268"/>
              <a:gd name="T101" fmla="*/ 43 h 182"/>
              <a:gd name="T102" fmla="*/ 144 w 268"/>
              <a:gd name="T103" fmla="*/ 35 h 182"/>
              <a:gd name="T104" fmla="*/ 128 w 268"/>
              <a:gd name="T105" fmla="*/ 29 h 182"/>
              <a:gd name="T106" fmla="*/ 117 w 268"/>
              <a:gd name="T107" fmla="*/ 34 h 182"/>
              <a:gd name="T108" fmla="*/ 112 w 268"/>
              <a:gd name="T109" fmla="*/ 24 h 182"/>
              <a:gd name="T110" fmla="*/ 98 w 268"/>
              <a:gd name="T111" fmla="*/ 24 h 182"/>
              <a:gd name="T112" fmla="*/ 82 w 268"/>
              <a:gd name="T113" fmla="*/ 27 h 182"/>
              <a:gd name="T114" fmla="*/ 67 w 268"/>
              <a:gd name="T115" fmla="*/ 26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68" h="182">
                <a:moveTo>
                  <a:pt x="52" y="9"/>
                </a:moveTo>
                <a:cubicBezTo>
                  <a:pt x="51" y="0"/>
                  <a:pt x="51" y="0"/>
                  <a:pt x="51" y="0"/>
                </a:cubicBezTo>
                <a:cubicBezTo>
                  <a:pt x="47" y="3"/>
                  <a:pt x="47" y="3"/>
                  <a:pt x="47" y="3"/>
                </a:cubicBezTo>
                <a:cubicBezTo>
                  <a:pt x="46" y="3"/>
                  <a:pt x="46" y="3"/>
                  <a:pt x="46" y="3"/>
                </a:cubicBezTo>
                <a:cubicBezTo>
                  <a:pt x="37" y="6"/>
                  <a:pt x="37" y="6"/>
                  <a:pt x="37" y="6"/>
                </a:cubicBezTo>
                <a:cubicBezTo>
                  <a:pt x="36" y="6"/>
                  <a:pt x="36" y="6"/>
                  <a:pt x="36" y="6"/>
                </a:cubicBezTo>
                <a:cubicBezTo>
                  <a:pt x="35" y="5"/>
                  <a:pt x="35" y="5"/>
                  <a:pt x="35" y="5"/>
                </a:cubicBezTo>
                <a:cubicBezTo>
                  <a:pt x="35" y="10"/>
                  <a:pt x="35" y="10"/>
                  <a:pt x="35" y="10"/>
                </a:cubicBezTo>
                <a:cubicBezTo>
                  <a:pt x="34" y="10"/>
                  <a:pt x="34" y="10"/>
                  <a:pt x="34" y="10"/>
                </a:cubicBezTo>
                <a:cubicBezTo>
                  <a:pt x="30" y="17"/>
                  <a:pt x="30" y="17"/>
                  <a:pt x="30" y="17"/>
                </a:cubicBezTo>
                <a:cubicBezTo>
                  <a:pt x="29" y="17"/>
                  <a:pt x="29" y="17"/>
                  <a:pt x="29" y="17"/>
                </a:cubicBezTo>
                <a:cubicBezTo>
                  <a:pt x="29" y="18"/>
                  <a:pt x="29" y="18"/>
                  <a:pt x="29" y="18"/>
                </a:cubicBezTo>
                <a:cubicBezTo>
                  <a:pt x="29" y="18"/>
                  <a:pt x="29" y="18"/>
                  <a:pt x="29" y="18"/>
                </a:cubicBezTo>
                <a:cubicBezTo>
                  <a:pt x="22" y="24"/>
                  <a:pt x="22" y="24"/>
                  <a:pt x="22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15" y="22"/>
                  <a:pt x="12" y="19"/>
                  <a:pt x="11" y="17"/>
                </a:cubicBezTo>
                <a:cubicBezTo>
                  <a:pt x="10" y="16"/>
                  <a:pt x="10" y="16"/>
                  <a:pt x="9" y="16"/>
                </a:cubicBezTo>
                <a:cubicBezTo>
                  <a:pt x="4" y="17"/>
                  <a:pt x="4" y="17"/>
                  <a:pt x="4" y="17"/>
                </a:cubicBezTo>
                <a:cubicBezTo>
                  <a:pt x="0" y="20"/>
                  <a:pt x="0" y="20"/>
                  <a:pt x="0" y="20"/>
                </a:cubicBezTo>
                <a:cubicBezTo>
                  <a:pt x="9" y="27"/>
                  <a:pt x="9" y="27"/>
                  <a:pt x="9" y="27"/>
                </a:cubicBezTo>
                <a:cubicBezTo>
                  <a:pt x="16" y="30"/>
                  <a:pt x="16" y="30"/>
                  <a:pt x="16" y="30"/>
                </a:cubicBezTo>
                <a:cubicBezTo>
                  <a:pt x="16" y="30"/>
                  <a:pt x="16" y="30"/>
                  <a:pt x="16" y="30"/>
                </a:cubicBezTo>
                <a:cubicBezTo>
                  <a:pt x="16" y="30"/>
                  <a:pt x="16" y="30"/>
                  <a:pt x="16" y="30"/>
                </a:cubicBezTo>
                <a:cubicBezTo>
                  <a:pt x="17" y="31"/>
                  <a:pt x="17" y="31"/>
                  <a:pt x="17" y="31"/>
                </a:cubicBezTo>
                <a:cubicBezTo>
                  <a:pt x="17" y="32"/>
                  <a:pt x="17" y="32"/>
                  <a:pt x="17" y="32"/>
                </a:cubicBezTo>
                <a:cubicBezTo>
                  <a:pt x="18" y="40"/>
                  <a:pt x="18" y="40"/>
                  <a:pt x="18" y="40"/>
                </a:cubicBezTo>
                <a:cubicBezTo>
                  <a:pt x="18" y="40"/>
                  <a:pt x="18" y="40"/>
                  <a:pt x="18" y="40"/>
                </a:cubicBezTo>
                <a:cubicBezTo>
                  <a:pt x="18" y="52"/>
                  <a:pt x="18" y="52"/>
                  <a:pt x="18" y="52"/>
                </a:cubicBezTo>
                <a:cubicBezTo>
                  <a:pt x="20" y="59"/>
                  <a:pt x="20" y="59"/>
                  <a:pt x="20" y="59"/>
                </a:cubicBezTo>
                <a:cubicBezTo>
                  <a:pt x="25" y="70"/>
                  <a:pt x="25" y="70"/>
                  <a:pt x="25" y="70"/>
                </a:cubicBezTo>
                <a:cubicBezTo>
                  <a:pt x="30" y="76"/>
                  <a:pt x="30" y="76"/>
                  <a:pt x="30" y="76"/>
                </a:cubicBezTo>
                <a:cubicBezTo>
                  <a:pt x="35" y="72"/>
                  <a:pt x="35" y="72"/>
                  <a:pt x="35" y="72"/>
                </a:cubicBezTo>
                <a:cubicBezTo>
                  <a:pt x="38" y="68"/>
                  <a:pt x="38" y="68"/>
                  <a:pt x="38" y="68"/>
                </a:cubicBezTo>
                <a:cubicBezTo>
                  <a:pt x="38" y="68"/>
                  <a:pt x="38" y="68"/>
                  <a:pt x="38" y="68"/>
                </a:cubicBezTo>
                <a:cubicBezTo>
                  <a:pt x="38" y="68"/>
                  <a:pt x="38" y="68"/>
                  <a:pt x="38" y="68"/>
                </a:cubicBezTo>
                <a:cubicBezTo>
                  <a:pt x="44" y="61"/>
                  <a:pt x="44" y="61"/>
                  <a:pt x="44" y="61"/>
                </a:cubicBezTo>
                <a:cubicBezTo>
                  <a:pt x="49" y="66"/>
                  <a:pt x="49" y="66"/>
                  <a:pt x="49" y="66"/>
                </a:cubicBezTo>
                <a:cubicBezTo>
                  <a:pt x="49" y="66"/>
                  <a:pt x="49" y="66"/>
                  <a:pt x="49" y="66"/>
                </a:cubicBezTo>
                <a:cubicBezTo>
                  <a:pt x="49" y="66"/>
                  <a:pt x="49" y="66"/>
                  <a:pt x="49" y="66"/>
                </a:cubicBezTo>
                <a:cubicBezTo>
                  <a:pt x="49" y="66"/>
                  <a:pt x="49" y="66"/>
                  <a:pt x="49" y="66"/>
                </a:cubicBezTo>
                <a:cubicBezTo>
                  <a:pt x="49" y="66"/>
                  <a:pt x="49" y="66"/>
                  <a:pt x="49" y="66"/>
                </a:cubicBezTo>
                <a:cubicBezTo>
                  <a:pt x="54" y="76"/>
                  <a:pt x="54" y="76"/>
                  <a:pt x="54" y="76"/>
                </a:cubicBezTo>
                <a:cubicBezTo>
                  <a:pt x="60" y="78"/>
                  <a:pt x="60" y="78"/>
                  <a:pt x="60" y="78"/>
                </a:cubicBezTo>
                <a:cubicBezTo>
                  <a:pt x="63" y="88"/>
                  <a:pt x="63" y="88"/>
                  <a:pt x="63" y="88"/>
                </a:cubicBezTo>
                <a:cubicBezTo>
                  <a:pt x="63" y="88"/>
                  <a:pt x="63" y="88"/>
                  <a:pt x="63" y="88"/>
                </a:cubicBezTo>
                <a:cubicBezTo>
                  <a:pt x="63" y="88"/>
                  <a:pt x="63" y="88"/>
                  <a:pt x="63" y="88"/>
                </a:cubicBezTo>
                <a:cubicBezTo>
                  <a:pt x="62" y="97"/>
                  <a:pt x="62" y="97"/>
                  <a:pt x="62" y="97"/>
                </a:cubicBezTo>
                <a:cubicBezTo>
                  <a:pt x="62" y="98"/>
                  <a:pt x="62" y="98"/>
                  <a:pt x="62" y="98"/>
                </a:cubicBezTo>
                <a:cubicBezTo>
                  <a:pt x="62" y="98"/>
                  <a:pt x="62" y="98"/>
                  <a:pt x="62" y="98"/>
                </a:cubicBezTo>
                <a:cubicBezTo>
                  <a:pt x="60" y="106"/>
                  <a:pt x="60" y="106"/>
                  <a:pt x="60" y="106"/>
                </a:cubicBezTo>
                <a:cubicBezTo>
                  <a:pt x="64" y="110"/>
                  <a:pt x="64" y="110"/>
                  <a:pt x="64" y="110"/>
                </a:cubicBezTo>
                <a:cubicBezTo>
                  <a:pt x="69" y="107"/>
                  <a:pt x="69" y="107"/>
                  <a:pt x="69" y="107"/>
                </a:cubicBezTo>
                <a:cubicBezTo>
                  <a:pt x="74" y="102"/>
                  <a:pt x="74" y="102"/>
                  <a:pt x="74" y="102"/>
                </a:cubicBezTo>
                <a:cubicBezTo>
                  <a:pt x="75" y="103"/>
                  <a:pt x="75" y="103"/>
                  <a:pt x="75" y="103"/>
                </a:cubicBezTo>
                <a:cubicBezTo>
                  <a:pt x="79" y="104"/>
                  <a:pt x="79" y="104"/>
                  <a:pt x="79" y="104"/>
                </a:cubicBezTo>
                <a:cubicBezTo>
                  <a:pt x="79" y="104"/>
                  <a:pt x="79" y="104"/>
                  <a:pt x="79" y="104"/>
                </a:cubicBezTo>
                <a:cubicBezTo>
                  <a:pt x="79" y="104"/>
                  <a:pt x="79" y="104"/>
                  <a:pt x="79" y="104"/>
                </a:cubicBezTo>
                <a:cubicBezTo>
                  <a:pt x="84" y="109"/>
                  <a:pt x="84" y="109"/>
                  <a:pt x="84" y="109"/>
                </a:cubicBezTo>
                <a:cubicBezTo>
                  <a:pt x="89" y="108"/>
                  <a:pt x="89" y="108"/>
                  <a:pt x="89" y="108"/>
                </a:cubicBezTo>
                <a:cubicBezTo>
                  <a:pt x="93" y="106"/>
                  <a:pt x="95" y="108"/>
                  <a:pt x="96" y="110"/>
                </a:cubicBezTo>
                <a:cubicBezTo>
                  <a:pt x="96" y="114"/>
                  <a:pt x="96" y="114"/>
                  <a:pt x="96" y="114"/>
                </a:cubicBezTo>
                <a:cubicBezTo>
                  <a:pt x="97" y="114"/>
                  <a:pt x="97" y="114"/>
                  <a:pt x="97" y="114"/>
                </a:cubicBezTo>
                <a:cubicBezTo>
                  <a:pt x="102" y="116"/>
                  <a:pt x="102" y="116"/>
                  <a:pt x="102" y="116"/>
                </a:cubicBezTo>
                <a:cubicBezTo>
                  <a:pt x="105" y="111"/>
                  <a:pt x="105" y="111"/>
                  <a:pt x="105" y="111"/>
                </a:cubicBezTo>
                <a:cubicBezTo>
                  <a:pt x="105" y="109"/>
                  <a:pt x="105" y="109"/>
                  <a:pt x="105" y="109"/>
                </a:cubicBezTo>
                <a:cubicBezTo>
                  <a:pt x="105" y="107"/>
                  <a:pt x="105" y="106"/>
                  <a:pt x="106" y="105"/>
                </a:cubicBezTo>
                <a:cubicBezTo>
                  <a:pt x="110" y="106"/>
                  <a:pt x="110" y="106"/>
                  <a:pt x="110" y="106"/>
                </a:cubicBezTo>
                <a:cubicBezTo>
                  <a:pt x="114" y="108"/>
                  <a:pt x="116" y="110"/>
                  <a:pt x="116" y="114"/>
                </a:cubicBezTo>
                <a:cubicBezTo>
                  <a:pt x="116" y="116"/>
                  <a:pt x="116" y="116"/>
                  <a:pt x="116" y="116"/>
                </a:cubicBezTo>
                <a:cubicBezTo>
                  <a:pt x="116" y="121"/>
                  <a:pt x="116" y="121"/>
                  <a:pt x="116" y="121"/>
                </a:cubicBezTo>
                <a:cubicBezTo>
                  <a:pt x="120" y="128"/>
                  <a:pt x="120" y="128"/>
                  <a:pt x="120" y="128"/>
                </a:cubicBezTo>
                <a:cubicBezTo>
                  <a:pt x="125" y="133"/>
                  <a:pt x="125" y="133"/>
                  <a:pt x="125" y="133"/>
                </a:cubicBezTo>
                <a:cubicBezTo>
                  <a:pt x="127" y="135"/>
                  <a:pt x="129" y="136"/>
                  <a:pt x="131" y="137"/>
                </a:cubicBezTo>
                <a:cubicBezTo>
                  <a:pt x="132" y="137"/>
                  <a:pt x="132" y="137"/>
                  <a:pt x="132" y="137"/>
                </a:cubicBezTo>
                <a:cubicBezTo>
                  <a:pt x="133" y="138"/>
                  <a:pt x="134" y="140"/>
                  <a:pt x="134" y="144"/>
                </a:cubicBezTo>
                <a:cubicBezTo>
                  <a:pt x="134" y="162"/>
                  <a:pt x="134" y="162"/>
                  <a:pt x="134" y="162"/>
                </a:cubicBezTo>
                <a:cubicBezTo>
                  <a:pt x="134" y="164"/>
                  <a:pt x="136" y="165"/>
                  <a:pt x="137" y="165"/>
                </a:cubicBezTo>
                <a:cubicBezTo>
                  <a:pt x="138" y="165"/>
                  <a:pt x="138" y="165"/>
                  <a:pt x="138" y="165"/>
                </a:cubicBezTo>
                <a:cubicBezTo>
                  <a:pt x="140" y="164"/>
                  <a:pt x="142" y="164"/>
                  <a:pt x="144" y="166"/>
                </a:cubicBezTo>
                <a:cubicBezTo>
                  <a:pt x="145" y="167"/>
                  <a:pt x="145" y="167"/>
                  <a:pt x="145" y="167"/>
                </a:cubicBezTo>
                <a:cubicBezTo>
                  <a:pt x="147" y="168"/>
                  <a:pt x="148" y="169"/>
                  <a:pt x="149" y="172"/>
                </a:cubicBezTo>
                <a:cubicBezTo>
                  <a:pt x="150" y="182"/>
                  <a:pt x="150" y="182"/>
                  <a:pt x="150" y="182"/>
                </a:cubicBezTo>
                <a:cubicBezTo>
                  <a:pt x="159" y="164"/>
                  <a:pt x="159" y="164"/>
                  <a:pt x="159" y="164"/>
                </a:cubicBezTo>
                <a:cubicBezTo>
                  <a:pt x="162" y="154"/>
                  <a:pt x="165" y="148"/>
                  <a:pt x="169" y="147"/>
                </a:cubicBezTo>
                <a:cubicBezTo>
                  <a:pt x="173" y="146"/>
                  <a:pt x="178" y="148"/>
                  <a:pt x="186" y="152"/>
                </a:cubicBezTo>
                <a:cubicBezTo>
                  <a:pt x="212" y="154"/>
                  <a:pt x="212" y="154"/>
                  <a:pt x="212" y="154"/>
                </a:cubicBezTo>
                <a:cubicBezTo>
                  <a:pt x="212" y="148"/>
                  <a:pt x="212" y="148"/>
                  <a:pt x="212" y="148"/>
                </a:cubicBezTo>
                <a:cubicBezTo>
                  <a:pt x="200" y="136"/>
                  <a:pt x="200" y="136"/>
                  <a:pt x="200" y="136"/>
                </a:cubicBezTo>
                <a:cubicBezTo>
                  <a:pt x="195" y="133"/>
                  <a:pt x="192" y="131"/>
                  <a:pt x="193" y="129"/>
                </a:cubicBezTo>
                <a:cubicBezTo>
                  <a:pt x="202" y="130"/>
                  <a:pt x="202" y="130"/>
                  <a:pt x="202" y="130"/>
                </a:cubicBezTo>
                <a:cubicBezTo>
                  <a:pt x="211" y="132"/>
                  <a:pt x="219" y="128"/>
                  <a:pt x="226" y="114"/>
                </a:cubicBezTo>
                <a:cubicBezTo>
                  <a:pt x="226" y="114"/>
                  <a:pt x="226" y="114"/>
                  <a:pt x="226" y="114"/>
                </a:cubicBezTo>
                <a:cubicBezTo>
                  <a:pt x="227" y="114"/>
                  <a:pt x="227" y="114"/>
                  <a:pt x="227" y="114"/>
                </a:cubicBezTo>
                <a:cubicBezTo>
                  <a:pt x="236" y="106"/>
                  <a:pt x="236" y="106"/>
                  <a:pt x="236" y="106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37" y="85"/>
                  <a:pt x="237" y="85"/>
                  <a:pt x="237" y="85"/>
                </a:cubicBezTo>
                <a:cubicBezTo>
                  <a:pt x="238" y="85"/>
                  <a:pt x="238" y="85"/>
                  <a:pt x="238" y="85"/>
                </a:cubicBezTo>
                <a:cubicBezTo>
                  <a:pt x="239" y="85"/>
                  <a:pt x="239" y="85"/>
                  <a:pt x="239" y="85"/>
                </a:cubicBezTo>
                <a:cubicBezTo>
                  <a:pt x="246" y="84"/>
                  <a:pt x="246" y="84"/>
                  <a:pt x="246" y="84"/>
                </a:cubicBezTo>
                <a:cubicBezTo>
                  <a:pt x="247" y="84"/>
                  <a:pt x="247" y="84"/>
                  <a:pt x="247" y="84"/>
                </a:cubicBezTo>
                <a:cubicBezTo>
                  <a:pt x="248" y="84"/>
                  <a:pt x="248" y="84"/>
                  <a:pt x="248" y="84"/>
                </a:cubicBezTo>
                <a:cubicBezTo>
                  <a:pt x="248" y="84"/>
                  <a:pt x="248" y="84"/>
                  <a:pt x="248" y="84"/>
                </a:cubicBezTo>
                <a:cubicBezTo>
                  <a:pt x="262" y="99"/>
                  <a:pt x="262" y="99"/>
                  <a:pt x="262" y="99"/>
                </a:cubicBezTo>
                <a:cubicBezTo>
                  <a:pt x="266" y="98"/>
                  <a:pt x="266" y="98"/>
                  <a:pt x="266" y="98"/>
                </a:cubicBezTo>
                <a:cubicBezTo>
                  <a:pt x="266" y="95"/>
                  <a:pt x="266" y="95"/>
                  <a:pt x="266" y="95"/>
                </a:cubicBezTo>
                <a:cubicBezTo>
                  <a:pt x="259" y="88"/>
                  <a:pt x="259" y="88"/>
                  <a:pt x="259" y="88"/>
                </a:cubicBezTo>
                <a:cubicBezTo>
                  <a:pt x="258" y="87"/>
                  <a:pt x="258" y="87"/>
                  <a:pt x="258" y="87"/>
                </a:cubicBezTo>
                <a:cubicBezTo>
                  <a:pt x="257" y="86"/>
                  <a:pt x="257" y="86"/>
                  <a:pt x="257" y="86"/>
                </a:cubicBezTo>
                <a:cubicBezTo>
                  <a:pt x="268" y="79"/>
                  <a:pt x="268" y="79"/>
                  <a:pt x="268" y="79"/>
                </a:cubicBezTo>
                <a:cubicBezTo>
                  <a:pt x="268" y="62"/>
                  <a:pt x="268" y="62"/>
                  <a:pt x="268" y="62"/>
                </a:cubicBezTo>
                <a:cubicBezTo>
                  <a:pt x="263" y="63"/>
                  <a:pt x="263" y="63"/>
                  <a:pt x="263" y="63"/>
                </a:cubicBezTo>
                <a:cubicBezTo>
                  <a:pt x="263" y="63"/>
                  <a:pt x="263" y="63"/>
                  <a:pt x="263" y="63"/>
                </a:cubicBezTo>
                <a:cubicBezTo>
                  <a:pt x="262" y="63"/>
                  <a:pt x="262" y="63"/>
                  <a:pt x="262" y="63"/>
                </a:cubicBezTo>
                <a:cubicBezTo>
                  <a:pt x="256" y="60"/>
                  <a:pt x="256" y="60"/>
                  <a:pt x="256" y="60"/>
                </a:cubicBezTo>
                <a:cubicBezTo>
                  <a:pt x="254" y="60"/>
                  <a:pt x="250" y="58"/>
                  <a:pt x="246" y="55"/>
                </a:cubicBezTo>
                <a:cubicBezTo>
                  <a:pt x="243" y="54"/>
                  <a:pt x="242" y="53"/>
                  <a:pt x="242" y="51"/>
                </a:cubicBezTo>
                <a:cubicBezTo>
                  <a:pt x="242" y="52"/>
                  <a:pt x="242" y="52"/>
                  <a:pt x="242" y="52"/>
                </a:cubicBezTo>
                <a:cubicBezTo>
                  <a:pt x="242" y="53"/>
                  <a:pt x="241" y="54"/>
                  <a:pt x="240" y="54"/>
                </a:cubicBezTo>
                <a:cubicBezTo>
                  <a:pt x="239" y="55"/>
                  <a:pt x="238" y="56"/>
                  <a:pt x="235" y="56"/>
                </a:cubicBezTo>
                <a:cubicBezTo>
                  <a:pt x="234" y="56"/>
                  <a:pt x="234" y="56"/>
                  <a:pt x="234" y="56"/>
                </a:cubicBezTo>
                <a:cubicBezTo>
                  <a:pt x="234" y="55"/>
                  <a:pt x="234" y="55"/>
                  <a:pt x="234" y="55"/>
                </a:cubicBezTo>
                <a:cubicBezTo>
                  <a:pt x="234" y="55"/>
                  <a:pt x="234" y="55"/>
                  <a:pt x="234" y="55"/>
                </a:cubicBezTo>
                <a:cubicBezTo>
                  <a:pt x="228" y="51"/>
                  <a:pt x="228" y="51"/>
                  <a:pt x="228" y="51"/>
                </a:cubicBezTo>
                <a:cubicBezTo>
                  <a:pt x="223" y="55"/>
                  <a:pt x="223" y="55"/>
                  <a:pt x="223" y="55"/>
                </a:cubicBezTo>
                <a:cubicBezTo>
                  <a:pt x="221" y="57"/>
                  <a:pt x="219" y="59"/>
                  <a:pt x="219" y="60"/>
                </a:cubicBezTo>
                <a:cubicBezTo>
                  <a:pt x="222" y="66"/>
                  <a:pt x="222" y="66"/>
                  <a:pt x="222" y="66"/>
                </a:cubicBezTo>
                <a:cubicBezTo>
                  <a:pt x="223" y="67"/>
                  <a:pt x="223" y="68"/>
                  <a:pt x="222" y="69"/>
                </a:cubicBezTo>
                <a:cubicBezTo>
                  <a:pt x="222" y="70"/>
                  <a:pt x="220" y="72"/>
                  <a:pt x="217" y="72"/>
                </a:cubicBezTo>
                <a:cubicBezTo>
                  <a:pt x="214" y="73"/>
                  <a:pt x="214" y="73"/>
                  <a:pt x="214" y="73"/>
                </a:cubicBezTo>
                <a:cubicBezTo>
                  <a:pt x="212" y="74"/>
                  <a:pt x="209" y="74"/>
                  <a:pt x="208" y="72"/>
                </a:cubicBezTo>
                <a:cubicBezTo>
                  <a:pt x="207" y="70"/>
                  <a:pt x="207" y="70"/>
                  <a:pt x="207" y="70"/>
                </a:cubicBezTo>
                <a:cubicBezTo>
                  <a:pt x="196" y="60"/>
                  <a:pt x="196" y="60"/>
                  <a:pt x="196" y="60"/>
                </a:cubicBezTo>
                <a:cubicBezTo>
                  <a:pt x="192" y="58"/>
                  <a:pt x="189" y="56"/>
                  <a:pt x="188" y="54"/>
                </a:cubicBezTo>
                <a:cubicBezTo>
                  <a:pt x="187" y="52"/>
                  <a:pt x="186" y="51"/>
                  <a:pt x="187" y="50"/>
                </a:cubicBezTo>
                <a:cubicBezTo>
                  <a:pt x="186" y="47"/>
                  <a:pt x="186" y="44"/>
                  <a:pt x="185" y="43"/>
                </a:cubicBezTo>
                <a:cubicBezTo>
                  <a:pt x="183" y="44"/>
                  <a:pt x="183" y="44"/>
                  <a:pt x="183" y="44"/>
                </a:cubicBezTo>
                <a:cubicBezTo>
                  <a:pt x="182" y="45"/>
                  <a:pt x="182" y="45"/>
                  <a:pt x="182" y="45"/>
                </a:cubicBezTo>
                <a:cubicBezTo>
                  <a:pt x="182" y="46"/>
                  <a:pt x="183" y="48"/>
                  <a:pt x="184" y="49"/>
                </a:cubicBezTo>
                <a:cubicBezTo>
                  <a:pt x="184" y="50"/>
                  <a:pt x="184" y="50"/>
                  <a:pt x="184" y="50"/>
                </a:cubicBezTo>
                <a:cubicBezTo>
                  <a:pt x="185" y="50"/>
                  <a:pt x="185" y="50"/>
                  <a:pt x="185" y="50"/>
                </a:cubicBezTo>
                <a:cubicBezTo>
                  <a:pt x="184" y="51"/>
                  <a:pt x="184" y="51"/>
                  <a:pt x="184" y="51"/>
                </a:cubicBezTo>
                <a:cubicBezTo>
                  <a:pt x="179" y="60"/>
                  <a:pt x="179" y="60"/>
                  <a:pt x="179" y="60"/>
                </a:cubicBezTo>
                <a:cubicBezTo>
                  <a:pt x="170" y="58"/>
                  <a:pt x="170" y="58"/>
                  <a:pt x="170" y="58"/>
                </a:cubicBezTo>
                <a:cubicBezTo>
                  <a:pt x="168" y="57"/>
                  <a:pt x="168" y="57"/>
                  <a:pt x="168" y="57"/>
                </a:cubicBezTo>
                <a:cubicBezTo>
                  <a:pt x="168" y="57"/>
                  <a:pt x="168" y="57"/>
                  <a:pt x="168" y="57"/>
                </a:cubicBezTo>
                <a:cubicBezTo>
                  <a:pt x="168" y="56"/>
                  <a:pt x="168" y="56"/>
                  <a:pt x="168" y="56"/>
                </a:cubicBezTo>
                <a:cubicBezTo>
                  <a:pt x="168" y="54"/>
                  <a:pt x="168" y="52"/>
                  <a:pt x="168" y="50"/>
                </a:cubicBezTo>
                <a:cubicBezTo>
                  <a:pt x="166" y="47"/>
                  <a:pt x="166" y="47"/>
                  <a:pt x="166" y="47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58" y="41"/>
                  <a:pt x="158" y="41"/>
                  <a:pt x="158" y="41"/>
                </a:cubicBezTo>
                <a:cubicBezTo>
                  <a:pt x="158" y="42"/>
                  <a:pt x="157" y="42"/>
                  <a:pt x="156" y="43"/>
                </a:cubicBezTo>
                <a:cubicBezTo>
                  <a:pt x="149" y="42"/>
                  <a:pt x="149" y="42"/>
                  <a:pt x="149" y="42"/>
                </a:cubicBezTo>
                <a:cubicBezTo>
                  <a:pt x="146" y="42"/>
                  <a:pt x="145" y="41"/>
                  <a:pt x="144" y="40"/>
                </a:cubicBezTo>
                <a:cubicBezTo>
                  <a:pt x="144" y="39"/>
                  <a:pt x="144" y="37"/>
                  <a:pt x="144" y="35"/>
                </a:cubicBezTo>
                <a:cubicBezTo>
                  <a:pt x="145" y="34"/>
                  <a:pt x="145" y="34"/>
                  <a:pt x="145" y="34"/>
                </a:cubicBezTo>
                <a:cubicBezTo>
                  <a:pt x="142" y="28"/>
                  <a:pt x="142" y="28"/>
                  <a:pt x="142" y="28"/>
                </a:cubicBezTo>
                <a:cubicBezTo>
                  <a:pt x="128" y="29"/>
                  <a:pt x="128" y="29"/>
                  <a:pt x="128" y="29"/>
                </a:cubicBezTo>
                <a:cubicBezTo>
                  <a:pt x="128" y="31"/>
                  <a:pt x="128" y="32"/>
                  <a:pt x="127" y="34"/>
                </a:cubicBezTo>
                <a:cubicBezTo>
                  <a:pt x="126" y="35"/>
                  <a:pt x="125" y="36"/>
                  <a:pt x="124" y="36"/>
                </a:cubicBezTo>
                <a:cubicBezTo>
                  <a:pt x="122" y="36"/>
                  <a:pt x="119" y="36"/>
                  <a:pt x="117" y="34"/>
                </a:cubicBezTo>
                <a:cubicBezTo>
                  <a:pt x="117" y="33"/>
                  <a:pt x="117" y="33"/>
                  <a:pt x="117" y="33"/>
                </a:cubicBezTo>
                <a:cubicBezTo>
                  <a:pt x="117" y="33"/>
                  <a:pt x="117" y="33"/>
                  <a:pt x="117" y="33"/>
                </a:cubicBezTo>
                <a:cubicBezTo>
                  <a:pt x="114" y="30"/>
                  <a:pt x="112" y="27"/>
                  <a:pt x="112" y="24"/>
                </a:cubicBezTo>
                <a:cubicBezTo>
                  <a:pt x="110" y="20"/>
                  <a:pt x="110" y="20"/>
                  <a:pt x="110" y="20"/>
                </a:cubicBezTo>
                <a:cubicBezTo>
                  <a:pt x="106" y="23"/>
                  <a:pt x="106" y="23"/>
                  <a:pt x="106" y="23"/>
                </a:cubicBezTo>
                <a:cubicBezTo>
                  <a:pt x="102" y="25"/>
                  <a:pt x="100" y="25"/>
                  <a:pt x="98" y="24"/>
                </a:cubicBezTo>
                <a:cubicBezTo>
                  <a:pt x="97" y="23"/>
                  <a:pt x="97" y="23"/>
                  <a:pt x="97" y="23"/>
                </a:cubicBezTo>
                <a:cubicBezTo>
                  <a:pt x="93" y="24"/>
                  <a:pt x="93" y="24"/>
                  <a:pt x="93" y="24"/>
                </a:cubicBezTo>
                <a:cubicBezTo>
                  <a:pt x="82" y="27"/>
                  <a:pt x="82" y="27"/>
                  <a:pt x="82" y="27"/>
                </a:cubicBezTo>
                <a:cubicBezTo>
                  <a:pt x="80" y="29"/>
                  <a:pt x="78" y="29"/>
                  <a:pt x="76" y="29"/>
                </a:cubicBezTo>
                <a:cubicBezTo>
                  <a:pt x="75" y="29"/>
                  <a:pt x="75" y="29"/>
                  <a:pt x="75" y="29"/>
                </a:cubicBezTo>
                <a:cubicBezTo>
                  <a:pt x="71" y="29"/>
                  <a:pt x="68" y="28"/>
                  <a:pt x="67" y="26"/>
                </a:cubicBezTo>
                <a:cubicBezTo>
                  <a:pt x="60" y="21"/>
                  <a:pt x="60" y="21"/>
                  <a:pt x="60" y="21"/>
                </a:cubicBezTo>
                <a:lnTo>
                  <a:pt x="52" y="9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Freeform 29"/>
          <p:cNvSpPr>
            <a:spLocks/>
          </p:cNvSpPr>
          <p:nvPr/>
        </p:nvSpPr>
        <p:spPr bwMode="auto">
          <a:xfrm>
            <a:off x="7800731" y="1254919"/>
            <a:ext cx="1352550" cy="1233488"/>
          </a:xfrm>
          <a:custGeom>
            <a:avLst/>
            <a:gdLst>
              <a:gd name="T0" fmla="*/ 353 w 360"/>
              <a:gd name="T1" fmla="*/ 153 h 328"/>
              <a:gd name="T2" fmla="*/ 346 w 360"/>
              <a:gd name="T3" fmla="*/ 119 h 328"/>
              <a:gd name="T4" fmla="*/ 314 w 360"/>
              <a:gd name="T5" fmla="*/ 153 h 328"/>
              <a:gd name="T6" fmla="*/ 309 w 360"/>
              <a:gd name="T7" fmla="*/ 162 h 328"/>
              <a:gd name="T8" fmla="*/ 268 w 360"/>
              <a:gd name="T9" fmla="*/ 169 h 328"/>
              <a:gd name="T10" fmla="*/ 259 w 360"/>
              <a:gd name="T11" fmla="*/ 153 h 328"/>
              <a:gd name="T12" fmla="*/ 248 w 360"/>
              <a:gd name="T13" fmla="*/ 142 h 328"/>
              <a:gd name="T14" fmla="*/ 235 w 360"/>
              <a:gd name="T15" fmla="*/ 131 h 328"/>
              <a:gd name="T16" fmla="*/ 168 w 360"/>
              <a:gd name="T17" fmla="*/ 119 h 328"/>
              <a:gd name="T18" fmla="*/ 129 w 360"/>
              <a:gd name="T19" fmla="*/ 57 h 328"/>
              <a:gd name="T20" fmla="*/ 54 w 360"/>
              <a:gd name="T21" fmla="*/ 8 h 328"/>
              <a:gd name="T22" fmla="*/ 4 w 360"/>
              <a:gd name="T23" fmla="*/ 14 h 328"/>
              <a:gd name="T24" fmla="*/ 4 w 360"/>
              <a:gd name="T25" fmla="*/ 21 h 328"/>
              <a:gd name="T26" fmla="*/ 1 w 360"/>
              <a:gd name="T27" fmla="*/ 28 h 328"/>
              <a:gd name="T28" fmla="*/ 5 w 360"/>
              <a:gd name="T29" fmla="*/ 45 h 328"/>
              <a:gd name="T30" fmla="*/ 21 w 360"/>
              <a:gd name="T31" fmla="*/ 37 h 328"/>
              <a:gd name="T32" fmla="*/ 37 w 360"/>
              <a:gd name="T33" fmla="*/ 49 h 328"/>
              <a:gd name="T34" fmla="*/ 60 w 360"/>
              <a:gd name="T35" fmla="*/ 77 h 328"/>
              <a:gd name="T36" fmla="*/ 74 w 360"/>
              <a:gd name="T37" fmla="*/ 66 h 328"/>
              <a:gd name="T38" fmla="*/ 97 w 360"/>
              <a:gd name="T39" fmla="*/ 52 h 328"/>
              <a:gd name="T40" fmla="*/ 115 w 360"/>
              <a:gd name="T41" fmla="*/ 71 h 328"/>
              <a:gd name="T42" fmla="*/ 119 w 360"/>
              <a:gd name="T43" fmla="*/ 100 h 328"/>
              <a:gd name="T44" fmla="*/ 121 w 360"/>
              <a:gd name="T45" fmla="*/ 131 h 328"/>
              <a:gd name="T46" fmla="*/ 116 w 360"/>
              <a:gd name="T47" fmla="*/ 144 h 328"/>
              <a:gd name="T48" fmla="*/ 112 w 360"/>
              <a:gd name="T49" fmla="*/ 149 h 328"/>
              <a:gd name="T50" fmla="*/ 114 w 360"/>
              <a:gd name="T51" fmla="*/ 168 h 328"/>
              <a:gd name="T52" fmla="*/ 109 w 360"/>
              <a:gd name="T53" fmla="*/ 184 h 328"/>
              <a:gd name="T54" fmla="*/ 95 w 360"/>
              <a:gd name="T55" fmla="*/ 181 h 328"/>
              <a:gd name="T56" fmla="*/ 84 w 360"/>
              <a:gd name="T57" fmla="*/ 204 h 328"/>
              <a:gd name="T58" fmla="*/ 68 w 360"/>
              <a:gd name="T59" fmla="*/ 219 h 328"/>
              <a:gd name="T60" fmla="*/ 80 w 360"/>
              <a:gd name="T61" fmla="*/ 236 h 328"/>
              <a:gd name="T62" fmla="*/ 90 w 360"/>
              <a:gd name="T63" fmla="*/ 249 h 328"/>
              <a:gd name="T64" fmla="*/ 109 w 360"/>
              <a:gd name="T65" fmla="*/ 253 h 328"/>
              <a:gd name="T66" fmla="*/ 118 w 360"/>
              <a:gd name="T67" fmla="*/ 272 h 328"/>
              <a:gd name="T68" fmla="*/ 133 w 360"/>
              <a:gd name="T69" fmla="*/ 284 h 328"/>
              <a:gd name="T70" fmla="*/ 154 w 360"/>
              <a:gd name="T71" fmla="*/ 278 h 328"/>
              <a:gd name="T72" fmla="*/ 167 w 360"/>
              <a:gd name="T73" fmla="*/ 275 h 328"/>
              <a:gd name="T74" fmla="*/ 177 w 360"/>
              <a:gd name="T75" fmla="*/ 289 h 328"/>
              <a:gd name="T76" fmla="*/ 180 w 360"/>
              <a:gd name="T77" fmla="*/ 289 h 328"/>
              <a:gd name="T78" fmla="*/ 200 w 360"/>
              <a:gd name="T79" fmla="*/ 283 h 328"/>
              <a:gd name="T80" fmla="*/ 206 w 360"/>
              <a:gd name="T81" fmla="*/ 292 h 328"/>
              <a:gd name="T82" fmla="*/ 211 w 360"/>
              <a:gd name="T83" fmla="*/ 297 h 328"/>
              <a:gd name="T84" fmla="*/ 229 w 360"/>
              <a:gd name="T85" fmla="*/ 308 h 328"/>
              <a:gd name="T86" fmla="*/ 235 w 360"/>
              <a:gd name="T87" fmla="*/ 303 h 328"/>
              <a:gd name="T88" fmla="*/ 243 w 360"/>
              <a:gd name="T89" fmla="*/ 297 h 328"/>
              <a:gd name="T90" fmla="*/ 255 w 360"/>
              <a:gd name="T91" fmla="*/ 315 h 328"/>
              <a:gd name="T92" fmla="*/ 269 w 360"/>
              <a:gd name="T93" fmla="*/ 328 h 328"/>
              <a:gd name="T94" fmla="*/ 278 w 360"/>
              <a:gd name="T95" fmla="*/ 311 h 328"/>
              <a:gd name="T96" fmla="*/ 296 w 360"/>
              <a:gd name="T97" fmla="*/ 301 h 328"/>
              <a:gd name="T98" fmla="*/ 306 w 360"/>
              <a:gd name="T99" fmla="*/ 305 h 328"/>
              <a:gd name="T100" fmla="*/ 315 w 360"/>
              <a:gd name="T101" fmla="*/ 315 h 328"/>
              <a:gd name="T102" fmla="*/ 318 w 360"/>
              <a:gd name="T103" fmla="*/ 288 h 328"/>
              <a:gd name="T104" fmla="*/ 325 w 360"/>
              <a:gd name="T105" fmla="*/ 243 h 328"/>
              <a:gd name="T106" fmla="*/ 336 w 360"/>
              <a:gd name="T107" fmla="*/ 245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60" h="328">
                <a:moveTo>
                  <a:pt x="358" y="193"/>
                </a:moveTo>
                <a:cubicBezTo>
                  <a:pt x="352" y="153"/>
                  <a:pt x="352" y="153"/>
                  <a:pt x="352" y="153"/>
                </a:cubicBezTo>
                <a:cubicBezTo>
                  <a:pt x="353" y="153"/>
                  <a:pt x="353" y="153"/>
                  <a:pt x="353" y="153"/>
                </a:cubicBezTo>
                <a:cubicBezTo>
                  <a:pt x="353" y="153"/>
                  <a:pt x="353" y="153"/>
                  <a:pt x="353" y="153"/>
                </a:cubicBezTo>
                <a:cubicBezTo>
                  <a:pt x="356" y="148"/>
                  <a:pt x="357" y="145"/>
                  <a:pt x="357" y="142"/>
                </a:cubicBezTo>
                <a:cubicBezTo>
                  <a:pt x="355" y="139"/>
                  <a:pt x="355" y="139"/>
                  <a:pt x="355" y="139"/>
                </a:cubicBezTo>
                <a:cubicBezTo>
                  <a:pt x="351" y="137"/>
                  <a:pt x="349" y="130"/>
                  <a:pt x="350" y="119"/>
                </a:cubicBezTo>
                <a:cubicBezTo>
                  <a:pt x="346" y="119"/>
                  <a:pt x="346" y="119"/>
                  <a:pt x="346" y="119"/>
                </a:cubicBezTo>
                <a:cubicBezTo>
                  <a:pt x="343" y="119"/>
                  <a:pt x="340" y="120"/>
                  <a:pt x="337" y="122"/>
                </a:cubicBezTo>
                <a:cubicBezTo>
                  <a:pt x="334" y="125"/>
                  <a:pt x="332" y="127"/>
                  <a:pt x="331" y="129"/>
                </a:cubicBezTo>
                <a:cubicBezTo>
                  <a:pt x="330" y="134"/>
                  <a:pt x="325" y="137"/>
                  <a:pt x="316" y="140"/>
                </a:cubicBezTo>
                <a:cubicBezTo>
                  <a:pt x="314" y="153"/>
                  <a:pt x="314" y="153"/>
                  <a:pt x="314" y="153"/>
                </a:cubicBezTo>
                <a:cubicBezTo>
                  <a:pt x="314" y="153"/>
                  <a:pt x="314" y="153"/>
                  <a:pt x="314" y="153"/>
                </a:cubicBezTo>
                <a:cubicBezTo>
                  <a:pt x="313" y="153"/>
                  <a:pt x="313" y="153"/>
                  <a:pt x="313" y="153"/>
                </a:cubicBezTo>
                <a:cubicBezTo>
                  <a:pt x="309" y="161"/>
                  <a:pt x="309" y="161"/>
                  <a:pt x="309" y="161"/>
                </a:cubicBezTo>
                <a:cubicBezTo>
                  <a:pt x="309" y="162"/>
                  <a:pt x="309" y="162"/>
                  <a:pt x="309" y="162"/>
                </a:cubicBezTo>
                <a:cubicBezTo>
                  <a:pt x="308" y="162"/>
                  <a:pt x="308" y="162"/>
                  <a:pt x="308" y="162"/>
                </a:cubicBezTo>
                <a:cubicBezTo>
                  <a:pt x="308" y="162"/>
                  <a:pt x="308" y="162"/>
                  <a:pt x="308" y="162"/>
                </a:cubicBezTo>
                <a:cubicBezTo>
                  <a:pt x="268" y="169"/>
                  <a:pt x="268" y="169"/>
                  <a:pt x="268" y="169"/>
                </a:cubicBezTo>
                <a:cubicBezTo>
                  <a:pt x="268" y="169"/>
                  <a:pt x="268" y="169"/>
                  <a:pt x="268" y="169"/>
                </a:cubicBezTo>
                <a:cubicBezTo>
                  <a:pt x="267" y="169"/>
                  <a:pt x="267" y="169"/>
                  <a:pt x="267" y="169"/>
                </a:cubicBezTo>
                <a:cubicBezTo>
                  <a:pt x="267" y="169"/>
                  <a:pt x="267" y="169"/>
                  <a:pt x="267" y="169"/>
                </a:cubicBezTo>
                <a:cubicBezTo>
                  <a:pt x="255" y="156"/>
                  <a:pt x="255" y="156"/>
                  <a:pt x="255" y="156"/>
                </a:cubicBezTo>
                <a:cubicBezTo>
                  <a:pt x="259" y="153"/>
                  <a:pt x="259" y="153"/>
                  <a:pt x="259" y="153"/>
                </a:cubicBezTo>
                <a:cubicBezTo>
                  <a:pt x="254" y="147"/>
                  <a:pt x="254" y="147"/>
                  <a:pt x="254" y="147"/>
                </a:cubicBezTo>
                <a:cubicBezTo>
                  <a:pt x="249" y="143"/>
                  <a:pt x="249" y="143"/>
                  <a:pt x="249" y="143"/>
                </a:cubicBezTo>
                <a:cubicBezTo>
                  <a:pt x="248" y="142"/>
                  <a:pt x="248" y="142"/>
                  <a:pt x="248" y="142"/>
                </a:cubicBezTo>
                <a:cubicBezTo>
                  <a:pt x="248" y="142"/>
                  <a:pt x="248" y="142"/>
                  <a:pt x="248" y="142"/>
                </a:cubicBezTo>
                <a:cubicBezTo>
                  <a:pt x="248" y="142"/>
                  <a:pt x="248" y="142"/>
                  <a:pt x="248" y="142"/>
                </a:cubicBezTo>
                <a:cubicBezTo>
                  <a:pt x="248" y="141"/>
                  <a:pt x="248" y="141"/>
                  <a:pt x="248" y="141"/>
                </a:cubicBezTo>
                <a:cubicBezTo>
                  <a:pt x="246" y="131"/>
                  <a:pt x="246" y="131"/>
                  <a:pt x="246" y="131"/>
                </a:cubicBezTo>
                <a:cubicBezTo>
                  <a:pt x="235" y="131"/>
                  <a:pt x="235" y="131"/>
                  <a:pt x="235" y="131"/>
                </a:cubicBezTo>
                <a:cubicBezTo>
                  <a:pt x="235" y="131"/>
                  <a:pt x="235" y="131"/>
                  <a:pt x="235" y="131"/>
                </a:cubicBezTo>
                <a:cubicBezTo>
                  <a:pt x="226" y="125"/>
                  <a:pt x="226" y="125"/>
                  <a:pt x="226" y="125"/>
                </a:cubicBezTo>
                <a:cubicBezTo>
                  <a:pt x="194" y="120"/>
                  <a:pt x="194" y="120"/>
                  <a:pt x="194" y="120"/>
                </a:cubicBezTo>
                <a:cubicBezTo>
                  <a:pt x="168" y="119"/>
                  <a:pt x="168" y="119"/>
                  <a:pt x="168" y="119"/>
                </a:cubicBezTo>
                <a:cubicBezTo>
                  <a:pt x="167" y="119"/>
                  <a:pt x="167" y="119"/>
                  <a:pt x="167" y="119"/>
                </a:cubicBezTo>
                <a:cubicBezTo>
                  <a:pt x="166" y="119"/>
                  <a:pt x="165" y="119"/>
                  <a:pt x="165" y="118"/>
                </a:cubicBezTo>
                <a:cubicBezTo>
                  <a:pt x="149" y="84"/>
                  <a:pt x="149" y="84"/>
                  <a:pt x="149" y="84"/>
                </a:cubicBezTo>
                <a:cubicBezTo>
                  <a:pt x="148" y="81"/>
                  <a:pt x="141" y="72"/>
                  <a:pt x="129" y="57"/>
                </a:cubicBezTo>
                <a:cubicBezTo>
                  <a:pt x="117" y="42"/>
                  <a:pt x="110" y="34"/>
                  <a:pt x="108" y="33"/>
                </a:cubicBezTo>
                <a:cubicBezTo>
                  <a:pt x="85" y="11"/>
                  <a:pt x="85" y="11"/>
                  <a:pt x="85" y="11"/>
                </a:cubicBezTo>
                <a:cubicBezTo>
                  <a:pt x="82" y="9"/>
                  <a:pt x="82" y="9"/>
                  <a:pt x="82" y="9"/>
                </a:cubicBezTo>
                <a:cubicBezTo>
                  <a:pt x="54" y="8"/>
                  <a:pt x="54" y="8"/>
                  <a:pt x="54" y="8"/>
                </a:cubicBezTo>
                <a:cubicBezTo>
                  <a:pt x="53" y="8"/>
                  <a:pt x="53" y="8"/>
                  <a:pt x="53" y="8"/>
                </a:cubicBezTo>
                <a:cubicBezTo>
                  <a:pt x="53" y="7"/>
                  <a:pt x="53" y="7"/>
                  <a:pt x="53" y="7"/>
                </a:cubicBezTo>
                <a:cubicBezTo>
                  <a:pt x="50" y="5"/>
                  <a:pt x="46" y="3"/>
                  <a:pt x="40" y="2"/>
                </a:cubicBezTo>
                <a:cubicBezTo>
                  <a:pt x="35" y="0"/>
                  <a:pt x="23" y="4"/>
                  <a:pt x="4" y="14"/>
                </a:cubicBezTo>
                <a:cubicBezTo>
                  <a:pt x="3" y="15"/>
                  <a:pt x="3" y="15"/>
                  <a:pt x="3" y="15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1"/>
                  <a:pt x="4" y="21"/>
                  <a:pt x="4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1" y="28"/>
                  <a:pt x="1" y="28"/>
                  <a:pt x="1" y="28"/>
                </a:cubicBezTo>
                <a:cubicBezTo>
                  <a:pt x="1" y="28"/>
                  <a:pt x="1" y="28"/>
                  <a:pt x="1" y="2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6"/>
                  <a:pt x="1" y="40"/>
                  <a:pt x="2" y="43"/>
                </a:cubicBezTo>
                <a:cubicBezTo>
                  <a:pt x="5" y="45"/>
                  <a:pt x="5" y="45"/>
                  <a:pt x="5" y="45"/>
                </a:cubicBezTo>
                <a:cubicBezTo>
                  <a:pt x="11" y="45"/>
                  <a:pt x="11" y="45"/>
                  <a:pt x="11" y="45"/>
                </a:cubicBezTo>
                <a:cubicBezTo>
                  <a:pt x="16" y="46"/>
                  <a:pt x="16" y="46"/>
                  <a:pt x="16" y="46"/>
                </a:cubicBezTo>
                <a:cubicBezTo>
                  <a:pt x="18" y="45"/>
                  <a:pt x="18" y="45"/>
                  <a:pt x="18" y="45"/>
                </a:cubicBezTo>
                <a:cubicBezTo>
                  <a:pt x="18" y="41"/>
                  <a:pt x="19" y="38"/>
                  <a:pt x="21" y="37"/>
                </a:cubicBezTo>
                <a:cubicBezTo>
                  <a:pt x="25" y="37"/>
                  <a:pt x="25" y="37"/>
                  <a:pt x="25" y="37"/>
                </a:cubicBezTo>
                <a:cubicBezTo>
                  <a:pt x="39" y="41"/>
                  <a:pt x="39" y="41"/>
                  <a:pt x="39" y="41"/>
                </a:cubicBezTo>
                <a:cubicBezTo>
                  <a:pt x="42" y="42"/>
                  <a:pt x="42" y="42"/>
                  <a:pt x="42" y="42"/>
                </a:cubicBezTo>
                <a:cubicBezTo>
                  <a:pt x="37" y="49"/>
                  <a:pt x="37" y="49"/>
                  <a:pt x="37" y="49"/>
                </a:cubicBezTo>
                <a:cubicBezTo>
                  <a:pt x="37" y="59"/>
                  <a:pt x="37" y="59"/>
                  <a:pt x="37" y="59"/>
                </a:cubicBezTo>
                <a:cubicBezTo>
                  <a:pt x="37" y="61"/>
                  <a:pt x="41" y="65"/>
                  <a:pt x="48" y="72"/>
                </a:cubicBezTo>
                <a:cubicBezTo>
                  <a:pt x="53" y="75"/>
                  <a:pt x="55" y="77"/>
                  <a:pt x="58" y="77"/>
                </a:cubicBezTo>
                <a:cubicBezTo>
                  <a:pt x="60" y="77"/>
                  <a:pt x="60" y="77"/>
                  <a:pt x="60" y="77"/>
                </a:cubicBezTo>
                <a:cubicBezTo>
                  <a:pt x="62" y="76"/>
                  <a:pt x="62" y="76"/>
                  <a:pt x="62" y="76"/>
                </a:cubicBezTo>
                <a:cubicBezTo>
                  <a:pt x="69" y="69"/>
                  <a:pt x="69" y="69"/>
                  <a:pt x="69" y="69"/>
                </a:cubicBezTo>
                <a:cubicBezTo>
                  <a:pt x="74" y="66"/>
                  <a:pt x="74" y="66"/>
                  <a:pt x="74" y="66"/>
                </a:cubicBezTo>
                <a:cubicBezTo>
                  <a:pt x="74" y="66"/>
                  <a:pt x="74" y="66"/>
                  <a:pt x="74" y="66"/>
                </a:cubicBezTo>
                <a:cubicBezTo>
                  <a:pt x="74" y="66"/>
                  <a:pt x="74" y="66"/>
                  <a:pt x="74" y="66"/>
                </a:cubicBezTo>
                <a:cubicBezTo>
                  <a:pt x="85" y="64"/>
                  <a:pt x="85" y="64"/>
                  <a:pt x="85" y="64"/>
                </a:cubicBezTo>
                <a:cubicBezTo>
                  <a:pt x="88" y="57"/>
                  <a:pt x="88" y="57"/>
                  <a:pt x="88" y="57"/>
                </a:cubicBezTo>
                <a:cubicBezTo>
                  <a:pt x="97" y="52"/>
                  <a:pt x="97" y="52"/>
                  <a:pt x="97" y="52"/>
                </a:cubicBezTo>
                <a:cubicBezTo>
                  <a:pt x="106" y="57"/>
                  <a:pt x="106" y="57"/>
                  <a:pt x="106" y="57"/>
                </a:cubicBezTo>
                <a:cubicBezTo>
                  <a:pt x="106" y="57"/>
                  <a:pt x="106" y="57"/>
                  <a:pt x="106" y="57"/>
                </a:cubicBezTo>
                <a:cubicBezTo>
                  <a:pt x="107" y="57"/>
                  <a:pt x="107" y="57"/>
                  <a:pt x="107" y="57"/>
                </a:cubicBezTo>
                <a:cubicBezTo>
                  <a:pt x="115" y="71"/>
                  <a:pt x="115" y="71"/>
                  <a:pt x="115" y="71"/>
                </a:cubicBezTo>
                <a:cubicBezTo>
                  <a:pt x="118" y="80"/>
                  <a:pt x="118" y="80"/>
                  <a:pt x="118" y="80"/>
                </a:cubicBezTo>
                <a:cubicBezTo>
                  <a:pt x="118" y="81"/>
                  <a:pt x="118" y="81"/>
                  <a:pt x="118" y="81"/>
                </a:cubicBezTo>
                <a:cubicBezTo>
                  <a:pt x="116" y="93"/>
                  <a:pt x="116" y="93"/>
                  <a:pt x="116" y="93"/>
                </a:cubicBezTo>
                <a:cubicBezTo>
                  <a:pt x="119" y="100"/>
                  <a:pt x="119" y="100"/>
                  <a:pt x="119" y="100"/>
                </a:cubicBezTo>
                <a:cubicBezTo>
                  <a:pt x="119" y="101"/>
                  <a:pt x="119" y="101"/>
                  <a:pt x="119" y="101"/>
                </a:cubicBezTo>
                <a:cubicBezTo>
                  <a:pt x="117" y="110"/>
                  <a:pt x="117" y="110"/>
                  <a:pt x="117" y="110"/>
                </a:cubicBezTo>
                <a:cubicBezTo>
                  <a:pt x="117" y="118"/>
                  <a:pt x="117" y="118"/>
                  <a:pt x="117" y="118"/>
                </a:cubicBezTo>
                <a:cubicBezTo>
                  <a:pt x="119" y="125"/>
                  <a:pt x="121" y="130"/>
                  <a:pt x="121" y="131"/>
                </a:cubicBezTo>
                <a:cubicBezTo>
                  <a:pt x="120" y="138"/>
                  <a:pt x="120" y="138"/>
                  <a:pt x="120" y="138"/>
                </a:cubicBezTo>
                <a:cubicBezTo>
                  <a:pt x="120" y="138"/>
                  <a:pt x="120" y="138"/>
                  <a:pt x="120" y="138"/>
                </a:cubicBezTo>
                <a:cubicBezTo>
                  <a:pt x="120" y="139"/>
                  <a:pt x="120" y="139"/>
                  <a:pt x="120" y="139"/>
                </a:cubicBezTo>
                <a:cubicBezTo>
                  <a:pt x="116" y="144"/>
                  <a:pt x="116" y="144"/>
                  <a:pt x="116" y="144"/>
                </a:cubicBezTo>
                <a:cubicBezTo>
                  <a:pt x="116" y="145"/>
                  <a:pt x="116" y="145"/>
                  <a:pt x="116" y="145"/>
                </a:cubicBezTo>
                <a:cubicBezTo>
                  <a:pt x="116" y="145"/>
                  <a:pt x="116" y="145"/>
                  <a:pt x="116" y="145"/>
                </a:cubicBezTo>
                <a:cubicBezTo>
                  <a:pt x="116" y="145"/>
                  <a:pt x="116" y="145"/>
                  <a:pt x="116" y="145"/>
                </a:cubicBezTo>
                <a:cubicBezTo>
                  <a:pt x="112" y="149"/>
                  <a:pt x="112" y="149"/>
                  <a:pt x="112" y="149"/>
                </a:cubicBezTo>
                <a:cubicBezTo>
                  <a:pt x="111" y="158"/>
                  <a:pt x="111" y="158"/>
                  <a:pt x="111" y="158"/>
                </a:cubicBezTo>
                <a:cubicBezTo>
                  <a:pt x="114" y="167"/>
                  <a:pt x="114" y="167"/>
                  <a:pt x="114" y="167"/>
                </a:cubicBezTo>
                <a:cubicBezTo>
                  <a:pt x="114" y="167"/>
                  <a:pt x="114" y="167"/>
                  <a:pt x="114" y="167"/>
                </a:cubicBezTo>
                <a:cubicBezTo>
                  <a:pt x="114" y="168"/>
                  <a:pt x="114" y="168"/>
                  <a:pt x="114" y="168"/>
                </a:cubicBezTo>
                <a:cubicBezTo>
                  <a:pt x="114" y="168"/>
                  <a:pt x="114" y="168"/>
                  <a:pt x="114" y="168"/>
                </a:cubicBezTo>
                <a:cubicBezTo>
                  <a:pt x="114" y="168"/>
                  <a:pt x="114" y="168"/>
                  <a:pt x="114" y="168"/>
                </a:cubicBezTo>
                <a:cubicBezTo>
                  <a:pt x="111" y="182"/>
                  <a:pt x="111" y="182"/>
                  <a:pt x="111" y="182"/>
                </a:cubicBezTo>
                <a:cubicBezTo>
                  <a:pt x="109" y="184"/>
                  <a:pt x="109" y="184"/>
                  <a:pt x="109" y="184"/>
                </a:cubicBezTo>
                <a:cubicBezTo>
                  <a:pt x="108" y="185"/>
                  <a:pt x="106" y="185"/>
                  <a:pt x="103" y="184"/>
                </a:cubicBezTo>
                <a:cubicBezTo>
                  <a:pt x="103" y="184"/>
                  <a:pt x="103" y="184"/>
                  <a:pt x="103" y="184"/>
                </a:cubicBezTo>
                <a:cubicBezTo>
                  <a:pt x="99" y="180"/>
                  <a:pt x="99" y="180"/>
                  <a:pt x="99" y="180"/>
                </a:cubicBezTo>
                <a:cubicBezTo>
                  <a:pt x="95" y="181"/>
                  <a:pt x="95" y="181"/>
                  <a:pt x="95" y="181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84" y="203"/>
                  <a:pt x="84" y="203"/>
                  <a:pt x="84" y="203"/>
                </a:cubicBezTo>
                <a:cubicBezTo>
                  <a:pt x="84" y="204"/>
                  <a:pt x="84" y="204"/>
                  <a:pt x="84" y="204"/>
                </a:cubicBezTo>
                <a:cubicBezTo>
                  <a:pt x="84" y="204"/>
                  <a:pt x="84" y="204"/>
                  <a:pt x="84" y="204"/>
                </a:cubicBezTo>
                <a:cubicBezTo>
                  <a:pt x="78" y="209"/>
                  <a:pt x="78" y="209"/>
                  <a:pt x="78" y="209"/>
                </a:cubicBezTo>
                <a:cubicBezTo>
                  <a:pt x="77" y="209"/>
                  <a:pt x="77" y="209"/>
                  <a:pt x="77" y="209"/>
                </a:cubicBezTo>
                <a:cubicBezTo>
                  <a:pt x="74" y="209"/>
                  <a:pt x="74" y="209"/>
                  <a:pt x="74" y="209"/>
                </a:cubicBezTo>
                <a:cubicBezTo>
                  <a:pt x="68" y="219"/>
                  <a:pt x="68" y="219"/>
                  <a:pt x="68" y="219"/>
                </a:cubicBezTo>
                <a:cubicBezTo>
                  <a:pt x="71" y="225"/>
                  <a:pt x="71" y="225"/>
                  <a:pt x="71" y="225"/>
                </a:cubicBezTo>
                <a:cubicBezTo>
                  <a:pt x="72" y="225"/>
                  <a:pt x="72" y="225"/>
                  <a:pt x="72" y="225"/>
                </a:cubicBezTo>
                <a:cubicBezTo>
                  <a:pt x="80" y="235"/>
                  <a:pt x="80" y="235"/>
                  <a:pt x="80" y="235"/>
                </a:cubicBezTo>
                <a:cubicBezTo>
                  <a:pt x="80" y="236"/>
                  <a:pt x="80" y="236"/>
                  <a:pt x="80" y="236"/>
                </a:cubicBezTo>
                <a:cubicBezTo>
                  <a:pt x="80" y="239"/>
                  <a:pt x="80" y="239"/>
                  <a:pt x="80" y="239"/>
                </a:cubicBezTo>
                <a:cubicBezTo>
                  <a:pt x="89" y="240"/>
                  <a:pt x="89" y="240"/>
                  <a:pt x="89" y="240"/>
                </a:cubicBezTo>
                <a:cubicBezTo>
                  <a:pt x="90" y="248"/>
                  <a:pt x="90" y="248"/>
                  <a:pt x="90" y="248"/>
                </a:cubicBezTo>
                <a:cubicBezTo>
                  <a:pt x="90" y="249"/>
                  <a:pt x="90" y="249"/>
                  <a:pt x="90" y="249"/>
                </a:cubicBezTo>
                <a:cubicBezTo>
                  <a:pt x="91" y="258"/>
                  <a:pt x="91" y="258"/>
                  <a:pt x="91" y="258"/>
                </a:cubicBezTo>
                <a:cubicBezTo>
                  <a:pt x="94" y="260"/>
                  <a:pt x="94" y="260"/>
                  <a:pt x="94" y="260"/>
                </a:cubicBezTo>
                <a:cubicBezTo>
                  <a:pt x="102" y="258"/>
                  <a:pt x="102" y="258"/>
                  <a:pt x="102" y="258"/>
                </a:cubicBezTo>
                <a:cubicBezTo>
                  <a:pt x="109" y="253"/>
                  <a:pt x="109" y="253"/>
                  <a:pt x="109" y="253"/>
                </a:cubicBezTo>
                <a:cubicBezTo>
                  <a:pt x="111" y="253"/>
                  <a:pt x="111" y="253"/>
                  <a:pt x="111" y="253"/>
                </a:cubicBezTo>
                <a:cubicBezTo>
                  <a:pt x="113" y="266"/>
                  <a:pt x="113" y="266"/>
                  <a:pt x="113" y="266"/>
                </a:cubicBezTo>
                <a:cubicBezTo>
                  <a:pt x="117" y="271"/>
                  <a:pt x="117" y="271"/>
                  <a:pt x="117" y="271"/>
                </a:cubicBezTo>
                <a:cubicBezTo>
                  <a:pt x="118" y="272"/>
                  <a:pt x="118" y="272"/>
                  <a:pt x="118" y="272"/>
                </a:cubicBezTo>
                <a:cubicBezTo>
                  <a:pt x="121" y="277"/>
                  <a:pt x="121" y="277"/>
                  <a:pt x="121" y="277"/>
                </a:cubicBezTo>
                <a:cubicBezTo>
                  <a:pt x="127" y="282"/>
                  <a:pt x="127" y="282"/>
                  <a:pt x="127" y="282"/>
                </a:cubicBezTo>
                <a:cubicBezTo>
                  <a:pt x="127" y="283"/>
                  <a:pt x="129" y="283"/>
                  <a:pt x="131" y="283"/>
                </a:cubicBezTo>
                <a:cubicBezTo>
                  <a:pt x="133" y="284"/>
                  <a:pt x="133" y="284"/>
                  <a:pt x="133" y="284"/>
                </a:cubicBezTo>
                <a:cubicBezTo>
                  <a:pt x="137" y="282"/>
                  <a:pt x="137" y="282"/>
                  <a:pt x="137" y="282"/>
                </a:cubicBezTo>
                <a:cubicBezTo>
                  <a:pt x="140" y="281"/>
                  <a:pt x="143" y="280"/>
                  <a:pt x="146" y="279"/>
                </a:cubicBezTo>
                <a:cubicBezTo>
                  <a:pt x="148" y="278"/>
                  <a:pt x="148" y="278"/>
                  <a:pt x="148" y="278"/>
                </a:cubicBezTo>
                <a:cubicBezTo>
                  <a:pt x="154" y="278"/>
                  <a:pt x="154" y="278"/>
                  <a:pt x="154" y="278"/>
                </a:cubicBezTo>
                <a:cubicBezTo>
                  <a:pt x="156" y="278"/>
                  <a:pt x="157" y="278"/>
                  <a:pt x="158" y="279"/>
                </a:cubicBezTo>
                <a:cubicBezTo>
                  <a:pt x="166" y="274"/>
                  <a:pt x="166" y="274"/>
                  <a:pt x="166" y="274"/>
                </a:cubicBezTo>
                <a:cubicBezTo>
                  <a:pt x="167" y="274"/>
                  <a:pt x="167" y="274"/>
                  <a:pt x="167" y="274"/>
                </a:cubicBezTo>
                <a:cubicBezTo>
                  <a:pt x="167" y="275"/>
                  <a:pt x="167" y="275"/>
                  <a:pt x="167" y="275"/>
                </a:cubicBezTo>
                <a:cubicBezTo>
                  <a:pt x="168" y="274"/>
                  <a:pt x="168" y="274"/>
                  <a:pt x="168" y="274"/>
                </a:cubicBezTo>
                <a:cubicBezTo>
                  <a:pt x="169" y="275"/>
                  <a:pt x="169" y="275"/>
                  <a:pt x="169" y="275"/>
                </a:cubicBezTo>
                <a:cubicBezTo>
                  <a:pt x="172" y="279"/>
                  <a:pt x="173" y="282"/>
                  <a:pt x="173" y="283"/>
                </a:cubicBezTo>
                <a:cubicBezTo>
                  <a:pt x="177" y="289"/>
                  <a:pt x="177" y="289"/>
                  <a:pt x="177" y="289"/>
                </a:cubicBezTo>
                <a:cubicBezTo>
                  <a:pt x="180" y="290"/>
                  <a:pt x="180" y="290"/>
                  <a:pt x="180" y="290"/>
                </a:cubicBezTo>
                <a:cubicBezTo>
                  <a:pt x="180" y="290"/>
                  <a:pt x="180" y="290"/>
                  <a:pt x="180" y="290"/>
                </a:cubicBezTo>
                <a:cubicBezTo>
                  <a:pt x="181" y="290"/>
                  <a:pt x="181" y="290"/>
                  <a:pt x="181" y="290"/>
                </a:cubicBezTo>
                <a:cubicBezTo>
                  <a:pt x="180" y="289"/>
                  <a:pt x="180" y="289"/>
                  <a:pt x="180" y="289"/>
                </a:cubicBezTo>
                <a:cubicBezTo>
                  <a:pt x="179" y="287"/>
                  <a:pt x="179" y="286"/>
                  <a:pt x="180" y="285"/>
                </a:cubicBezTo>
                <a:cubicBezTo>
                  <a:pt x="181" y="284"/>
                  <a:pt x="182" y="283"/>
                  <a:pt x="185" y="283"/>
                </a:cubicBezTo>
                <a:cubicBezTo>
                  <a:pt x="199" y="283"/>
                  <a:pt x="199" y="283"/>
                  <a:pt x="199" y="283"/>
                </a:cubicBezTo>
                <a:cubicBezTo>
                  <a:pt x="200" y="283"/>
                  <a:pt x="200" y="283"/>
                  <a:pt x="200" y="283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6" y="292"/>
                  <a:pt x="206" y="292"/>
                  <a:pt x="206" y="292"/>
                </a:cubicBezTo>
                <a:cubicBezTo>
                  <a:pt x="205" y="296"/>
                  <a:pt x="205" y="296"/>
                  <a:pt x="205" y="296"/>
                </a:cubicBezTo>
                <a:cubicBezTo>
                  <a:pt x="205" y="296"/>
                  <a:pt x="205" y="296"/>
                  <a:pt x="205" y="296"/>
                </a:cubicBezTo>
                <a:cubicBezTo>
                  <a:pt x="211" y="297"/>
                  <a:pt x="211" y="297"/>
                  <a:pt x="211" y="297"/>
                </a:cubicBezTo>
                <a:cubicBezTo>
                  <a:pt x="211" y="297"/>
                  <a:pt x="211" y="297"/>
                  <a:pt x="211" y="297"/>
                </a:cubicBezTo>
                <a:cubicBezTo>
                  <a:pt x="211" y="296"/>
                  <a:pt x="211" y="295"/>
                  <a:pt x="211" y="295"/>
                </a:cubicBezTo>
                <a:cubicBezTo>
                  <a:pt x="213" y="294"/>
                  <a:pt x="213" y="294"/>
                  <a:pt x="213" y="294"/>
                </a:cubicBezTo>
                <a:cubicBezTo>
                  <a:pt x="227" y="303"/>
                  <a:pt x="227" y="303"/>
                  <a:pt x="227" y="303"/>
                </a:cubicBezTo>
                <a:cubicBezTo>
                  <a:pt x="228" y="305"/>
                  <a:pt x="229" y="306"/>
                  <a:pt x="229" y="308"/>
                </a:cubicBezTo>
                <a:cubicBezTo>
                  <a:pt x="229" y="314"/>
                  <a:pt x="229" y="314"/>
                  <a:pt x="229" y="314"/>
                </a:cubicBezTo>
                <a:cubicBezTo>
                  <a:pt x="234" y="315"/>
                  <a:pt x="234" y="315"/>
                  <a:pt x="234" y="315"/>
                </a:cubicBezTo>
                <a:cubicBezTo>
                  <a:pt x="237" y="310"/>
                  <a:pt x="237" y="310"/>
                  <a:pt x="237" y="310"/>
                </a:cubicBezTo>
                <a:cubicBezTo>
                  <a:pt x="235" y="307"/>
                  <a:pt x="235" y="305"/>
                  <a:pt x="235" y="303"/>
                </a:cubicBezTo>
                <a:cubicBezTo>
                  <a:pt x="235" y="302"/>
                  <a:pt x="236" y="301"/>
                  <a:pt x="237" y="300"/>
                </a:cubicBezTo>
                <a:cubicBezTo>
                  <a:pt x="239" y="299"/>
                  <a:pt x="239" y="299"/>
                  <a:pt x="239" y="299"/>
                </a:cubicBezTo>
                <a:cubicBezTo>
                  <a:pt x="239" y="298"/>
                  <a:pt x="239" y="297"/>
                  <a:pt x="240" y="297"/>
                </a:cubicBezTo>
                <a:cubicBezTo>
                  <a:pt x="243" y="297"/>
                  <a:pt x="243" y="297"/>
                  <a:pt x="243" y="297"/>
                </a:cubicBezTo>
                <a:cubicBezTo>
                  <a:pt x="245" y="299"/>
                  <a:pt x="247" y="303"/>
                  <a:pt x="248" y="309"/>
                </a:cubicBezTo>
                <a:cubicBezTo>
                  <a:pt x="248" y="310"/>
                  <a:pt x="248" y="310"/>
                  <a:pt x="248" y="310"/>
                </a:cubicBezTo>
                <a:cubicBezTo>
                  <a:pt x="249" y="311"/>
                  <a:pt x="249" y="311"/>
                  <a:pt x="249" y="311"/>
                </a:cubicBezTo>
                <a:cubicBezTo>
                  <a:pt x="249" y="312"/>
                  <a:pt x="251" y="313"/>
                  <a:pt x="255" y="315"/>
                </a:cubicBezTo>
                <a:cubicBezTo>
                  <a:pt x="255" y="315"/>
                  <a:pt x="255" y="315"/>
                  <a:pt x="255" y="315"/>
                </a:cubicBezTo>
                <a:cubicBezTo>
                  <a:pt x="256" y="315"/>
                  <a:pt x="256" y="315"/>
                  <a:pt x="256" y="315"/>
                </a:cubicBezTo>
                <a:cubicBezTo>
                  <a:pt x="269" y="328"/>
                  <a:pt x="269" y="328"/>
                  <a:pt x="269" y="328"/>
                </a:cubicBezTo>
                <a:cubicBezTo>
                  <a:pt x="269" y="328"/>
                  <a:pt x="269" y="328"/>
                  <a:pt x="269" y="328"/>
                </a:cubicBezTo>
                <a:cubicBezTo>
                  <a:pt x="275" y="326"/>
                  <a:pt x="275" y="326"/>
                  <a:pt x="275" y="326"/>
                </a:cubicBezTo>
                <a:cubicBezTo>
                  <a:pt x="274" y="324"/>
                  <a:pt x="274" y="324"/>
                  <a:pt x="274" y="324"/>
                </a:cubicBezTo>
                <a:cubicBezTo>
                  <a:pt x="272" y="322"/>
                  <a:pt x="272" y="320"/>
                  <a:pt x="272" y="319"/>
                </a:cubicBezTo>
                <a:cubicBezTo>
                  <a:pt x="272" y="316"/>
                  <a:pt x="274" y="313"/>
                  <a:pt x="278" y="311"/>
                </a:cubicBezTo>
                <a:cubicBezTo>
                  <a:pt x="285" y="305"/>
                  <a:pt x="285" y="305"/>
                  <a:pt x="285" y="305"/>
                </a:cubicBezTo>
                <a:cubicBezTo>
                  <a:pt x="293" y="310"/>
                  <a:pt x="293" y="310"/>
                  <a:pt x="293" y="310"/>
                </a:cubicBezTo>
                <a:cubicBezTo>
                  <a:pt x="294" y="310"/>
                  <a:pt x="294" y="310"/>
                  <a:pt x="294" y="310"/>
                </a:cubicBezTo>
                <a:cubicBezTo>
                  <a:pt x="296" y="301"/>
                  <a:pt x="296" y="301"/>
                  <a:pt x="296" y="301"/>
                </a:cubicBezTo>
                <a:cubicBezTo>
                  <a:pt x="296" y="300"/>
                  <a:pt x="296" y="300"/>
                  <a:pt x="296" y="300"/>
                </a:cubicBezTo>
                <a:cubicBezTo>
                  <a:pt x="297" y="299"/>
                  <a:pt x="297" y="299"/>
                  <a:pt x="297" y="299"/>
                </a:cubicBezTo>
                <a:cubicBezTo>
                  <a:pt x="304" y="300"/>
                  <a:pt x="304" y="300"/>
                  <a:pt x="304" y="300"/>
                </a:cubicBezTo>
                <a:cubicBezTo>
                  <a:pt x="305" y="301"/>
                  <a:pt x="306" y="303"/>
                  <a:pt x="306" y="305"/>
                </a:cubicBezTo>
                <a:cubicBezTo>
                  <a:pt x="306" y="306"/>
                  <a:pt x="305" y="308"/>
                  <a:pt x="303" y="310"/>
                </a:cubicBezTo>
                <a:cubicBezTo>
                  <a:pt x="305" y="311"/>
                  <a:pt x="305" y="311"/>
                  <a:pt x="305" y="311"/>
                </a:cubicBezTo>
                <a:cubicBezTo>
                  <a:pt x="309" y="313"/>
                  <a:pt x="312" y="314"/>
                  <a:pt x="314" y="315"/>
                </a:cubicBezTo>
                <a:cubicBezTo>
                  <a:pt x="315" y="315"/>
                  <a:pt x="315" y="315"/>
                  <a:pt x="315" y="315"/>
                </a:cubicBezTo>
                <a:cubicBezTo>
                  <a:pt x="315" y="315"/>
                  <a:pt x="315" y="315"/>
                  <a:pt x="315" y="315"/>
                </a:cubicBezTo>
                <a:cubicBezTo>
                  <a:pt x="320" y="317"/>
                  <a:pt x="320" y="317"/>
                  <a:pt x="320" y="317"/>
                </a:cubicBezTo>
                <a:cubicBezTo>
                  <a:pt x="324" y="317"/>
                  <a:pt x="324" y="317"/>
                  <a:pt x="324" y="317"/>
                </a:cubicBezTo>
                <a:cubicBezTo>
                  <a:pt x="318" y="288"/>
                  <a:pt x="318" y="288"/>
                  <a:pt x="318" y="288"/>
                </a:cubicBezTo>
                <a:cubicBezTo>
                  <a:pt x="314" y="285"/>
                  <a:pt x="310" y="281"/>
                  <a:pt x="307" y="275"/>
                </a:cubicBezTo>
                <a:cubicBezTo>
                  <a:pt x="304" y="270"/>
                  <a:pt x="305" y="263"/>
                  <a:pt x="312" y="255"/>
                </a:cubicBezTo>
                <a:cubicBezTo>
                  <a:pt x="315" y="251"/>
                  <a:pt x="320" y="247"/>
                  <a:pt x="325" y="243"/>
                </a:cubicBezTo>
                <a:cubicBezTo>
                  <a:pt x="325" y="243"/>
                  <a:pt x="325" y="243"/>
                  <a:pt x="325" y="243"/>
                </a:cubicBezTo>
                <a:cubicBezTo>
                  <a:pt x="325" y="243"/>
                  <a:pt x="325" y="243"/>
                  <a:pt x="325" y="243"/>
                </a:cubicBezTo>
                <a:cubicBezTo>
                  <a:pt x="331" y="243"/>
                  <a:pt x="331" y="243"/>
                  <a:pt x="331" y="243"/>
                </a:cubicBezTo>
                <a:cubicBezTo>
                  <a:pt x="331" y="243"/>
                  <a:pt x="331" y="243"/>
                  <a:pt x="331" y="243"/>
                </a:cubicBezTo>
                <a:cubicBezTo>
                  <a:pt x="336" y="245"/>
                  <a:pt x="336" y="245"/>
                  <a:pt x="336" y="245"/>
                </a:cubicBezTo>
                <a:cubicBezTo>
                  <a:pt x="346" y="245"/>
                  <a:pt x="346" y="245"/>
                  <a:pt x="346" y="245"/>
                </a:cubicBezTo>
                <a:cubicBezTo>
                  <a:pt x="350" y="243"/>
                  <a:pt x="353" y="237"/>
                  <a:pt x="357" y="228"/>
                </a:cubicBezTo>
                <a:cubicBezTo>
                  <a:pt x="360" y="222"/>
                  <a:pt x="360" y="211"/>
                  <a:pt x="358" y="193"/>
                </a:cubicBez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Freeform 30"/>
          <p:cNvSpPr>
            <a:spLocks/>
          </p:cNvSpPr>
          <p:nvPr/>
        </p:nvSpPr>
        <p:spPr bwMode="auto">
          <a:xfrm>
            <a:off x="7534031" y="3461544"/>
            <a:ext cx="814388" cy="511175"/>
          </a:xfrm>
          <a:custGeom>
            <a:avLst/>
            <a:gdLst>
              <a:gd name="T0" fmla="*/ 198 w 217"/>
              <a:gd name="T1" fmla="*/ 4 h 136"/>
              <a:gd name="T2" fmla="*/ 179 w 217"/>
              <a:gd name="T3" fmla="*/ 6 h 136"/>
              <a:gd name="T4" fmla="*/ 135 w 217"/>
              <a:gd name="T5" fmla="*/ 21 h 136"/>
              <a:gd name="T6" fmla="*/ 136 w 217"/>
              <a:gd name="T7" fmla="*/ 30 h 136"/>
              <a:gd name="T8" fmla="*/ 106 w 217"/>
              <a:gd name="T9" fmla="*/ 26 h 136"/>
              <a:gd name="T10" fmla="*/ 84 w 217"/>
              <a:gd name="T11" fmla="*/ 0 h 136"/>
              <a:gd name="T12" fmla="*/ 75 w 217"/>
              <a:gd name="T13" fmla="*/ 10 h 136"/>
              <a:gd name="T14" fmla="*/ 64 w 217"/>
              <a:gd name="T15" fmla="*/ 4 h 136"/>
              <a:gd name="T16" fmla="*/ 59 w 217"/>
              <a:gd name="T17" fmla="*/ 10 h 136"/>
              <a:gd name="T18" fmla="*/ 51 w 217"/>
              <a:gd name="T19" fmla="*/ 12 h 136"/>
              <a:gd name="T20" fmla="*/ 6 w 217"/>
              <a:gd name="T21" fmla="*/ 64 h 136"/>
              <a:gd name="T22" fmla="*/ 11 w 217"/>
              <a:gd name="T23" fmla="*/ 76 h 136"/>
              <a:gd name="T24" fmla="*/ 10 w 217"/>
              <a:gd name="T25" fmla="*/ 76 h 136"/>
              <a:gd name="T26" fmla="*/ 17 w 217"/>
              <a:gd name="T27" fmla="*/ 103 h 136"/>
              <a:gd name="T28" fmla="*/ 0 w 217"/>
              <a:gd name="T29" fmla="*/ 114 h 136"/>
              <a:gd name="T30" fmla="*/ 8 w 217"/>
              <a:gd name="T31" fmla="*/ 122 h 136"/>
              <a:gd name="T32" fmla="*/ 9 w 217"/>
              <a:gd name="T33" fmla="*/ 124 h 136"/>
              <a:gd name="T34" fmla="*/ 32 w 217"/>
              <a:gd name="T35" fmla="*/ 136 h 136"/>
              <a:gd name="T36" fmla="*/ 42 w 217"/>
              <a:gd name="T37" fmla="*/ 126 h 136"/>
              <a:gd name="T38" fmla="*/ 57 w 217"/>
              <a:gd name="T39" fmla="*/ 119 h 136"/>
              <a:gd name="T40" fmla="*/ 59 w 217"/>
              <a:gd name="T41" fmla="*/ 121 h 136"/>
              <a:gd name="T42" fmla="*/ 59 w 217"/>
              <a:gd name="T43" fmla="*/ 122 h 136"/>
              <a:gd name="T44" fmla="*/ 74 w 217"/>
              <a:gd name="T45" fmla="*/ 132 h 136"/>
              <a:gd name="T46" fmla="*/ 92 w 217"/>
              <a:gd name="T47" fmla="*/ 126 h 136"/>
              <a:gd name="T48" fmla="*/ 106 w 217"/>
              <a:gd name="T49" fmla="*/ 125 h 136"/>
              <a:gd name="T50" fmla="*/ 108 w 217"/>
              <a:gd name="T51" fmla="*/ 124 h 136"/>
              <a:gd name="T52" fmla="*/ 119 w 217"/>
              <a:gd name="T53" fmla="*/ 110 h 136"/>
              <a:gd name="T54" fmla="*/ 125 w 217"/>
              <a:gd name="T55" fmla="*/ 106 h 136"/>
              <a:gd name="T56" fmla="*/ 126 w 217"/>
              <a:gd name="T57" fmla="*/ 107 h 136"/>
              <a:gd name="T58" fmla="*/ 129 w 217"/>
              <a:gd name="T59" fmla="*/ 108 h 136"/>
              <a:gd name="T60" fmla="*/ 134 w 217"/>
              <a:gd name="T61" fmla="*/ 88 h 136"/>
              <a:gd name="T62" fmla="*/ 140 w 217"/>
              <a:gd name="T63" fmla="*/ 86 h 136"/>
              <a:gd name="T64" fmla="*/ 148 w 217"/>
              <a:gd name="T65" fmla="*/ 69 h 136"/>
              <a:gd name="T66" fmla="*/ 151 w 217"/>
              <a:gd name="T67" fmla="*/ 60 h 136"/>
              <a:gd name="T68" fmla="*/ 161 w 217"/>
              <a:gd name="T69" fmla="*/ 56 h 136"/>
              <a:gd name="T70" fmla="*/ 161 w 217"/>
              <a:gd name="T71" fmla="*/ 54 h 136"/>
              <a:gd name="T72" fmla="*/ 169 w 217"/>
              <a:gd name="T73" fmla="*/ 48 h 136"/>
              <a:gd name="T74" fmla="*/ 164 w 217"/>
              <a:gd name="T75" fmla="*/ 47 h 136"/>
              <a:gd name="T76" fmla="*/ 164 w 217"/>
              <a:gd name="T77" fmla="*/ 44 h 136"/>
              <a:gd name="T78" fmla="*/ 166 w 217"/>
              <a:gd name="T79" fmla="*/ 43 h 136"/>
              <a:gd name="T80" fmla="*/ 176 w 217"/>
              <a:gd name="T81" fmla="*/ 38 h 136"/>
              <a:gd name="T82" fmla="*/ 202 w 217"/>
              <a:gd name="T83" fmla="*/ 20 h 136"/>
              <a:gd name="T84" fmla="*/ 214 w 217"/>
              <a:gd name="T85" fmla="*/ 24 h 136"/>
              <a:gd name="T86" fmla="*/ 212 w 217"/>
              <a:gd name="T87" fmla="*/ 14 h 136"/>
              <a:gd name="T88" fmla="*/ 212 w 217"/>
              <a:gd name="T89" fmla="*/ 14 h 136"/>
              <a:gd name="T90" fmla="*/ 216 w 217"/>
              <a:gd name="T91" fmla="*/ 6 h 136"/>
              <a:gd name="T92" fmla="*/ 213 w 217"/>
              <a:gd name="T93" fmla="*/ 7 h 136"/>
              <a:gd name="T94" fmla="*/ 204 w 217"/>
              <a:gd name="T95" fmla="*/ 8 h 136"/>
              <a:gd name="T96" fmla="*/ 202 w 217"/>
              <a:gd name="T97" fmla="*/ 8 h 136"/>
              <a:gd name="T98" fmla="*/ 202 w 217"/>
              <a:gd name="T99" fmla="*/ 6 h 136"/>
              <a:gd name="T100" fmla="*/ 198 w 217"/>
              <a:gd name="T101" fmla="*/ 4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17" h="136">
                <a:moveTo>
                  <a:pt x="198" y="4"/>
                </a:moveTo>
                <a:cubicBezTo>
                  <a:pt x="198" y="4"/>
                  <a:pt x="198" y="4"/>
                  <a:pt x="198" y="4"/>
                </a:cubicBezTo>
                <a:cubicBezTo>
                  <a:pt x="198" y="6"/>
                  <a:pt x="196" y="7"/>
                  <a:pt x="194" y="7"/>
                </a:cubicBezTo>
                <a:cubicBezTo>
                  <a:pt x="179" y="6"/>
                  <a:pt x="179" y="6"/>
                  <a:pt x="179" y="6"/>
                </a:cubicBezTo>
                <a:cubicBezTo>
                  <a:pt x="168" y="4"/>
                  <a:pt x="161" y="2"/>
                  <a:pt x="157" y="0"/>
                </a:cubicBezTo>
                <a:cubicBezTo>
                  <a:pt x="135" y="21"/>
                  <a:pt x="135" y="21"/>
                  <a:pt x="135" y="21"/>
                </a:cubicBezTo>
                <a:cubicBezTo>
                  <a:pt x="136" y="30"/>
                  <a:pt x="136" y="30"/>
                  <a:pt x="136" y="30"/>
                </a:cubicBezTo>
                <a:cubicBezTo>
                  <a:pt x="136" y="30"/>
                  <a:pt x="136" y="30"/>
                  <a:pt x="136" y="30"/>
                </a:cubicBezTo>
                <a:cubicBezTo>
                  <a:pt x="134" y="31"/>
                  <a:pt x="134" y="31"/>
                  <a:pt x="134" y="31"/>
                </a:cubicBezTo>
                <a:cubicBezTo>
                  <a:pt x="117" y="33"/>
                  <a:pt x="108" y="32"/>
                  <a:pt x="106" y="26"/>
                </a:cubicBezTo>
                <a:cubicBezTo>
                  <a:pt x="104" y="1"/>
                  <a:pt x="104" y="1"/>
                  <a:pt x="104" y="1"/>
                </a:cubicBezTo>
                <a:cubicBezTo>
                  <a:pt x="84" y="0"/>
                  <a:pt x="84" y="0"/>
                  <a:pt x="84" y="0"/>
                </a:cubicBezTo>
                <a:cubicBezTo>
                  <a:pt x="76" y="18"/>
                  <a:pt x="76" y="18"/>
                  <a:pt x="76" y="18"/>
                </a:cubicBezTo>
                <a:cubicBezTo>
                  <a:pt x="75" y="10"/>
                  <a:pt x="75" y="10"/>
                  <a:pt x="75" y="10"/>
                </a:cubicBezTo>
                <a:cubicBezTo>
                  <a:pt x="75" y="4"/>
                  <a:pt x="74" y="0"/>
                  <a:pt x="72" y="0"/>
                </a:cubicBezTo>
                <a:cubicBezTo>
                  <a:pt x="64" y="4"/>
                  <a:pt x="64" y="4"/>
                  <a:pt x="64" y="4"/>
                </a:cubicBezTo>
                <a:cubicBezTo>
                  <a:pt x="60" y="9"/>
                  <a:pt x="60" y="9"/>
                  <a:pt x="60" y="9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1" y="12"/>
                  <a:pt x="51" y="12"/>
                  <a:pt x="51" y="12"/>
                </a:cubicBezTo>
                <a:cubicBezTo>
                  <a:pt x="42" y="20"/>
                  <a:pt x="34" y="27"/>
                  <a:pt x="28" y="35"/>
                </a:cubicBezTo>
                <a:cubicBezTo>
                  <a:pt x="6" y="64"/>
                  <a:pt x="6" y="64"/>
                  <a:pt x="6" y="64"/>
                </a:cubicBezTo>
                <a:cubicBezTo>
                  <a:pt x="11" y="74"/>
                  <a:pt x="11" y="74"/>
                  <a:pt x="11" y="74"/>
                </a:cubicBezTo>
                <a:cubicBezTo>
                  <a:pt x="11" y="76"/>
                  <a:pt x="11" y="76"/>
                  <a:pt x="11" y="76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6"/>
                  <a:pt x="10" y="76"/>
                  <a:pt x="10" y="76"/>
                </a:cubicBezTo>
                <a:cubicBezTo>
                  <a:pt x="9" y="78"/>
                  <a:pt x="10" y="82"/>
                  <a:pt x="12" y="86"/>
                </a:cubicBezTo>
                <a:cubicBezTo>
                  <a:pt x="15" y="91"/>
                  <a:pt x="17" y="97"/>
                  <a:pt x="17" y="103"/>
                </a:cubicBezTo>
                <a:cubicBezTo>
                  <a:pt x="17" y="104"/>
                  <a:pt x="17" y="104"/>
                  <a:pt x="17" y="104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18"/>
                  <a:pt x="0" y="118"/>
                  <a:pt x="0" y="118"/>
                </a:cubicBezTo>
                <a:cubicBezTo>
                  <a:pt x="8" y="122"/>
                  <a:pt x="8" y="122"/>
                  <a:pt x="8" y="122"/>
                </a:cubicBezTo>
                <a:cubicBezTo>
                  <a:pt x="8" y="122"/>
                  <a:pt x="9" y="123"/>
                  <a:pt x="9" y="124"/>
                </a:cubicBezTo>
                <a:cubicBezTo>
                  <a:pt x="9" y="124"/>
                  <a:pt x="9" y="124"/>
                  <a:pt x="9" y="124"/>
                </a:cubicBezTo>
                <a:cubicBezTo>
                  <a:pt x="8" y="126"/>
                  <a:pt x="12" y="129"/>
                  <a:pt x="18" y="132"/>
                </a:cubicBezTo>
                <a:cubicBezTo>
                  <a:pt x="32" y="136"/>
                  <a:pt x="32" y="136"/>
                  <a:pt x="32" y="136"/>
                </a:cubicBezTo>
                <a:cubicBezTo>
                  <a:pt x="37" y="133"/>
                  <a:pt x="37" y="133"/>
                  <a:pt x="37" y="133"/>
                </a:cubicBezTo>
                <a:cubicBezTo>
                  <a:pt x="42" y="126"/>
                  <a:pt x="42" y="126"/>
                  <a:pt x="42" y="126"/>
                </a:cubicBezTo>
                <a:cubicBezTo>
                  <a:pt x="46" y="115"/>
                  <a:pt x="46" y="115"/>
                  <a:pt x="46" y="115"/>
                </a:cubicBezTo>
                <a:cubicBezTo>
                  <a:pt x="57" y="119"/>
                  <a:pt x="57" y="119"/>
                  <a:pt x="57" y="119"/>
                </a:cubicBezTo>
                <a:cubicBezTo>
                  <a:pt x="59" y="120"/>
                  <a:pt x="59" y="120"/>
                  <a:pt x="59" y="120"/>
                </a:cubicBezTo>
                <a:cubicBezTo>
                  <a:pt x="59" y="121"/>
                  <a:pt x="59" y="121"/>
                  <a:pt x="59" y="121"/>
                </a:cubicBezTo>
                <a:cubicBezTo>
                  <a:pt x="59" y="121"/>
                  <a:pt x="59" y="121"/>
                  <a:pt x="59" y="121"/>
                </a:cubicBezTo>
                <a:cubicBezTo>
                  <a:pt x="59" y="122"/>
                  <a:pt x="59" y="122"/>
                  <a:pt x="59" y="122"/>
                </a:cubicBezTo>
                <a:cubicBezTo>
                  <a:pt x="57" y="126"/>
                  <a:pt x="58" y="130"/>
                  <a:pt x="62" y="132"/>
                </a:cubicBezTo>
                <a:cubicBezTo>
                  <a:pt x="74" y="132"/>
                  <a:pt x="74" y="132"/>
                  <a:pt x="74" y="132"/>
                </a:cubicBezTo>
                <a:cubicBezTo>
                  <a:pt x="79" y="131"/>
                  <a:pt x="82" y="130"/>
                  <a:pt x="85" y="128"/>
                </a:cubicBezTo>
                <a:cubicBezTo>
                  <a:pt x="86" y="126"/>
                  <a:pt x="89" y="125"/>
                  <a:pt x="92" y="126"/>
                </a:cubicBezTo>
                <a:cubicBezTo>
                  <a:pt x="97" y="126"/>
                  <a:pt x="101" y="128"/>
                  <a:pt x="104" y="132"/>
                </a:cubicBezTo>
                <a:cubicBezTo>
                  <a:pt x="106" y="125"/>
                  <a:pt x="106" y="125"/>
                  <a:pt x="106" y="125"/>
                </a:cubicBezTo>
                <a:cubicBezTo>
                  <a:pt x="107" y="124"/>
                  <a:pt x="107" y="124"/>
                  <a:pt x="107" y="124"/>
                </a:cubicBezTo>
                <a:cubicBezTo>
                  <a:pt x="108" y="124"/>
                  <a:pt x="108" y="124"/>
                  <a:pt x="108" y="124"/>
                </a:cubicBezTo>
                <a:cubicBezTo>
                  <a:pt x="110" y="122"/>
                  <a:pt x="111" y="120"/>
                  <a:pt x="112" y="118"/>
                </a:cubicBezTo>
                <a:cubicBezTo>
                  <a:pt x="114" y="115"/>
                  <a:pt x="116" y="112"/>
                  <a:pt x="119" y="110"/>
                </a:cubicBezTo>
                <a:cubicBezTo>
                  <a:pt x="124" y="107"/>
                  <a:pt x="124" y="107"/>
                  <a:pt x="124" y="107"/>
                </a:cubicBezTo>
                <a:cubicBezTo>
                  <a:pt x="125" y="106"/>
                  <a:pt x="125" y="106"/>
                  <a:pt x="125" y="106"/>
                </a:cubicBezTo>
                <a:cubicBezTo>
                  <a:pt x="125" y="107"/>
                  <a:pt x="125" y="107"/>
                  <a:pt x="125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29" y="108"/>
                  <a:pt x="129" y="108"/>
                  <a:pt x="129" y="108"/>
                </a:cubicBezTo>
                <a:cubicBezTo>
                  <a:pt x="129" y="108"/>
                  <a:pt x="129" y="108"/>
                  <a:pt x="129" y="108"/>
                </a:cubicBezTo>
                <a:cubicBezTo>
                  <a:pt x="130" y="108"/>
                  <a:pt x="130" y="108"/>
                  <a:pt x="130" y="108"/>
                </a:cubicBezTo>
                <a:cubicBezTo>
                  <a:pt x="134" y="88"/>
                  <a:pt x="134" y="88"/>
                  <a:pt x="134" y="88"/>
                </a:cubicBezTo>
                <a:cubicBezTo>
                  <a:pt x="134" y="88"/>
                  <a:pt x="134" y="88"/>
                  <a:pt x="134" y="88"/>
                </a:cubicBezTo>
                <a:cubicBezTo>
                  <a:pt x="140" y="86"/>
                  <a:pt x="140" y="86"/>
                  <a:pt x="140" y="86"/>
                </a:cubicBezTo>
                <a:cubicBezTo>
                  <a:pt x="147" y="82"/>
                  <a:pt x="150" y="78"/>
                  <a:pt x="150" y="75"/>
                </a:cubicBezTo>
                <a:cubicBezTo>
                  <a:pt x="148" y="69"/>
                  <a:pt x="148" y="69"/>
                  <a:pt x="148" y="69"/>
                </a:cubicBezTo>
                <a:cubicBezTo>
                  <a:pt x="147" y="65"/>
                  <a:pt x="147" y="62"/>
                  <a:pt x="148" y="61"/>
                </a:cubicBezTo>
                <a:cubicBezTo>
                  <a:pt x="149" y="60"/>
                  <a:pt x="150" y="60"/>
                  <a:pt x="151" y="60"/>
                </a:cubicBezTo>
                <a:cubicBezTo>
                  <a:pt x="154" y="60"/>
                  <a:pt x="157" y="60"/>
                  <a:pt x="160" y="62"/>
                </a:cubicBezTo>
                <a:cubicBezTo>
                  <a:pt x="161" y="56"/>
                  <a:pt x="161" y="56"/>
                  <a:pt x="161" y="56"/>
                </a:cubicBezTo>
                <a:cubicBezTo>
                  <a:pt x="161" y="55"/>
                  <a:pt x="161" y="55"/>
                  <a:pt x="161" y="55"/>
                </a:cubicBezTo>
                <a:cubicBezTo>
                  <a:pt x="161" y="54"/>
                  <a:pt x="161" y="54"/>
                  <a:pt x="161" y="54"/>
                </a:cubicBezTo>
                <a:cubicBezTo>
                  <a:pt x="168" y="51"/>
                  <a:pt x="168" y="51"/>
                  <a:pt x="168" y="51"/>
                </a:cubicBezTo>
                <a:cubicBezTo>
                  <a:pt x="169" y="48"/>
                  <a:pt x="169" y="48"/>
                  <a:pt x="169" y="48"/>
                </a:cubicBezTo>
                <a:cubicBezTo>
                  <a:pt x="165" y="48"/>
                  <a:pt x="165" y="48"/>
                  <a:pt x="165" y="48"/>
                </a:cubicBezTo>
                <a:cubicBezTo>
                  <a:pt x="164" y="47"/>
                  <a:pt x="164" y="47"/>
                  <a:pt x="164" y="47"/>
                </a:cubicBezTo>
                <a:cubicBezTo>
                  <a:pt x="164" y="45"/>
                  <a:pt x="164" y="45"/>
                  <a:pt x="164" y="45"/>
                </a:cubicBezTo>
                <a:cubicBezTo>
                  <a:pt x="164" y="44"/>
                  <a:pt x="164" y="44"/>
                  <a:pt x="164" y="44"/>
                </a:cubicBezTo>
                <a:cubicBezTo>
                  <a:pt x="165" y="43"/>
                  <a:pt x="165" y="43"/>
                  <a:pt x="165" y="43"/>
                </a:cubicBezTo>
                <a:cubicBezTo>
                  <a:pt x="166" y="43"/>
                  <a:pt x="166" y="43"/>
                  <a:pt x="166" y="43"/>
                </a:cubicBezTo>
                <a:cubicBezTo>
                  <a:pt x="167" y="43"/>
                  <a:pt x="167" y="43"/>
                  <a:pt x="167" y="43"/>
                </a:cubicBezTo>
                <a:cubicBezTo>
                  <a:pt x="170" y="43"/>
                  <a:pt x="173" y="42"/>
                  <a:pt x="176" y="38"/>
                </a:cubicBezTo>
                <a:cubicBezTo>
                  <a:pt x="202" y="20"/>
                  <a:pt x="202" y="20"/>
                  <a:pt x="202" y="20"/>
                </a:cubicBezTo>
                <a:cubicBezTo>
                  <a:pt x="202" y="20"/>
                  <a:pt x="202" y="20"/>
                  <a:pt x="202" y="20"/>
                </a:cubicBezTo>
                <a:cubicBezTo>
                  <a:pt x="210" y="24"/>
                  <a:pt x="210" y="24"/>
                  <a:pt x="210" y="24"/>
                </a:cubicBezTo>
                <a:cubicBezTo>
                  <a:pt x="214" y="24"/>
                  <a:pt x="214" y="24"/>
                  <a:pt x="214" y="24"/>
                </a:cubicBezTo>
                <a:cubicBezTo>
                  <a:pt x="212" y="15"/>
                  <a:pt x="212" y="15"/>
                  <a:pt x="212" y="15"/>
                </a:cubicBezTo>
                <a:cubicBezTo>
                  <a:pt x="212" y="14"/>
                  <a:pt x="212" y="14"/>
                  <a:pt x="212" y="14"/>
                </a:cubicBezTo>
                <a:cubicBezTo>
                  <a:pt x="212" y="14"/>
                  <a:pt x="212" y="14"/>
                  <a:pt x="212" y="14"/>
                </a:cubicBezTo>
                <a:cubicBezTo>
                  <a:pt x="212" y="14"/>
                  <a:pt x="212" y="14"/>
                  <a:pt x="212" y="14"/>
                </a:cubicBezTo>
                <a:cubicBezTo>
                  <a:pt x="217" y="6"/>
                  <a:pt x="217" y="6"/>
                  <a:pt x="217" y="6"/>
                </a:cubicBezTo>
                <a:cubicBezTo>
                  <a:pt x="216" y="6"/>
                  <a:pt x="216" y="6"/>
                  <a:pt x="216" y="6"/>
                </a:cubicBezTo>
                <a:cubicBezTo>
                  <a:pt x="213" y="6"/>
                  <a:pt x="213" y="6"/>
                  <a:pt x="213" y="6"/>
                </a:cubicBezTo>
                <a:cubicBezTo>
                  <a:pt x="213" y="7"/>
                  <a:pt x="213" y="7"/>
                  <a:pt x="213" y="7"/>
                </a:cubicBezTo>
                <a:cubicBezTo>
                  <a:pt x="212" y="7"/>
                  <a:pt x="212" y="7"/>
                  <a:pt x="212" y="7"/>
                </a:cubicBezTo>
                <a:cubicBezTo>
                  <a:pt x="204" y="8"/>
                  <a:pt x="204" y="8"/>
                  <a:pt x="204" y="8"/>
                </a:cubicBezTo>
                <a:cubicBezTo>
                  <a:pt x="202" y="8"/>
                  <a:pt x="202" y="8"/>
                  <a:pt x="202" y="8"/>
                </a:cubicBezTo>
                <a:cubicBezTo>
                  <a:pt x="202" y="8"/>
                  <a:pt x="202" y="8"/>
                  <a:pt x="202" y="8"/>
                </a:cubicBezTo>
                <a:cubicBezTo>
                  <a:pt x="202" y="8"/>
                  <a:pt x="202" y="8"/>
                  <a:pt x="202" y="8"/>
                </a:cubicBezTo>
                <a:cubicBezTo>
                  <a:pt x="202" y="6"/>
                  <a:pt x="202" y="6"/>
                  <a:pt x="202" y="6"/>
                </a:cubicBezTo>
                <a:cubicBezTo>
                  <a:pt x="200" y="4"/>
                  <a:pt x="200" y="4"/>
                  <a:pt x="200" y="4"/>
                </a:cubicBezTo>
                <a:lnTo>
                  <a:pt x="198" y="4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Freeform 31"/>
          <p:cNvSpPr>
            <a:spLocks/>
          </p:cNvSpPr>
          <p:nvPr/>
        </p:nvSpPr>
        <p:spPr bwMode="auto">
          <a:xfrm>
            <a:off x="8296031" y="4306094"/>
            <a:ext cx="128588" cy="117475"/>
          </a:xfrm>
          <a:custGeom>
            <a:avLst/>
            <a:gdLst>
              <a:gd name="T0" fmla="*/ 31 w 34"/>
              <a:gd name="T1" fmla="*/ 17 h 31"/>
              <a:gd name="T2" fmla="*/ 34 w 34"/>
              <a:gd name="T3" fmla="*/ 13 h 31"/>
              <a:gd name="T4" fmla="*/ 34 w 34"/>
              <a:gd name="T5" fmla="*/ 13 h 31"/>
              <a:gd name="T6" fmla="*/ 34 w 34"/>
              <a:gd name="T7" fmla="*/ 13 h 31"/>
              <a:gd name="T8" fmla="*/ 34 w 34"/>
              <a:gd name="T9" fmla="*/ 13 h 31"/>
              <a:gd name="T10" fmla="*/ 24 w 34"/>
              <a:gd name="T11" fmla="*/ 5 h 31"/>
              <a:gd name="T12" fmla="*/ 11 w 34"/>
              <a:gd name="T13" fmla="*/ 1 h 31"/>
              <a:gd name="T14" fmla="*/ 7 w 34"/>
              <a:gd name="T15" fmla="*/ 2 h 31"/>
              <a:gd name="T16" fmla="*/ 7 w 34"/>
              <a:gd name="T17" fmla="*/ 11 h 31"/>
              <a:gd name="T18" fmla="*/ 2 w 34"/>
              <a:gd name="T19" fmla="*/ 19 h 31"/>
              <a:gd name="T20" fmla="*/ 0 w 34"/>
              <a:gd name="T21" fmla="*/ 21 h 31"/>
              <a:gd name="T22" fmla="*/ 4 w 34"/>
              <a:gd name="T23" fmla="*/ 25 h 31"/>
              <a:gd name="T24" fmla="*/ 5 w 34"/>
              <a:gd name="T25" fmla="*/ 25 h 31"/>
              <a:gd name="T26" fmla="*/ 6 w 34"/>
              <a:gd name="T27" fmla="*/ 29 h 31"/>
              <a:gd name="T28" fmla="*/ 11 w 34"/>
              <a:gd name="T29" fmla="*/ 31 h 31"/>
              <a:gd name="T30" fmla="*/ 17 w 34"/>
              <a:gd name="T31" fmla="*/ 28 h 31"/>
              <a:gd name="T32" fmla="*/ 26 w 34"/>
              <a:gd name="T33" fmla="*/ 30 h 31"/>
              <a:gd name="T34" fmla="*/ 26 w 34"/>
              <a:gd name="T35" fmla="*/ 27 h 31"/>
              <a:gd name="T36" fmla="*/ 31 w 34"/>
              <a:gd name="T37" fmla="*/ 17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4" h="31">
                <a:moveTo>
                  <a:pt x="31" y="17"/>
                </a:moveTo>
                <a:cubicBezTo>
                  <a:pt x="34" y="13"/>
                  <a:pt x="34" y="13"/>
                  <a:pt x="34" y="13"/>
                </a:cubicBezTo>
                <a:cubicBezTo>
                  <a:pt x="34" y="13"/>
                  <a:pt x="34" y="13"/>
                  <a:pt x="34" y="13"/>
                </a:cubicBezTo>
                <a:cubicBezTo>
                  <a:pt x="34" y="13"/>
                  <a:pt x="34" y="13"/>
                  <a:pt x="34" y="13"/>
                </a:cubicBezTo>
                <a:cubicBezTo>
                  <a:pt x="34" y="13"/>
                  <a:pt x="34" y="13"/>
                  <a:pt x="34" y="13"/>
                </a:cubicBezTo>
                <a:cubicBezTo>
                  <a:pt x="24" y="5"/>
                  <a:pt x="24" y="5"/>
                  <a:pt x="24" y="5"/>
                </a:cubicBezTo>
                <a:cubicBezTo>
                  <a:pt x="19" y="1"/>
                  <a:pt x="14" y="0"/>
                  <a:pt x="11" y="1"/>
                </a:cubicBezTo>
                <a:cubicBezTo>
                  <a:pt x="7" y="2"/>
                  <a:pt x="7" y="2"/>
                  <a:pt x="7" y="2"/>
                </a:cubicBezTo>
                <a:cubicBezTo>
                  <a:pt x="7" y="11"/>
                  <a:pt x="7" y="11"/>
                  <a:pt x="7" y="11"/>
                </a:cubicBezTo>
                <a:cubicBezTo>
                  <a:pt x="6" y="13"/>
                  <a:pt x="5" y="17"/>
                  <a:pt x="2" y="19"/>
                </a:cubicBezTo>
                <a:cubicBezTo>
                  <a:pt x="0" y="21"/>
                  <a:pt x="0" y="21"/>
                  <a:pt x="0" y="21"/>
                </a:cubicBezTo>
                <a:cubicBezTo>
                  <a:pt x="4" y="25"/>
                  <a:pt x="4" y="25"/>
                  <a:pt x="4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6" y="29"/>
                  <a:pt x="6" y="29"/>
                  <a:pt x="6" y="29"/>
                </a:cubicBezTo>
                <a:cubicBezTo>
                  <a:pt x="11" y="31"/>
                  <a:pt x="11" y="31"/>
                  <a:pt x="11" y="31"/>
                </a:cubicBezTo>
                <a:cubicBezTo>
                  <a:pt x="13" y="29"/>
                  <a:pt x="15" y="28"/>
                  <a:pt x="17" y="28"/>
                </a:cubicBezTo>
                <a:cubicBezTo>
                  <a:pt x="26" y="30"/>
                  <a:pt x="26" y="30"/>
                  <a:pt x="26" y="30"/>
                </a:cubicBezTo>
                <a:cubicBezTo>
                  <a:pt x="26" y="27"/>
                  <a:pt x="26" y="27"/>
                  <a:pt x="26" y="27"/>
                </a:cubicBezTo>
                <a:cubicBezTo>
                  <a:pt x="27" y="21"/>
                  <a:pt x="29" y="18"/>
                  <a:pt x="31" y="17"/>
                </a:cubicBez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32"/>
          <p:cNvSpPr>
            <a:spLocks/>
          </p:cNvSpPr>
          <p:nvPr/>
        </p:nvSpPr>
        <p:spPr bwMode="auto">
          <a:xfrm>
            <a:off x="7699131" y="3877469"/>
            <a:ext cx="709613" cy="549275"/>
          </a:xfrm>
          <a:custGeom>
            <a:avLst/>
            <a:gdLst>
              <a:gd name="T0" fmla="*/ 120 w 189"/>
              <a:gd name="T1" fmla="*/ 23 h 146"/>
              <a:gd name="T2" fmla="*/ 85 w 189"/>
              <a:gd name="T3" fmla="*/ 9 h 146"/>
              <a:gd name="T4" fmla="*/ 85 w 189"/>
              <a:gd name="T5" fmla="*/ 1 h 146"/>
              <a:gd name="T6" fmla="*/ 82 w 189"/>
              <a:gd name="T7" fmla="*/ 0 h 146"/>
              <a:gd name="T8" fmla="*/ 66 w 189"/>
              <a:gd name="T9" fmla="*/ 16 h 146"/>
              <a:gd name="T10" fmla="*/ 58 w 189"/>
              <a:gd name="T11" fmla="*/ 24 h 146"/>
              <a:gd name="T12" fmla="*/ 48 w 189"/>
              <a:gd name="T13" fmla="*/ 19 h 146"/>
              <a:gd name="T14" fmla="*/ 31 w 189"/>
              <a:gd name="T15" fmla="*/ 25 h 146"/>
              <a:gd name="T16" fmla="*/ 10 w 189"/>
              <a:gd name="T17" fmla="*/ 11 h 146"/>
              <a:gd name="T18" fmla="*/ 2 w 189"/>
              <a:gd name="T19" fmla="*/ 17 h 146"/>
              <a:gd name="T20" fmla="*/ 2 w 189"/>
              <a:gd name="T21" fmla="*/ 18 h 146"/>
              <a:gd name="T22" fmla="*/ 0 w 189"/>
              <a:gd name="T23" fmla="*/ 20 h 146"/>
              <a:gd name="T24" fmla="*/ 4 w 189"/>
              <a:gd name="T25" fmla="*/ 21 h 146"/>
              <a:gd name="T26" fmla="*/ 5 w 189"/>
              <a:gd name="T27" fmla="*/ 21 h 146"/>
              <a:gd name="T28" fmla="*/ 34 w 189"/>
              <a:gd name="T29" fmla="*/ 43 h 146"/>
              <a:gd name="T30" fmla="*/ 62 w 189"/>
              <a:gd name="T31" fmla="*/ 75 h 146"/>
              <a:gd name="T32" fmla="*/ 90 w 189"/>
              <a:gd name="T33" fmla="*/ 72 h 146"/>
              <a:gd name="T34" fmla="*/ 91 w 189"/>
              <a:gd name="T35" fmla="*/ 71 h 146"/>
              <a:gd name="T36" fmla="*/ 99 w 189"/>
              <a:gd name="T37" fmla="*/ 73 h 146"/>
              <a:gd name="T38" fmla="*/ 100 w 189"/>
              <a:gd name="T39" fmla="*/ 75 h 146"/>
              <a:gd name="T40" fmla="*/ 93 w 189"/>
              <a:gd name="T41" fmla="*/ 93 h 146"/>
              <a:gd name="T42" fmla="*/ 84 w 189"/>
              <a:gd name="T43" fmla="*/ 93 h 146"/>
              <a:gd name="T44" fmla="*/ 74 w 189"/>
              <a:gd name="T45" fmla="*/ 117 h 146"/>
              <a:gd name="T46" fmla="*/ 89 w 189"/>
              <a:gd name="T47" fmla="*/ 127 h 146"/>
              <a:gd name="T48" fmla="*/ 93 w 189"/>
              <a:gd name="T49" fmla="*/ 133 h 146"/>
              <a:gd name="T50" fmla="*/ 100 w 189"/>
              <a:gd name="T51" fmla="*/ 133 h 146"/>
              <a:gd name="T52" fmla="*/ 115 w 189"/>
              <a:gd name="T53" fmla="*/ 139 h 146"/>
              <a:gd name="T54" fmla="*/ 118 w 189"/>
              <a:gd name="T55" fmla="*/ 143 h 146"/>
              <a:gd name="T56" fmla="*/ 132 w 189"/>
              <a:gd name="T57" fmla="*/ 144 h 146"/>
              <a:gd name="T58" fmla="*/ 152 w 189"/>
              <a:gd name="T59" fmla="*/ 143 h 146"/>
              <a:gd name="T60" fmla="*/ 159 w 189"/>
              <a:gd name="T61" fmla="*/ 139 h 146"/>
              <a:gd name="T62" fmla="*/ 158 w 189"/>
              <a:gd name="T63" fmla="*/ 131 h 146"/>
              <a:gd name="T64" fmla="*/ 162 w 189"/>
              <a:gd name="T65" fmla="*/ 119 h 146"/>
              <a:gd name="T66" fmla="*/ 170 w 189"/>
              <a:gd name="T67" fmla="*/ 111 h 146"/>
              <a:gd name="T68" fmla="*/ 186 w 189"/>
              <a:gd name="T69" fmla="*/ 111 h 146"/>
              <a:gd name="T70" fmla="*/ 181 w 189"/>
              <a:gd name="T71" fmla="*/ 98 h 146"/>
              <a:gd name="T72" fmla="*/ 174 w 189"/>
              <a:gd name="T73" fmla="*/ 97 h 146"/>
              <a:gd name="T74" fmla="*/ 174 w 189"/>
              <a:gd name="T75" fmla="*/ 97 h 146"/>
              <a:gd name="T76" fmla="*/ 156 w 189"/>
              <a:gd name="T77" fmla="*/ 86 h 146"/>
              <a:gd name="T78" fmla="*/ 147 w 189"/>
              <a:gd name="T79" fmla="*/ 83 h 146"/>
              <a:gd name="T80" fmla="*/ 132 w 189"/>
              <a:gd name="T81" fmla="*/ 43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89" h="146">
                <a:moveTo>
                  <a:pt x="132" y="43"/>
                </a:moveTo>
                <a:cubicBezTo>
                  <a:pt x="128" y="39"/>
                  <a:pt x="124" y="33"/>
                  <a:pt x="120" y="23"/>
                </a:cubicBezTo>
                <a:cubicBezTo>
                  <a:pt x="109" y="23"/>
                  <a:pt x="102" y="21"/>
                  <a:pt x="99" y="17"/>
                </a:cubicBezTo>
                <a:cubicBezTo>
                  <a:pt x="96" y="13"/>
                  <a:pt x="92" y="11"/>
                  <a:pt x="85" y="9"/>
                </a:cubicBezTo>
                <a:cubicBezTo>
                  <a:pt x="83" y="8"/>
                  <a:pt x="83" y="8"/>
                  <a:pt x="83" y="8"/>
                </a:cubicBezTo>
                <a:cubicBezTo>
                  <a:pt x="85" y="1"/>
                  <a:pt x="85" y="1"/>
                  <a:pt x="85" y="1"/>
                </a:cubicBezTo>
                <a:cubicBezTo>
                  <a:pt x="84" y="1"/>
                  <a:pt x="84" y="1"/>
                  <a:pt x="84" y="1"/>
                </a:cubicBezTo>
                <a:cubicBezTo>
                  <a:pt x="82" y="0"/>
                  <a:pt x="82" y="0"/>
                  <a:pt x="82" y="0"/>
                </a:cubicBezTo>
                <a:cubicBezTo>
                  <a:pt x="77" y="3"/>
                  <a:pt x="74" y="5"/>
                  <a:pt x="72" y="8"/>
                </a:cubicBezTo>
                <a:cubicBezTo>
                  <a:pt x="71" y="11"/>
                  <a:pt x="69" y="14"/>
                  <a:pt x="66" y="16"/>
                </a:cubicBezTo>
                <a:cubicBezTo>
                  <a:pt x="64" y="23"/>
                  <a:pt x="62" y="26"/>
                  <a:pt x="60" y="26"/>
                </a:cubicBezTo>
                <a:cubicBezTo>
                  <a:pt x="59" y="26"/>
                  <a:pt x="58" y="25"/>
                  <a:pt x="58" y="24"/>
                </a:cubicBezTo>
                <a:cubicBezTo>
                  <a:pt x="54" y="21"/>
                  <a:pt x="54" y="21"/>
                  <a:pt x="54" y="21"/>
                </a:cubicBezTo>
                <a:cubicBezTo>
                  <a:pt x="52" y="20"/>
                  <a:pt x="50" y="19"/>
                  <a:pt x="48" y="19"/>
                </a:cubicBezTo>
                <a:cubicBezTo>
                  <a:pt x="44" y="20"/>
                  <a:pt x="44" y="20"/>
                  <a:pt x="44" y="20"/>
                </a:cubicBezTo>
                <a:cubicBezTo>
                  <a:pt x="41" y="23"/>
                  <a:pt x="37" y="25"/>
                  <a:pt x="31" y="25"/>
                </a:cubicBezTo>
                <a:cubicBezTo>
                  <a:pt x="16" y="25"/>
                  <a:pt x="16" y="25"/>
                  <a:pt x="16" y="25"/>
                </a:cubicBezTo>
                <a:cubicBezTo>
                  <a:pt x="11" y="22"/>
                  <a:pt x="9" y="17"/>
                  <a:pt x="10" y="11"/>
                </a:cubicBezTo>
                <a:cubicBezTo>
                  <a:pt x="4" y="9"/>
                  <a:pt x="4" y="9"/>
                  <a:pt x="4" y="9"/>
                </a:cubicBezTo>
                <a:cubicBezTo>
                  <a:pt x="2" y="17"/>
                  <a:pt x="2" y="17"/>
                  <a:pt x="2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2" y="18"/>
                  <a:pt x="2" y="18"/>
                  <a:pt x="2" y="18"/>
                </a:cubicBezTo>
                <a:cubicBezTo>
                  <a:pt x="1" y="18"/>
                  <a:pt x="1" y="18"/>
                  <a:pt x="1" y="18"/>
                </a:cubicBezTo>
                <a:cubicBezTo>
                  <a:pt x="0" y="20"/>
                  <a:pt x="0" y="20"/>
                  <a:pt x="0" y="20"/>
                </a:cubicBezTo>
                <a:cubicBezTo>
                  <a:pt x="4" y="21"/>
                  <a:pt x="4" y="21"/>
                  <a:pt x="4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12" y="31"/>
                  <a:pt x="17" y="37"/>
                  <a:pt x="20" y="38"/>
                </a:cubicBezTo>
                <a:cubicBezTo>
                  <a:pt x="21" y="39"/>
                  <a:pt x="26" y="41"/>
                  <a:pt x="34" y="43"/>
                </a:cubicBezTo>
                <a:cubicBezTo>
                  <a:pt x="49" y="48"/>
                  <a:pt x="49" y="48"/>
                  <a:pt x="49" y="48"/>
                </a:cubicBezTo>
                <a:cubicBezTo>
                  <a:pt x="53" y="50"/>
                  <a:pt x="58" y="59"/>
                  <a:pt x="62" y="75"/>
                </a:cubicBezTo>
                <a:cubicBezTo>
                  <a:pt x="69" y="79"/>
                  <a:pt x="73" y="81"/>
                  <a:pt x="76" y="81"/>
                </a:cubicBezTo>
                <a:cubicBezTo>
                  <a:pt x="78" y="79"/>
                  <a:pt x="83" y="77"/>
                  <a:pt x="90" y="72"/>
                </a:cubicBezTo>
                <a:cubicBezTo>
                  <a:pt x="90" y="72"/>
                  <a:pt x="90" y="72"/>
                  <a:pt x="90" y="72"/>
                </a:cubicBezTo>
                <a:cubicBezTo>
                  <a:pt x="91" y="71"/>
                  <a:pt x="91" y="71"/>
                  <a:pt x="91" y="71"/>
                </a:cubicBezTo>
                <a:cubicBezTo>
                  <a:pt x="92" y="72"/>
                  <a:pt x="92" y="72"/>
                  <a:pt x="92" y="72"/>
                </a:cubicBezTo>
                <a:cubicBezTo>
                  <a:pt x="99" y="73"/>
                  <a:pt x="99" y="73"/>
                  <a:pt x="99" y="73"/>
                </a:cubicBezTo>
                <a:cubicBezTo>
                  <a:pt x="100" y="73"/>
                  <a:pt x="100" y="73"/>
                  <a:pt x="100" y="73"/>
                </a:cubicBezTo>
                <a:cubicBezTo>
                  <a:pt x="100" y="75"/>
                  <a:pt x="100" y="75"/>
                  <a:pt x="100" y="75"/>
                </a:cubicBezTo>
                <a:cubicBezTo>
                  <a:pt x="99" y="76"/>
                  <a:pt x="99" y="76"/>
                  <a:pt x="99" y="76"/>
                </a:cubicBezTo>
                <a:cubicBezTo>
                  <a:pt x="97" y="85"/>
                  <a:pt x="95" y="91"/>
                  <a:pt x="93" y="93"/>
                </a:cubicBezTo>
                <a:cubicBezTo>
                  <a:pt x="84" y="93"/>
                  <a:pt x="84" y="93"/>
                  <a:pt x="84" y="93"/>
                </a:cubicBezTo>
                <a:cubicBezTo>
                  <a:pt x="84" y="93"/>
                  <a:pt x="84" y="93"/>
                  <a:pt x="84" y="93"/>
                </a:cubicBezTo>
                <a:cubicBezTo>
                  <a:pt x="84" y="97"/>
                  <a:pt x="81" y="103"/>
                  <a:pt x="76" y="111"/>
                </a:cubicBezTo>
                <a:cubicBezTo>
                  <a:pt x="74" y="113"/>
                  <a:pt x="74" y="115"/>
                  <a:pt x="74" y="117"/>
                </a:cubicBezTo>
                <a:cubicBezTo>
                  <a:pt x="83" y="123"/>
                  <a:pt x="83" y="123"/>
                  <a:pt x="83" y="123"/>
                </a:cubicBezTo>
                <a:cubicBezTo>
                  <a:pt x="85" y="126"/>
                  <a:pt x="87" y="127"/>
                  <a:pt x="89" y="127"/>
                </a:cubicBezTo>
                <a:cubicBezTo>
                  <a:pt x="91" y="127"/>
                  <a:pt x="91" y="127"/>
                  <a:pt x="91" y="127"/>
                </a:cubicBezTo>
                <a:cubicBezTo>
                  <a:pt x="93" y="133"/>
                  <a:pt x="93" y="133"/>
                  <a:pt x="93" y="133"/>
                </a:cubicBezTo>
                <a:cubicBezTo>
                  <a:pt x="97" y="135"/>
                  <a:pt x="97" y="135"/>
                  <a:pt x="97" y="135"/>
                </a:cubicBezTo>
                <a:cubicBezTo>
                  <a:pt x="100" y="133"/>
                  <a:pt x="100" y="133"/>
                  <a:pt x="100" y="133"/>
                </a:cubicBezTo>
                <a:cubicBezTo>
                  <a:pt x="101" y="131"/>
                  <a:pt x="102" y="131"/>
                  <a:pt x="104" y="131"/>
                </a:cubicBezTo>
                <a:cubicBezTo>
                  <a:pt x="108" y="131"/>
                  <a:pt x="111" y="133"/>
                  <a:pt x="115" y="139"/>
                </a:cubicBezTo>
                <a:cubicBezTo>
                  <a:pt x="115" y="139"/>
                  <a:pt x="115" y="139"/>
                  <a:pt x="115" y="139"/>
                </a:cubicBezTo>
                <a:cubicBezTo>
                  <a:pt x="118" y="143"/>
                  <a:pt x="118" y="143"/>
                  <a:pt x="118" y="143"/>
                </a:cubicBezTo>
                <a:cubicBezTo>
                  <a:pt x="119" y="143"/>
                  <a:pt x="119" y="143"/>
                  <a:pt x="119" y="143"/>
                </a:cubicBezTo>
                <a:cubicBezTo>
                  <a:pt x="121" y="141"/>
                  <a:pt x="126" y="142"/>
                  <a:pt x="132" y="144"/>
                </a:cubicBezTo>
                <a:cubicBezTo>
                  <a:pt x="142" y="146"/>
                  <a:pt x="142" y="146"/>
                  <a:pt x="142" y="146"/>
                </a:cubicBezTo>
                <a:cubicBezTo>
                  <a:pt x="152" y="143"/>
                  <a:pt x="152" y="143"/>
                  <a:pt x="152" y="143"/>
                </a:cubicBezTo>
                <a:cubicBezTo>
                  <a:pt x="156" y="141"/>
                  <a:pt x="156" y="141"/>
                  <a:pt x="156" y="141"/>
                </a:cubicBezTo>
                <a:cubicBezTo>
                  <a:pt x="159" y="139"/>
                  <a:pt x="159" y="139"/>
                  <a:pt x="159" y="139"/>
                </a:cubicBezTo>
                <a:cubicBezTo>
                  <a:pt x="156" y="136"/>
                  <a:pt x="156" y="136"/>
                  <a:pt x="156" y="136"/>
                </a:cubicBezTo>
                <a:cubicBezTo>
                  <a:pt x="156" y="135"/>
                  <a:pt x="156" y="133"/>
                  <a:pt x="158" y="131"/>
                </a:cubicBezTo>
                <a:cubicBezTo>
                  <a:pt x="161" y="129"/>
                  <a:pt x="162" y="127"/>
                  <a:pt x="162" y="124"/>
                </a:cubicBezTo>
                <a:cubicBezTo>
                  <a:pt x="162" y="119"/>
                  <a:pt x="162" y="119"/>
                  <a:pt x="162" y="119"/>
                </a:cubicBezTo>
                <a:cubicBezTo>
                  <a:pt x="162" y="117"/>
                  <a:pt x="162" y="115"/>
                  <a:pt x="163" y="115"/>
                </a:cubicBezTo>
                <a:cubicBezTo>
                  <a:pt x="164" y="113"/>
                  <a:pt x="166" y="112"/>
                  <a:pt x="170" y="111"/>
                </a:cubicBezTo>
                <a:cubicBezTo>
                  <a:pt x="175" y="111"/>
                  <a:pt x="181" y="113"/>
                  <a:pt x="189" y="119"/>
                </a:cubicBezTo>
                <a:cubicBezTo>
                  <a:pt x="186" y="111"/>
                  <a:pt x="186" y="111"/>
                  <a:pt x="186" y="111"/>
                </a:cubicBezTo>
                <a:cubicBezTo>
                  <a:pt x="182" y="105"/>
                  <a:pt x="182" y="105"/>
                  <a:pt x="182" y="105"/>
                </a:cubicBezTo>
                <a:cubicBezTo>
                  <a:pt x="181" y="98"/>
                  <a:pt x="181" y="98"/>
                  <a:pt x="181" y="98"/>
                </a:cubicBezTo>
                <a:cubicBezTo>
                  <a:pt x="174" y="97"/>
                  <a:pt x="174" y="97"/>
                  <a:pt x="174" y="97"/>
                </a:cubicBezTo>
                <a:cubicBezTo>
                  <a:pt x="174" y="97"/>
                  <a:pt x="174" y="97"/>
                  <a:pt x="174" y="97"/>
                </a:cubicBezTo>
                <a:cubicBezTo>
                  <a:pt x="174" y="97"/>
                  <a:pt x="174" y="97"/>
                  <a:pt x="174" y="97"/>
                </a:cubicBezTo>
                <a:cubicBezTo>
                  <a:pt x="174" y="97"/>
                  <a:pt x="174" y="97"/>
                  <a:pt x="174" y="97"/>
                </a:cubicBezTo>
                <a:cubicBezTo>
                  <a:pt x="174" y="97"/>
                  <a:pt x="174" y="97"/>
                  <a:pt x="174" y="97"/>
                </a:cubicBezTo>
                <a:cubicBezTo>
                  <a:pt x="156" y="86"/>
                  <a:pt x="156" y="86"/>
                  <a:pt x="156" y="86"/>
                </a:cubicBezTo>
                <a:cubicBezTo>
                  <a:pt x="147" y="85"/>
                  <a:pt x="147" y="85"/>
                  <a:pt x="147" y="85"/>
                </a:cubicBezTo>
                <a:cubicBezTo>
                  <a:pt x="147" y="83"/>
                  <a:pt x="147" y="83"/>
                  <a:pt x="147" y="83"/>
                </a:cubicBezTo>
                <a:cubicBezTo>
                  <a:pt x="146" y="73"/>
                  <a:pt x="146" y="73"/>
                  <a:pt x="146" y="73"/>
                </a:cubicBezTo>
                <a:cubicBezTo>
                  <a:pt x="140" y="57"/>
                  <a:pt x="136" y="46"/>
                  <a:pt x="132" y="43"/>
                </a:cubicBez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33"/>
          <p:cNvSpPr>
            <a:spLocks/>
          </p:cNvSpPr>
          <p:nvPr/>
        </p:nvSpPr>
        <p:spPr bwMode="auto">
          <a:xfrm>
            <a:off x="7327656" y="2829719"/>
            <a:ext cx="660400" cy="942975"/>
          </a:xfrm>
          <a:custGeom>
            <a:avLst/>
            <a:gdLst>
              <a:gd name="T0" fmla="*/ 158 w 176"/>
              <a:gd name="T1" fmla="*/ 74 h 251"/>
              <a:gd name="T2" fmla="*/ 140 w 176"/>
              <a:gd name="T3" fmla="*/ 69 h 251"/>
              <a:gd name="T4" fmla="*/ 139 w 176"/>
              <a:gd name="T5" fmla="*/ 52 h 251"/>
              <a:gd name="T6" fmla="*/ 134 w 176"/>
              <a:gd name="T7" fmla="*/ 46 h 251"/>
              <a:gd name="T8" fmla="*/ 117 w 176"/>
              <a:gd name="T9" fmla="*/ 38 h 251"/>
              <a:gd name="T10" fmla="*/ 117 w 176"/>
              <a:gd name="T11" fmla="*/ 24 h 251"/>
              <a:gd name="T12" fmla="*/ 113 w 176"/>
              <a:gd name="T13" fmla="*/ 20 h 251"/>
              <a:gd name="T14" fmla="*/ 105 w 176"/>
              <a:gd name="T15" fmla="*/ 15 h 251"/>
              <a:gd name="T16" fmla="*/ 100 w 176"/>
              <a:gd name="T17" fmla="*/ 0 h 251"/>
              <a:gd name="T18" fmla="*/ 89 w 176"/>
              <a:gd name="T19" fmla="*/ 8 h 251"/>
              <a:gd name="T20" fmla="*/ 78 w 176"/>
              <a:gd name="T21" fmla="*/ 24 h 251"/>
              <a:gd name="T22" fmla="*/ 71 w 176"/>
              <a:gd name="T23" fmla="*/ 33 h 251"/>
              <a:gd name="T24" fmla="*/ 59 w 176"/>
              <a:gd name="T25" fmla="*/ 39 h 251"/>
              <a:gd name="T26" fmla="*/ 45 w 176"/>
              <a:gd name="T27" fmla="*/ 39 h 251"/>
              <a:gd name="T28" fmla="*/ 32 w 176"/>
              <a:gd name="T29" fmla="*/ 50 h 251"/>
              <a:gd name="T30" fmla="*/ 24 w 176"/>
              <a:gd name="T31" fmla="*/ 45 h 251"/>
              <a:gd name="T32" fmla="*/ 17 w 176"/>
              <a:gd name="T33" fmla="*/ 32 h 251"/>
              <a:gd name="T34" fmla="*/ 8 w 176"/>
              <a:gd name="T35" fmla="*/ 48 h 251"/>
              <a:gd name="T36" fmla="*/ 7 w 176"/>
              <a:gd name="T37" fmla="*/ 48 h 251"/>
              <a:gd name="T38" fmla="*/ 15 w 176"/>
              <a:gd name="T39" fmla="*/ 84 h 251"/>
              <a:gd name="T40" fmla="*/ 18 w 176"/>
              <a:gd name="T41" fmla="*/ 94 h 251"/>
              <a:gd name="T42" fmla="*/ 6 w 176"/>
              <a:gd name="T43" fmla="*/ 100 h 251"/>
              <a:gd name="T44" fmla="*/ 24 w 176"/>
              <a:gd name="T45" fmla="*/ 120 h 251"/>
              <a:gd name="T46" fmla="*/ 24 w 176"/>
              <a:gd name="T47" fmla="*/ 120 h 251"/>
              <a:gd name="T48" fmla="*/ 19 w 176"/>
              <a:gd name="T49" fmla="*/ 140 h 251"/>
              <a:gd name="T50" fmla="*/ 8 w 176"/>
              <a:gd name="T51" fmla="*/ 147 h 251"/>
              <a:gd name="T52" fmla="*/ 18 w 176"/>
              <a:gd name="T53" fmla="*/ 179 h 251"/>
              <a:gd name="T54" fmla="*/ 24 w 176"/>
              <a:gd name="T55" fmla="*/ 189 h 251"/>
              <a:gd name="T56" fmla="*/ 16 w 176"/>
              <a:gd name="T57" fmla="*/ 208 h 251"/>
              <a:gd name="T58" fmla="*/ 10 w 176"/>
              <a:gd name="T59" fmla="*/ 225 h 251"/>
              <a:gd name="T60" fmla="*/ 11 w 176"/>
              <a:gd name="T61" fmla="*/ 238 h 251"/>
              <a:gd name="T62" fmla="*/ 13 w 176"/>
              <a:gd name="T63" fmla="*/ 241 h 251"/>
              <a:gd name="T64" fmla="*/ 14 w 176"/>
              <a:gd name="T65" fmla="*/ 244 h 251"/>
              <a:gd name="T66" fmla="*/ 14 w 176"/>
              <a:gd name="T67" fmla="*/ 244 h 251"/>
              <a:gd name="T68" fmla="*/ 47 w 176"/>
              <a:gd name="T69" fmla="*/ 248 h 251"/>
              <a:gd name="T70" fmla="*/ 56 w 176"/>
              <a:gd name="T71" fmla="*/ 232 h 251"/>
              <a:gd name="T72" fmla="*/ 104 w 176"/>
              <a:gd name="T73" fmla="*/ 176 h 251"/>
              <a:gd name="T74" fmla="*/ 125 w 176"/>
              <a:gd name="T75" fmla="*/ 164 h 251"/>
              <a:gd name="T76" fmla="*/ 117 w 176"/>
              <a:gd name="T77" fmla="*/ 156 h 251"/>
              <a:gd name="T78" fmla="*/ 115 w 176"/>
              <a:gd name="T79" fmla="*/ 147 h 251"/>
              <a:gd name="T80" fmla="*/ 87 w 176"/>
              <a:gd name="T81" fmla="*/ 119 h 251"/>
              <a:gd name="T82" fmla="*/ 61 w 176"/>
              <a:gd name="T83" fmla="*/ 114 h 251"/>
              <a:gd name="T84" fmla="*/ 51 w 176"/>
              <a:gd name="T85" fmla="*/ 100 h 251"/>
              <a:gd name="T86" fmla="*/ 67 w 176"/>
              <a:gd name="T87" fmla="*/ 74 h 251"/>
              <a:gd name="T88" fmla="*/ 71 w 176"/>
              <a:gd name="T89" fmla="*/ 61 h 251"/>
              <a:gd name="T90" fmla="*/ 104 w 176"/>
              <a:gd name="T91" fmla="*/ 67 h 251"/>
              <a:gd name="T92" fmla="*/ 101 w 176"/>
              <a:gd name="T93" fmla="*/ 80 h 251"/>
              <a:gd name="T94" fmla="*/ 120 w 176"/>
              <a:gd name="T95" fmla="*/ 95 h 251"/>
              <a:gd name="T96" fmla="*/ 150 w 176"/>
              <a:gd name="T97" fmla="*/ 122 h 251"/>
              <a:gd name="T98" fmla="*/ 166 w 176"/>
              <a:gd name="T99" fmla="*/ 102 h 251"/>
              <a:gd name="T100" fmla="*/ 168 w 176"/>
              <a:gd name="T101" fmla="*/ 92 h 251"/>
              <a:gd name="T102" fmla="*/ 175 w 176"/>
              <a:gd name="T103" fmla="*/ 87 h 251"/>
              <a:gd name="T104" fmla="*/ 163 w 176"/>
              <a:gd name="T105" fmla="*/ 78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76" h="251">
                <a:moveTo>
                  <a:pt x="162" y="76"/>
                </a:moveTo>
                <a:cubicBezTo>
                  <a:pt x="159" y="74"/>
                  <a:pt x="159" y="74"/>
                  <a:pt x="159" y="74"/>
                </a:cubicBezTo>
                <a:cubicBezTo>
                  <a:pt x="159" y="74"/>
                  <a:pt x="159" y="74"/>
                  <a:pt x="159" y="74"/>
                </a:cubicBezTo>
                <a:cubicBezTo>
                  <a:pt x="158" y="74"/>
                  <a:pt x="158" y="74"/>
                  <a:pt x="158" y="74"/>
                </a:cubicBezTo>
                <a:cubicBezTo>
                  <a:pt x="156" y="72"/>
                  <a:pt x="156" y="72"/>
                  <a:pt x="156" y="72"/>
                </a:cubicBezTo>
                <a:cubicBezTo>
                  <a:pt x="145" y="68"/>
                  <a:pt x="145" y="68"/>
                  <a:pt x="145" y="68"/>
                </a:cubicBezTo>
                <a:cubicBezTo>
                  <a:pt x="142" y="68"/>
                  <a:pt x="142" y="68"/>
                  <a:pt x="142" y="68"/>
                </a:cubicBezTo>
                <a:cubicBezTo>
                  <a:pt x="140" y="69"/>
                  <a:pt x="140" y="69"/>
                  <a:pt x="140" y="69"/>
                </a:cubicBezTo>
                <a:cubicBezTo>
                  <a:pt x="135" y="61"/>
                  <a:pt x="135" y="61"/>
                  <a:pt x="135" y="61"/>
                </a:cubicBezTo>
                <a:cubicBezTo>
                  <a:pt x="136" y="60"/>
                  <a:pt x="136" y="60"/>
                  <a:pt x="136" y="60"/>
                </a:cubicBezTo>
                <a:cubicBezTo>
                  <a:pt x="139" y="56"/>
                  <a:pt x="139" y="56"/>
                  <a:pt x="139" y="56"/>
                </a:cubicBezTo>
                <a:cubicBezTo>
                  <a:pt x="139" y="52"/>
                  <a:pt x="139" y="52"/>
                  <a:pt x="139" y="52"/>
                </a:cubicBezTo>
                <a:cubicBezTo>
                  <a:pt x="139" y="51"/>
                  <a:pt x="139" y="51"/>
                  <a:pt x="139" y="51"/>
                </a:cubicBezTo>
                <a:cubicBezTo>
                  <a:pt x="141" y="48"/>
                  <a:pt x="141" y="48"/>
                  <a:pt x="141" y="48"/>
                </a:cubicBezTo>
                <a:cubicBezTo>
                  <a:pt x="140" y="47"/>
                  <a:pt x="140" y="47"/>
                  <a:pt x="140" y="47"/>
                </a:cubicBezTo>
                <a:cubicBezTo>
                  <a:pt x="134" y="46"/>
                  <a:pt x="134" y="46"/>
                  <a:pt x="134" y="46"/>
                </a:cubicBezTo>
                <a:cubicBezTo>
                  <a:pt x="134" y="46"/>
                  <a:pt x="134" y="46"/>
                  <a:pt x="134" y="46"/>
                </a:cubicBezTo>
                <a:cubicBezTo>
                  <a:pt x="123" y="44"/>
                  <a:pt x="123" y="44"/>
                  <a:pt x="123" y="44"/>
                </a:cubicBezTo>
                <a:cubicBezTo>
                  <a:pt x="123" y="44"/>
                  <a:pt x="123" y="44"/>
                  <a:pt x="123" y="44"/>
                </a:cubicBezTo>
                <a:cubicBezTo>
                  <a:pt x="117" y="38"/>
                  <a:pt x="117" y="38"/>
                  <a:pt x="117" y="38"/>
                </a:cubicBezTo>
                <a:cubicBezTo>
                  <a:pt x="117" y="38"/>
                  <a:pt x="117" y="38"/>
                  <a:pt x="117" y="38"/>
                </a:cubicBezTo>
                <a:cubicBezTo>
                  <a:pt x="115" y="34"/>
                  <a:pt x="115" y="34"/>
                  <a:pt x="115" y="34"/>
                </a:cubicBezTo>
                <a:cubicBezTo>
                  <a:pt x="114" y="32"/>
                  <a:pt x="114" y="32"/>
                  <a:pt x="114" y="32"/>
                </a:cubicBezTo>
                <a:cubicBezTo>
                  <a:pt x="117" y="24"/>
                  <a:pt x="117" y="24"/>
                  <a:pt x="117" y="24"/>
                </a:cubicBezTo>
                <a:cubicBezTo>
                  <a:pt x="117" y="18"/>
                  <a:pt x="117" y="18"/>
                  <a:pt x="117" y="18"/>
                </a:cubicBezTo>
                <a:cubicBezTo>
                  <a:pt x="117" y="16"/>
                  <a:pt x="117" y="16"/>
                  <a:pt x="117" y="16"/>
                </a:cubicBezTo>
                <a:cubicBezTo>
                  <a:pt x="114" y="20"/>
                  <a:pt x="114" y="20"/>
                  <a:pt x="114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1"/>
                  <a:pt x="113" y="21"/>
                  <a:pt x="113" y="21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1" y="20"/>
                  <a:pt x="111" y="20"/>
                  <a:pt x="111" y="20"/>
                </a:cubicBezTo>
                <a:cubicBezTo>
                  <a:pt x="105" y="15"/>
                  <a:pt x="105" y="15"/>
                  <a:pt x="105" y="15"/>
                </a:cubicBezTo>
                <a:cubicBezTo>
                  <a:pt x="104" y="14"/>
                  <a:pt x="104" y="14"/>
                  <a:pt x="104" y="14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3" y="4"/>
                  <a:pt x="103" y="4"/>
                  <a:pt x="103" y="4"/>
                </a:cubicBezTo>
                <a:cubicBezTo>
                  <a:pt x="100" y="0"/>
                  <a:pt x="100" y="0"/>
                  <a:pt x="100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0" y="7"/>
                  <a:pt x="90" y="7"/>
                  <a:pt x="90" y="7"/>
                </a:cubicBezTo>
                <a:cubicBezTo>
                  <a:pt x="90" y="8"/>
                  <a:pt x="90" y="8"/>
                  <a:pt x="90" y="8"/>
                </a:cubicBezTo>
                <a:cubicBezTo>
                  <a:pt x="89" y="8"/>
                  <a:pt x="89" y="8"/>
                  <a:pt x="89" y="8"/>
                </a:cubicBezTo>
                <a:cubicBezTo>
                  <a:pt x="80" y="6"/>
                  <a:pt x="80" y="6"/>
                  <a:pt x="80" y="6"/>
                </a:cubicBezTo>
                <a:cubicBezTo>
                  <a:pt x="78" y="15"/>
                  <a:pt x="78" y="15"/>
                  <a:pt x="78" y="15"/>
                </a:cubicBezTo>
                <a:cubicBezTo>
                  <a:pt x="78" y="24"/>
                  <a:pt x="78" y="24"/>
                  <a:pt x="78" y="24"/>
                </a:cubicBezTo>
                <a:cubicBezTo>
                  <a:pt x="78" y="24"/>
                  <a:pt x="78" y="24"/>
                  <a:pt x="78" y="24"/>
                </a:cubicBezTo>
                <a:cubicBezTo>
                  <a:pt x="73" y="32"/>
                  <a:pt x="73" y="32"/>
                  <a:pt x="73" y="32"/>
                </a:cubicBezTo>
                <a:cubicBezTo>
                  <a:pt x="73" y="33"/>
                  <a:pt x="73" y="33"/>
                  <a:pt x="73" y="33"/>
                </a:cubicBezTo>
                <a:cubicBezTo>
                  <a:pt x="72" y="33"/>
                  <a:pt x="72" y="33"/>
                  <a:pt x="72" y="33"/>
                </a:cubicBezTo>
                <a:cubicBezTo>
                  <a:pt x="71" y="33"/>
                  <a:pt x="71" y="33"/>
                  <a:pt x="71" y="33"/>
                </a:cubicBezTo>
                <a:cubicBezTo>
                  <a:pt x="65" y="34"/>
                  <a:pt x="65" y="34"/>
                  <a:pt x="65" y="34"/>
                </a:cubicBezTo>
                <a:cubicBezTo>
                  <a:pt x="59" y="38"/>
                  <a:pt x="59" y="38"/>
                  <a:pt x="59" y="38"/>
                </a:cubicBezTo>
                <a:cubicBezTo>
                  <a:pt x="59" y="39"/>
                  <a:pt x="59" y="39"/>
                  <a:pt x="59" y="39"/>
                </a:cubicBezTo>
                <a:cubicBezTo>
                  <a:pt x="59" y="39"/>
                  <a:pt x="59" y="39"/>
                  <a:pt x="59" y="39"/>
                </a:cubicBezTo>
                <a:cubicBezTo>
                  <a:pt x="58" y="39"/>
                  <a:pt x="58" y="39"/>
                  <a:pt x="58" y="39"/>
                </a:cubicBezTo>
                <a:cubicBezTo>
                  <a:pt x="57" y="39"/>
                  <a:pt x="57" y="39"/>
                  <a:pt x="57" y="39"/>
                </a:cubicBezTo>
                <a:cubicBezTo>
                  <a:pt x="46" y="35"/>
                  <a:pt x="46" y="35"/>
                  <a:pt x="46" y="35"/>
                </a:cubicBezTo>
                <a:cubicBezTo>
                  <a:pt x="45" y="39"/>
                  <a:pt x="45" y="39"/>
                  <a:pt x="45" y="39"/>
                </a:cubicBezTo>
                <a:cubicBezTo>
                  <a:pt x="45" y="40"/>
                  <a:pt x="45" y="40"/>
                  <a:pt x="45" y="40"/>
                </a:cubicBezTo>
                <a:cubicBezTo>
                  <a:pt x="40" y="48"/>
                  <a:pt x="40" y="48"/>
                  <a:pt x="40" y="48"/>
                </a:cubicBezTo>
                <a:cubicBezTo>
                  <a:pt x="39" y="49"/>
                  <a:pt x="38" y="50"/>
                  <a:pt x="37" y="50"/>
                </a:cubicBezTo>
                <a:cubicBezTo>
                  <a:pt x="32" y="50"/>
                  <a:pt x="32" y="50"/>
                  <a:pt x="32" y="50"/>
                </a:cubicBezTo>
                <a:cubicBezTo>
                  <a:pt x="25" y="47"/>
                  <a:pt x="25" y="47"/>
                  <a:pt x="25" y="47"/>
                </a:cubicBezTo>
                <a:cubicBezTo>
                  <a:pt x="24" y="46"/>
                  <a:pt x="24" y="46"/>
                  <a:pt x="24" y="46"/>
                </a:cubicBezTo>
                <a:cubicBezTo>
                  <a:pt x="24" y="46"/>
                  <a:pt x="24" y="46"/>
                  <a:pt x="24" y="46"/>
                </a:cubicBezTo>
                <a:cubicBezTo>
                  <a:pt x="24" y="45"/>
                  <a:pt x="24" y="45"/>
                  <a:pt x="24" y="45"/>
                </a:cubicBezTo>
                <a:cubicBezTo>
                  <a:pt x="23" y="36"/>
                  <a:pt x="23" y="36"/>
                  <a:pt x="23" y="36"/>
                </a:cubicBezTo>
                <a:cubicBezTo>
                  <a:pt x="21" y="28"/>
                  <a:pt x="21" y="28"/>
                  <a:pt x="21" y="28"/>
                </a:cubicBezTo>
                <a:cubicBezTo>
                  <a:pt x="19" y="26"/>
                  <a:pt x="19" y="26"/>
                  <a:pt x="19" y="26"/>
                </a:cubicBezTo>
                <a:cubicBezTo>
                  <a:pt x="17" y="32"/>
                  <a:pt x="17" y="32"/>
                  <a:pt x="17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12" y="38"/>
                  <a:pt x="12" y="38"/>
                  <a:pt x="12" y="38"/>
                </a:cubicBezTo>
                <a:cubicBezTo>
                  <a:pt x="8" y="48"/>
                  <a:pt x="8" y="48"/>
                  <a:pt x="8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7" y="48"/>
                  <a:pt x="7" y="48"/>
                  <a:pt x="7" y="48"/>
                </a:cubicBezTo>
                <a:cubicBezTo>
                  <a:pt x="4" y="54"/>
                  <a:pt x="4" y="54"/>
                  <a:pt x="4" y="54"/>
                </a:cubicBezTo>
                <a:cubicBezTo>
                  <a:pt x="4" y="55"/>
                  <a:pt x="3" y="58"/>
                  <a:pt x="0" y="61"/>
                </a:cubicBezTo>
                <a:cubicBezTo>
                  <a:pt x="3" y="70"/>
                  <a:pt x="3" y="70"/>
                  <a:pt x="3" y="70"/>
                </a:cubicBezTo>
                <a:cubicBezTo>
                  <a:pt x="15" y="84"/>
                  <a:pt x="15" y="84"/>
                  <a:pt x="15" y="84"/>
                </a:cubicBezTo>
                <a:cubicBezTo>
                  <a:pt x="15" y="84"/>
                  <a:pt x="15" y="84"/>
                  <a:pt x="15" y="84"/>
                </a:cubicBezTo>
                <a:cubicBezTo>
                  <a:pt x="19" y="92"/>
                  <a:pt x="19" y="92"/>
                  <a:pt x="19" y="92"/>
                </a:cubicBezTo>
                <a:cubicBezTo>
                  <a:pt x="19" y="93"/>
                  <a:pt x="19" y="93"/>
                  <a:pt x="19" y="93"/>
                </a:cubicBezTo>
                <a:cubicBezTo>
                  <a:pt x="18" y="94"/>
                  <a:pt x="18" y="94"/>
                  <a:pt x="18" y="94"/>
                </a:cubicBezTo>
                <a:cubicBezTo>
                  <a:pt x="18" y="94"/>
                  <a:pt x="18" y="94"/>
                  <a:pt x="18" y="94"/>
                </a:cubicBezTo>
                <a:cubicBezTo>
                  <a:pt x="15" y="98"/>
                  <a:pt x="15" y="98"/>
                  <a:pt x="15" y="98"/>
                </a:cubicBezTo>
                <a:cubicBezTo>
                  <a:pt x="14" y="98"/>
                  <a:pt x="14" y="98"/>
                  <a:pt x="14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7" y="106"/>
                  <a:pt x="7" y="106"/>
                  <a:pt x="7" y="106"/>
                </a:cubicBezTo>
                <a:cubicBezTo>
                  <a:pt x="13" y="110"/>
                  <a:pt x="13" y="110"/>
                  <a:pt x="13" y="110"/>
                </a:cubicBezTo>
                <a:cubicBezTo>
                  <a:pt x="21" y="112"/>
                  <a:pt x="21" y="112"/>
                  <a:pt x="21" y="112"/>
                </a:cubicBezTo>
                <a:cubicBezTo>
                  <a:pt x="24" y="120"/>
                  <a:pt x="24" y="120"/>
                  <a:pt x="24" y="120"/>
                </a:cubicBezTo>
                <a:cubicBezTo>
                  <a:pt x="24" y="120"/>
                  <a:pt x="24" y="120"/>
                  <a:pt x="24" y="120"/>
                </a:cubicBezTo>
                <a:cubicBezTo>
                  <a:pt x="24" y="120"/>
                  <a:pt x="24" y="120"/>
                  <a:pt x="24" y="120"/>
                </a:cubicBezTo>
                <a:cubicBezTo>
                  <a:pt x="24" y="120"/>
                  <a:pt x="24" y="120"/>
                  <a:pt x="24" y="120"/>
                </a:cubicBezTo>
                <a:cubicBezTo>
                  <a:pt x="24" y="120"/>
                  <a:pt x="24" y="120"/>
                  <a:pt x="24" y="120"/>
                </a:cubicBezTo>
                <a:cubicBezTo>
                  <a:pt x="22" y="134"/>
                  <a:pt x="22" y="134"/>
                  <a:pt x="22" y="134"/>
                </a:cubicBezTo>
                <a:cubicBezTo>
                  <a:pt x="22" y="134"/>
                  <a:pt x="22" y="134"/>
                  <a:pt x="22" y="134"/>
                </a:cubicBezTo>
                <a:cubicBezTo>
                  <a:pt x="22" y="134"/>
                  <a:pt x="22" y="134"/>
                  <a:pt x="22" y="134"/>
                </a:cubicBezTo>
                <a:cubicBezTo>
                  <a:pt x="19" y="140"/>
                  <a:pt x="19" y="140"/>
                  <a:pt x="19" y="140"/>
                </a:cubicBezTo>
                <a:cubicBezTo>
                  <a:pt x="19" y="142"/>
                  <a:pt x="19" y="142"/>
                  <a:pt x="19" y="142"/>
                </a:cubicBezTo>
                <a:cubicBezTo>
                  <a:pt x="18" y="142"/>
                  <a:pt x="18" y="142"/>
                  <a:pt x="18" y="142"/>
                </a:cubicBezTo>
                <a:cubicBezTo>
                  <a:pt x="8" y="143"/>
                  <a:pt x="8" y="143"/>
                  <a:pt x="8" y="143"/>
                </a:cubicBezTo>
                <a:cubicBezTo>
                  <a:pt x="8" y="147"/>
                  <a:pt x="8" y="147"/>
                  <a:pt x="8" y="147"/>
                </a:cubicBezTo>
                <a:cubicBezTo>
                  <a:pt x="5" y="156"/>
                  <a:pt x="5" y="156"/>
                  <a:pt x="5" y="156"/>
                </a:cubicBezTo>
                <a:cubicBezTo>
                  <a:pt x="4" y="166"/>
                  <a:pt x="4" y="166"/>
                  <a:pt x="4" y="166"/>
                </a:cubicBezTo>
                <a:cubicBezTo>
                  <a:pt x="6" y="172"/>
                  <a:pt x="6" y="172"/>
                  <a:pt x="6" y="172"/>
                </a:cubicBezTo>
                <a:cubicBezTo>
                  <a:pt x="18" y="179"/>
                  <a:pt x="18" y="179"/>
                  <a:pt x="18" y="179"/>
                </a:cubicBezTo>
                <a:cubicBezTo>
                  <a:pt x="19" y="180"/>
                  <a:pt x="19" y="180"/>
                  <a:pt x="19" y="180"/>
                </a:cubicBezTo>
                <a:cubicBezTo>
                  <a:pt x="24" y="188"/>
                  <a:pt x="24" y="188"/>
                  <a:pt x="24" y="188"/>
                </a:cubicBezTo>
                <a:cubicBezTo>
                  <a:pt x="24" y="189"/>
                  <a:pt x="24" y="189"/>
                  <a:pt x="24" y="189"/>
                </a:cubicBezTo>
                <a:cubicBezTo>
                  <a:pt x="24" y="189"/>
                  <a:pt x="24" y="189"/>
                  <a:pt x="24" y="189"/>
                </a:cubicBezTo>
                <a:cubicBezTo>
                  <a:pt x="24" y="190"/>
                  <a:pt x="24" y="190"/>
                  <a:pt x="24" y="190"/>
                </a:cubicBezTo>
                <a:cubicBezTo>
                  <a:pt x="17" y="204"/>
                  <a:pt x="17" y="204"/>
                  <a:pt x="17" y="204"/>
                </a:cubicBezTo>
                <a:cubicBezTo>
                  <a:pt x="16" y="208"/>
                  <a:pt x="16" y="208"/>
                  <a:pt x="16" y="208"/>
                </a:cubicBezTo>
                <a:cubicBezTo>
                  <a:pt x="16" y="208"/>
                  <a:pt x="16" y="208"/>
                  <a:pt x="16" y="208"/>
                </a:cubicBezTo>
                <a:cubicBezTo>
                  <a:pt x="12" y="217"/>
                  <a:pt x="12" y="217"/>
                  <a:pt x="12" y="217"/>
                </a:cubicBezTo>
                <a:cubicBezTo>
                  <a:pt x="10" y="224"/>
                  <a:pt x="10" y="224"/>
                  <a:pt x="10" y="224"/>
                </a:cubicBezTo>
                <a:cubicBezTo>
                  <a:pt x="10" y="225"/>
                  <a:pt x="10" y="225"/>
                  <a:pt x="10" y="225"/>
                </a:cubicBezTo>
                <a:cubicBezTo>
                  <a:pt x="10" y="225"/>
                  <a:pt x="10" y="225"/>
                  <a:pt x="10" y="225"/>
                </a:cubicBezTo>
                <a:cubicBezTo>
                  <a:pt x="8" y="227"/>
                  <a:pt x="7" y="228"/>
                  <a:pt x="6" y="231"/>
                </a:cubicBezTo>
                <a:cubicBezTo>
                  <a:pt x="5" y="232"/>
                  <a:pt x="5" y="232"/>
                  <a:pt x="6" y="233"/>
                </a:cubicBezTo>
                <a:cubicBezTo>
                  <a:pt x="7" y="234"/>
                  <a:pt x="7" y="234"/>
                  <a:pt x="7" y="234"/>
                </a:cubicBezTo>
                <a:cubicBezTo>
                  <a:pt x="11" y="238"/>
                  <a:pt x="11" y="238"/>
                  <a:pt x="11" y="238"/>
                </a:cubicBezTo>
                <a:cubicBezTo>
                  <a:pt x="11" y="238"/>
                  <a:pt x="11" y="238"/>
                  <a:pt x="11" y="238"/>
                </a:cubicBezTo>
                <a:cubicBezTo>
                  <a:pt x="11" y="238"/>
                  <a:pt x="11" y="238"/>
                  <a:pt x="11" y="238"/>
                </a:cubicBezTo>
                <a:cubicBezTo>
                  <a:pt x="13" y="241"/>
                  <a:pt x="13" y="241"/>
                  <a:pt x="13" y="241"/>
                </a:cubicBezTo>
                <a:cubicBezTo>
                  <a:pt x="13" y="241"/>
                  <a:pt x="13" y="241"/>
                  <a:pt x="13" y="241"/>
                </a:cubicBezTo>
                <a:cubicBezTo>
                  <a:pt x="13" y="241"/>
                  <a:pt x="13" y="241"/>
                  <a:pt x="13" y="241"/>
                </a:cubicBezTo>
                <a:cubicBezTo>
                  <a:pt x="14" y="242"/>
                  <a:pt x="14" y="242"/>
                  <a:pt x="14" y="242"/>
                </a:cubicBezTo>
                <a:cubicBezTo>
                  <a:pt x="14" y="242"/>
                  <a:pt x="14" y="242"/>
                  <a:pt x="14" y="242"/>
                </a:cubicBezTo>
                <a:cubicBezTo>
                  <a:pt x="14" y="244"/>
                  <a:pt x="14" y="244"/>
                  <a:pt x="14" y="244"/>
                </a:cubicBezTo>
                <a:cubicBezTo>
                  <a:pt x="14" y="244"/>
                  <a:pt x="14" y="244"/>
                  <a:pt x="14" y="244"/>
                </a:cubicBezTo>
                <a:cubicBezTo>
                  <a:pt x="14" y="244"/>
                  <a:pt x="14" y="244"/>
                  <a:pt x="14" y="244"/>
                </a:cubicBezTo>
                <a:cubicBezTo>
                  <a:pt x="14" y="244"/>
                  <a:pt x="14" y="244"/>
                  <a:pt x="14" y="244"/>
                </a:cubicBezTo>
                <a:cubicBezTo>
                  <a:pt x="14" y="244"/>
                  <a:pt x="14" y="244"/>
                  <a:pt x="14" y="244"/>
                </a:cubicBezTo>
                <a:cubicBezTo>
                  <a:pt x="15" y="246"/>
                  <a:pt x="15" y="246"/>
                  <a:pt x="15" y="246"/>
                </a:cubicBezTo>
                <a:cubicBezTo>
                  <a:pt x="18" y="248"/>
                  <a:pt x="18" y="248"/>
                  <a:pt x="18" y="248"/>
                </a:cubicBezTo>
                <a:cubicBezTo>
                  <a:pt x="33" y="251"/>
                  <a:pt x="33" y="251"/>
                  <a:pt x="33" y="251"/>
                </a:cubicBezTo>
                <a:cubicBezTo>
                  <a:pt x="37" y="251"/>
                  <a:pt x="42" y="250"/>
                  <a:pt x="47" y="248"/>
                </a:cubicBezTo>
                <a:cubicBezTo>
                  <a:pt x="51" y="246"/>
                  <a:pt x="56" y="245"/>
                  <a:pt x="61" y="246"/>
                </a:cubicBezTo>
                <a:cubicBezTo>
                  <a:pt x="61" y="243"/>
                  <a:pt x="61" y="243"/>
                  <a:pt x="61" y="243"/>
                </a:cubicBezTo>
                <a:cubicBezTo>
                  <a:pt x="57" y="232"/>
                  <a:pt x="57" y="232"/>
                  <a:pt x="57" y="232"/>
                </a:cubicBezTo>
                <a:cubicBezTo>
                  <a:pt x="56" y="232"/>
                  <a:pt x="56" y="232"/>
                  <a:pt x="56" y="232"/>
                </a:cubicBezTo>
                <a:cubicBezTo>
                  <a:pt x="57" y="232"/>
                  <a:pt x="57" y="232"/>
                  <a:pt x="57" y="232"/>
                </a:cubicBezTo>
                <a:cubicBezTo>
                  <a:pt x="79" y="200"/>
                  <a:pt x="79" y="200"/>
                  <a:pt x="79" y="200"/>
                </a:cubicBezTo>
                <a:cubicBezTo>
                  <a:pt x="104" y="176"/>
                  <a:pt x="104" y="176"/>
                  <a:pt x="104" y="176"/>
                </a:cubicBezTo>
                <a:cubicBezTo>
                  <a:pt x="104" y="176"/>
                  <a:pt x="104" y="176"/>
                  <a:pt x="104" y="176"/>
                </a:cubicBezTo>
                <a:cubicBezTo>
                  <a:pt x="112" y="174"/>
                  <a:pt x="112" y="174"/>
                  <a:pt x="112" y="174"/>
                </a:cubicBezTo>
                <a:cubicBezTo>
                  <a:pt x="116" y="169"/>
                  <a:pt x="116" y="169"/>
                  <a:pt x="116" y="169"/>
                </a:cubicBezTo>
                <a:cubicBezTo>
                  <a:pt x="116" y="169"/>
                  <a:pt x="116" y="169"/>
                  <a:pt x="116" y="169"/>
                </a:cubicBezTo>
                <a:cubicBezTo>
                  <a:pt x="119" y="166"/>
                  <a:pt x="122" y="165"/>
                  <a:pt x="125" y="164"/>
                </a:cubicBezTo>
                <a:cubicBezTo>
                  <a:pt x="123" y="162"/>
                  <a:pt x="123" y="162"/>
                  <a:pt x="123" y="162"/>
                </a:cubicBezTo>
                <a:cubicBezTo>
                  <a:pt x="117" y="156"/>
                  <a:pt x="117" y="156"/>
                  <a:pt x="117" y="156"/>
                </a:cubicBezTo>
                <a:cubicBezTo>
                  <a:pt x="117" y="156"/>
                  <a:pt x="117" y="156"/>
                  <a:pt x="117" y="156"/>
                </a:cubicBezTo>
                <a:cubicBezTo>
                  <a:pt x="117" y="156"/>
                  <a:pt x="117" y="156"/>
                  <a:pt x="117" y="156"/>
                </a:cubicBezTo>
                <a:cubicBezTo>
                  <a:pt x="113" y="151"/>
                  <a:pt x="113" y="151"/>
                  <a:pt x="113" y="151"/>
                </a:cubicBezTo>
                <a:cubicBezTo>
                  <a:pt x="113" y="150"/>
                  <a:pt x="113" y="150"/>
                  <a:pt x="113" y="150"/>
                </a:cubicBezTo>
                <a:cubicBezTo>
                  <a:pt x="113" y="150"/>
                  <a:pt x="113" y="150"/>
                  <a:pt x="113" y="150"/>
                </a:cubicBezTo>
                <a:cubicBezTo>
                  <a:pt x="115" y="147"/>
                  <a:pt x="115" y="147"/>
                  <a:pt x="115" y="147"/>
                </a:cubicBezTo>
                <a:cubicBezTo>
                  <a:pt x="109" y="148"/>
                  <a:pt x="109" y="148"/>
                  <a:pt x="109" y="148"/>
                </a:cubicBezTo>
                <a:cubicBezTo>
                  <a:pt x="98" y="146"/>
                  <a:pt x="98" y="146"/>
                  <a:pt x="98" y="146"/>
                </a:cubicBezTo>
                <a:cubicBezTo>
                  <a:pt x="94" y="144"/>
                  <a:pt x="91" y="141"/>
                  <a:pt x="90" y="138"/>
                </a:cubicBezTo>
                <a:cubicBezTo>
                  <a:pt x="88" y="131"/>
                  <a:pt x="87" y="125"/>
                  <a:pt x="87" y="119"/>
                </a:cubicBezTo>
                <a:cubicBezTo>
                  <a:pt x="86" y="121"/>
                  <a:pt x="84" y="122"/>
                  <a:pt x="82" y="122"/>
                </a:cubicBezTo>
                <a:cubicBezTo>
                  <a:pt x="73" y="120"/>
                  <a:pt x="73" y="120"/>
                  <a:pt x="73" y="120"/>
                </a:cubicBezTo>
                <a:cubicBezTo>
                  <a:pt x="68" y="116"/>
                  <a:pt x="68" y="116"/>
                  <a:pt x="68" y="116"/>
                </a:cubicBezTo>
                <a:cubicBezTo>
                  <a:pt x="61" y="114"/>
                  <a:pt x="61" y="114"/>
                  <a:pt x="61" y="114"/>
                </a:cubicBezTo>
                <a:cubicBezTo>
                  <a:pt x="58" y="114"/>
                  <a:pt x="58" y="114"/>
                  <a:pt x="58" y="114"/>
                </a:cubicBezTo>
                <a:cubicBezTo>
                  <a:pt x="56" y="114"/>
                  <a:pt x="53" y="113"/>
                  <a:pt x="52" y="112"/>
                </a:cubicBezTo>
                <a:cubicBezTo>
                  <a:pt x="49" y="110"/>
                  <a:pt x="48" y="108"/>
                  <a:pt x="48" y="107"/>
                </a:cubicBezTo>
                <a:cubicBezTo>
                  <a:pt x="47" y="104"/>
                  <a:pt x="48" y="102"/>
                  <a:pt x="51" y="100"/>
                </a:cubicBezTo>
                <a:cubicBezTo>
                  <a:pt x="53" y="98"/>
                  <a:pt x="57" y="94"/>
                  <a:pt x="59" y="90"/>
                </a:cubicBezTo>
                <a:cubicBezTo>
                  <a:pt x="57" y="87"/>
                  <a:pt x="55" y="83"/>
                  <a:pt x="57" y="80"/>
                </a:cubicBezTo>
                <a:cubicBezTo>
                  <a:pt x="57" y="79"/>
                  <a:pt x="57" y="79"/>
                  <a:pt x="57" y="79"/>
                </a:cubicBezTo>
                <a:cubicBezTo>
                  <a:pt x="57" y="77"/>
                  <a:pt x="61" y="76"/>
                  <a:pt x="67" y="74"/>
                </a:cubicBezTo>
                <a:cubicBezTo>
                  <a:pt x="67" y="72"/>
                  <a:pt x="68" y="70"/>
                  <a:pt x="69" y="70"/>
                </a:cubicBezTo>
                <a:cubicBezTo>
                  <a:pt x="75" y="70"/>
                  <a:pt x="75" y="70"/>
                  <a:pt x="75" y="70"/>
                </a:cubicBezTo>
                <a:cubicBezTo>
                  <a:pt x="74" y="70"/>
                  <a:pt x="74" y="70"/>
                  <a:pt x="74" y="70"/>
                </a:cubicBezTo>
                <a:cubicBezTo>
                  <a:pt x="70" y="67"/>
                  <a:pt x="69" y="64"/>
                  <a:pt x="71" y="61"/>
                </a:cubicBezTo>
                <a:cubicBezTo>
                  <a:pt x="74" y="59"/>
                  <a:pt x="74" y="59"/>
                  <a:pt x="74" y="59"/>
                </a:cubicBezTo>
                <a:cubicBezTo>
                  <a:pt x="77" y="58"/>
                  <a:pt x="82" y="58"/>
                  <a:pt x="86" y="60"/>
                </a:cubicBezTo>
                <a:cubicBezTo>
                  <a:pt x="95" y="67"/>
                  <a:pt x="95" y="67"/>
                  <a:pt x="95" y="67"/>
                </a:cubicBezTo>
                <a:cubicBezTo>
                  <a:pt x="104" y="67"/>
                  <a:pt x="104" y="67"/>
                  <a:pt x="104" y="67"/>
                </a:cubicBezTo>
                <a:cubicBezTo>
                  <a:pt x="107" y="69"/>
                  <a:pt x="107" y="69"/>
                  <a:pt x="107" y="69"/>
                </a:cubicBezTo>
                <a:cubicBezTo>
                  <a:pt x="107" y="72"/>
                  <a:pt x="107" y="72"/>
                  <a:pt x="107" y="72"/>
                </a:cubicBezTo>
                <a:cubicBezTo>
                  <a:pt x="107" y="74"/>
                  <a:pt x="106" y="76"/>
                  <a:pt x="105" y="76"/>
                </a:cubicBezTo>
                <a:cubicBezTo>
                  <a:pt x="103" y="76"/>
                  <a:pt x="102" y="78"/>
                  <a:pt x="101" y="80"/>
                </a:cubicBezTo>
                <a:cubicBezTo>
                  <a:pt x="105" y="90"/>
                  <a:pt x="105" y="90"/>
                  <a:pt x="105" y="90"/>
                </a:cubicBezTo>
                <a:cubicBezTo>
                  <a:pt x="108" y="86"/>
                  <a:pt x="110" y="84"/>
                  <a:pt x="113" y="84"/>
                </a:cubicBezTo>
                <a:cubicBezTo>
                  <a:pt x="114" y="84"/>
                  <a:pt x="115" y="84"/>
                  <a:pt x="117" y="86"/>
                </a:cubicBezTo>
                <a:cubicBezTo>
                  <a:pt x="118" y="88"/>
                  <a:pt x="119" y="92"/>
                  <a:pt x="120" y="95"/>
                </a:cubicBezTo>
                <a:cubicBezTo>
                  <a:pt x="120" y="100"/>
                  <a:pt x="121" y="103"/>
                  <a:pt x="123" y="105"/>
                </a:cubicBezTo>
                <a:cubicBezTo>
                  <a:pt x="126" y="110"/>
                  <a:pt x="126" y="110"/>
                  <a:pt x="126" y="110"/>
                </a:cubicBezTo>
                <a:cubicBezTo>
                  <a:pt x="131" y="116"/>
                  <a:pt x="133" y="120"/>
                  <a:pt x="134" y="124"/>
                </a:cubicBezTo>
                <a:cubicBezTo>
                  <a:pt x="150" y="122"/>
                  <a:pt x="150" y="122"/>
                  <a:pt x="150" y="122"/>
                </a:cubicBezTo>
                <a:cubicBezTo>
                  <a:pt x="157" y="118"/>
                  <a:pt x="157" y="118"/>
                  <a:pt x="157" y="118"/>
                </a:cubicBezTo>
                <a:cubicBezTo>
                  <a:pt x="163" y="110"/>
                  <a:pt x="163" y="110"/>
                  <a:pt x="163" y="110"/>
                </a:cubicBezTo>
                <a:cubicBezTo>
                  <a:pt x="166" y="102"/>
                  <a:pt x="166" y="102"/>
                  <a:pt x="166" y="102"/>
                </a:cubicBezTo>
                <a:cubicBezTo>
                  <a:pt x="166" y="102"/>
                  <a:pt x="166" y="102"/>
                  <a:pt x="166" y="102"/>
                </a:cubicBezTo>
                <a:cubicBezTo>
                  <a:pt x="166" y="102"/>
                  <a:pt x="166" y="102"/>
                  <a:pt x="166" y="102"/>
                </a:cubicBezTo>
                <a:cubicBezTo>
                  <a:pt x="168" y="94"/>
                  <a:pt x="168" y="94"/>
                  <a:pt x="168" y="94"/>
                </a:cubicBezTo>
                <a:cubicBezTo>
                  <a:pt x="168" y="93"/>
                  <a:pt x="168" y="93"/>
                  <a:pt x="168" y="93"/>
                </a:cubicBezTo>
                <a:cubicBezTo>
                  <a:pt x="168" y="92"/>
                  <a:pt x="168" y="92"/>
                  <a:pt x="168" y="92"/>
                </a:cubicBezTo>
                <a:cubicBezTo>
                  <a:pt x="169" y="92"/>
                  <a:pt x="169" y="92"/>
                  <a:pt x="169" y="92"/>
                </a:cubicBezTo>
                <a:cubicBezTo>
                  <a:pt x="175" y="88"/>
                  <a:pt x="175" y="88"/>
                  <a:pt x="175" y="88"/>
                </a:cubicBezTo>
                <a:cubicBezTo>
                  <a:pt x="176" y="88"/>
                  <a:pt x="176" y="88"/>
                  <a:pt x="176" y="88"/>
                </a:cubicBezTo>
                <a:cubicBezTo>
                  <a:pt x="175" y="87"/>
                  <a:pt x="175" y="87"/>
                  <a:pt x="175" y="87"/>
                </a:cubicBezTo>
                <a:cubicBezTo>
                  <a:pt x="165" y="84"/>
                  <a:pt x="165" y="84"/>
                  <a:pt x="165" y="84"/>
                </a:cubicBezTo>
                <a:cubicBezTo>
                  <a:pt x="165" y="84"/>
                  <a:pt x="165" y="84"/>
                  <a:pt x="165" y="84"/>
                </a:cubicBezTo>
                <a:cubicBezTo>
                  <a:pt x="165" y="84"/>
                  <a:pt x="165" y="84"/>
                  <a:pt x="165" y="84"/>
                </a:cubicBezTo>
                <a:cubicBezTo>
                  <a:pt x="163" y="78"/>
                  <a:pt x="163" y="78"/>
                  <a:pt x="163" y="78"/>
                </a:cubicBezTo>
                <a:lnTo>
                  <a:pt x="162" y="76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Freeform 34"/>
          <p:cNvSpPr>
            <a:spLocks/>
          </p:cNvSpPr>
          <p:nvPr/>
        </p:nvSpPr>
        <p:spPr bwMode="auto">
          <a:xfrm>
            <a:off x="7022856" y="3734594"/>
            <a:ext cx="698500" cy="688975"/>
          </a:xfrm>
          <a:custGeom>
            <a:avLst/>
            <a:gdLst>
              <a:gd name="T0" fmla="*/ 41 w 186"/>
              <a:gd name="T1" fmla="*/ 60 h 183"/>
              <a:gd name="T2" fmla="*/ 2 w 186"/>
              <a:gd name="T3" fmla="*/ 81 h 183"/>
              <a:gd name="T4" fmla="*/ 15 w 186"/>
              <a:gd name="T5" fmla="*/ 111 h 183"/>
              <a:gd name="T6" fmla="*/ 16 w 186"/>
              <a:gd name="T7" fmla="*/ 111 h 183"/>
              <a:gd name="T8" fmla="*/ 34 w 186"/>
              <a:gd name="T9" fmla="*/ 143 h 183"/>
              <a:gd name="T10" fmla="*/ 44 w 186"/>
              <a:gd name="T11" fmla="*/ 145 h 183"/>
              <a:gd name="T12" fmla="*/ 53 w 186"/>
              <a:gd name="T13" fmla="*/ 150 h 183"/>
              <a:gd name="T14" fmla="*/ 106 w 186"/>
              <a:gd name="T15" fmla="*/ 155 h 183"/>
              <a:gd name="T16" fmla="*/ 109 w 186"/>
              <a:gd name="T17" fmla="*/ 173 h 183"/>
              <a:gd name="T18" fmla="*/ 130 w 186"/>
              <a:gd name="T19" fmla="*/ 171 h 183"/>
              <a:gd name="T20" fmla="*/ 142 w 186"/>
              <a:gd name="T21" fmla="*/ 183 h 183"/>
              <a:gd name="T22" fmla="*/ 151 w 186"/>
              <a:gd name="T23" fmla="*/ 174 h 183"/>
              <a:gd name="T24" fmla="*/ 163 w 186"/>
              <a:gd name="T25" fmla="*/ 175 h 183"/>
              <a:gd name="T26" fmla="*/ 174 w 186"/>
              <a:gd name="T27" fmla="*/ 165 h 183"/>
              <a:gd name="T28" fmla="*/ 172 w 186"/>
              <a:gd name="T29" fmla="*/ 163 h 183"/>
              <a:gd name="T30" fmla="*/ 173 w 186"/>
              <a:gd name="T31" fmla="*/ 153 h 183"/>
              <a:gd name="T32" fmla="*/ 152 w 186"/>
              <a:gd name="T33" fmla="*/ 147 h 183"/>
              <a:gd name="T34" fmla="*/ 142 w 186"/>
              <a:gd name="T35" fmla="*/ 131 h 183"/>
              <a:gd name="T36" fmla="*/ 138 w 186"/>
              <a:gd name="T37" fmla="*/ 118 h 183"/>
              <a:gd name="T38" fmla="*/ 149 w 186"/>
              <a:gd name="T39" fmla="*/ 113 h 183"/>
              <a:gd name="T40" fmla="*/ 156 w 186"/>
              <a:gd name="T41" fmla="*/ 102 h 183"/>
              <a:gd name="T42" fmla="*/ 160 w 186"/>
              <a:gd name="T43" fmla="*/ 98 h 183"/>
              <a:gd name="T44" fmla="*/ 160 w 186"/>
              <a:gd name="T45" fmla="*/ 81 h 183"/>
              <a:gd name="T46" fmla="*/ 170 w 186"/>
              <a:gd name="T47" fmla="*/ 83 h 183"/>
              <a:gd name="T48" fmla="*/ 171 w 186"/>
              <a:gd name="T49" fmla="*/ 84 h 183"/>
              <a:gd name="T50" fmla="*/ 186 w 186"/>
              <a:gd name="T51" fmla="*/ 81 h 183"/>
              <a:gd name="T52" fmla="*/ 169 w 186"/>
              <a:gd name="T53" fmla="*/ 68 h 183"/>
              <a:gd name="T54" fmla="*/ 152 w 186"/>
              <a:gd name="T55" fmla="*/ 63 h 183"/>
              <a:gd name="T56" fmla="*/ 152 w 186"/>
              <a:gd name="T57" fmla="*/ 63 h 183"/>
              <a:gd name="T58" fmla="*/ 131 w 186"/>
              <a:gd name="T59" fmla="*/ 48 h 183"/>
              <a:gd name="T60" fmla="*/ 148 w 186"/>
              <a:gd name="T61" fmla="*/ 29 h 183"/>
              <a:gd name="T62" fmla="*/ 142 w 186"/>
              <a:gd name="T63" fmla="*/ 9 h 183"/>
              <a:gd name="T64" fmla="*/ 114 w 186"/>
              <a:gd name="T65" fmla="*/ 14 h 183"/>
              <a:gd name="T66" fmla="*/ 101 w 186"/>
              <a:gd name="T67" fmla="*/ 7 h 183"/>
              <a:gd name="T68" fmla="*/ 96 w 186"/>
              <a:gd name="T69" fmla="*/ 5 h 183"/>
              <a:gd name="T70" fmla="*/ 95 w 186"/>
              <a:gd name="T71" fmla="*/ 3 h 183"/>
              <a:gd name="T72" fmla="*/ 95 w 186"/>
              <a:gd name="T73" fmla="*/ 3 h 183"/>
              <a:gd name="T74" fmla="*/ 94 w 186"/>
              <a:gd name="T75" fmla="*/ 1 h 183"/>
              <a:gd name="T76" fmla="*/ 94 w 186"/>
              <a:gd name="T77" fmla="*/ 0 h 183"/>
              <a:gd name="T78" fmla="*/ 93 w 186"/>
              <a:gd name="T79" fmla="*/ 11 h 183"/>
              <a:gd name="T80" fmla="*/ 92 w 186"/>
              <a:gd name="T81" fmla="*/ 18 h 183"/>
              <a:gd name="T82" fmla="*/ 93 w 186"/>
              <a:gd name="T83" fmla="*/ 34 h 183"/>
              <a:gd name="T84" fmla="*/ 92 w 186"/>
              <a:gd name="T85" fmla="*/ 35 h 183"/>
              <a:gd name="T86" fmla="*/ 87 w 186"/>
              <a:gd name="T87" fmla="*/ 48 h 183"/>
              <a:gd name="T88" fmla="*/ 67 w 186"/>
              <a:gd name="T89" fmla="*/ 55 h 183"/>
              <a:gd name="T90" fmla="*/ 42 w 186"/>
              <a:gd name="T91" fmla="*/ 6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86" h="183">
                <a:moveTo>
                  <a:pt x="42" y="60"/>
                </a:moveTo>
                <a:cubicBezTo>
                  <a:pt x="41" y="60"/>
                  <a:pt x="41" y="60"/>
                  <a:pt x="41" y="60"/>
                </a:cubicBezTo>
                <a:cubicBezTo>
                  <a:pt x="11" y="73"/>
                  <a:pt x="11" y="73"/>
                  <a:pt x="11" y="73"/>
                </a:cubicBezTo>
                <a:cubicBezTo>
                  <a:pt x="2" y="81"/>
                  <a:pt x="2" y="81"/>
                  <a:pt x="2" y="81"/>
                </a:cubicBezTo>
                <a:cubicBezTo>
                  <a:pt x="0" y="95"/>
                  <a:pt x="2" y="103"/>
                  <a:pt x="6" y="105"/>
                </a:cubicBezTo>
                <a:cubicBezTo>
                  <a:pt x="15" y="111"/>
                  <a:pt x="15" y="111"/>
                  <a:pt x="15" y="111"/>
                </a:cubicBezTo>
                <a:cubicBezTo>
                  <a:pt x="16" y="111"/>
                  <a:pt x="16" y="111"/>
                  <a:pt x="16" y="111"/>
                </a:cubicBezTo>
                <a:cubicBezTo>
                  <a:pt x="16" y="111"/>
                  <a:pt x="16" y="111"/>
                  <a:pt x="16" y="111"/>
                </a:cubicBezTo>
                <a:cubicBezTo>
                  <a:pt x="18" y="126"/>
                  <a:pt x="18" y="126"/>
                  <a:pt x="18" y="126"/>
                </a:cubicBezTo>
                <a:cubicBezTo>
                  <a:pt x="26" y="136"/>
                  <a:pt x="31" y="141"/>
                  <a:pt x="34" y="143"/>
                </a:cubicBezTo>
                <a:cubicBezTo>
                  <a:pt x="42" y="145"/>
                  <a:pt x="42" y="145"/>
                  <a:pt x="42" y="145"/>
                </a:cubicBezTo>
                <a:cubicBezTo>
                  <a:pt x="44" y="145"/>
                  <a:pt x="44" y="145"/>
                  <a:pt x="44" y="145"/>
                </a:cubicBezTo>
                <a:cubicBezTo>
                  <a:pt x="44" y="145"/>
                  <a:pt x="44" y="145"/>
                  <a:pt x="44" y="145"/>
                </a:cubicBezTo>
                <a:cubicBezTo>
                  <a:pt x="45" y="147"/>
                  <a:pt x="48" y="149"/>
                  <a:pt x="53" y="150"/>
                </a:cubicBezTo>
                <a:cubicBezTo>
                  <a:pt x="77" y="151"/>
                  <a:pt x="77" y="151"/>
                  <a:pt x="77" y="151"/>
                </a:cubicBezTo>
                <a:cubicBezTo>
                  <a:pt x="94" y="151"/>
                  <a:pt x="104" y="153"/>
                  <a:pt x="106" y="155"/>
                </a:cubicBezTo>
                <a:cubicBezTo>
                  <a:pt x="108" y="156"/>
                  <a:pt x="109" y="160"/>
                  <a:pt x="108" y="166"/>
                </a:cubicBezTo>
                <a:cubicBezTo>
                  <a:pt x="108" y="170"/>
                  <a:pt x="108" y="173"/>
                  <a:pt x="109" y="173"/>
                </a:cubicBezTo>
                <a:cubicBezTo>
                  <a:pt x="118" y="171"/>
                  <a:pt x="118" y="171"/>
                  <a:pt x="118" y="171"/>
                </a:cubicBezTo>
                <a:cubicBezTo>
                  <a:pt x="124" y="169"/>
                  <a:pt x="128" y="169"/>
                  <a:pt x="130" y="171"/>
                </a:cubicBezTo>
                <a:cubicBezTo>
                  <a:pt x="134" y="175"/>
                  <a:pt x="134" y="175"/>
                  <a:pt x="134" y="175"/>
                </a:cubicBezTo>
                <a:cubicBezTo>
                  <a:pt x="138" y="181"/>
                  <a:pt x="142" y="183"/>
                  <a:pt x="142" y="183"/>
                </a:cubicBezTo>
                <a:cubicBezTo>
                  <a:pt x="145" y="182"/>
                  <a:pt x="148" y="179"/>
                  <a:pt x="150" y="175"/>
                </a:cubicBezTo>
                <a:cubicBezTo>
                  <a:pt x="151" y="174"/>
                  <a:pt x="151" y="174"/>
                  <a:pt x="151" y="174"/>
                </a:cubicBezTo>
                <a:cubicBezTo>
                  <a:pt x="158" y="179"/>
                  <a:pt x="158" y="179"/>
                  <a:pt x="158" y="179"/>
                </a:cubicBezTo>
                <a:cubicBezTo>
                  <a:pt x="163" y="175"/>
                  <a:pt x="163" y="175"/>
                  <a:pt x="163" y="175"/>
                </a:cubicBezTo>
                <a:cubicBezTo>
                  <a:pt x="164" y="169"/>
                  <a:pt x="167" y="167"/>
                  <a:pt x="172" y="166"/>
                </a:cubicBezTo>
                <a:cubicBezTo>
                  <a:pt x="174" y="165"/>
                  <a:pt x="174" y="165"/>
                  <a:pt x="174" y="165"/>
                </a:cubicBezTo>
                <a:cubicBezTo>
                  <a:pt x="173" y="164"/>
                  <a:pt x="173" y="164"/>
                  <a:pt x="173" y="164"/>
                </a:cubicBezTo>
                <a:cubicBezTo>
                  <a:pt x="172" y="163"/>
                  <a:pt x="172" y="163"/>
                  <a:pt x="172" y="163"/>
                </a:cubicBezTo>
                <a:cubicBezTo>
                  <a:pt x="172" y="163"/>
                  <a:pt x="172" y="163"/>
                  <a:pt x="172" y="163"/>
                </a:cubicBezTo>
                <a:cubicBezTo>
                  <a:pt x="173" y="153"/>
                  <a:pt x="173" y="153"/>
                  <a:pt x="173" y="153"/>
                </a:cubicBezTo>
                <a:cubicBezTo>
                  <a:pt x="170" y="148"/>
                  <a:pt x="166" y="146"/>
                  <a:pt x="161" y="147"/>
                </a:cubicBezTo>
                <a:cubicBezTo>
                  <a:pt x="157" y="148"/>
                  <a:pt x="154" y="148"/>
                  <a:pt x="152" y="147"/>
                </a:cubicBezTo>
                <a:cubicBezTo>
                  <a:pt x="152" y="145"/>
                  <a:pt x="152" y="145"/>
                  <a:pt x="152" y="143"/>
                </a:cubicBezTo>
                <a:cubicBezTo>
                  <a:pt x="149" y="138"/>
                  <a:pt x="146" y="134"/>
                  <a:pt x="142" y="131"/>
                </a:cubicBezTo>
                <a:cubicBezTo>
                  <a:pt x="138" y="127"/>
                  <a:pt x="136" y="123"/>
                  <a:pt x="138" y="119"/>
                </a:cubicBezTo>
                <a:cubicBezTo>
                  <a:pt x="138" y="118"/>
                  <a:pt x="138" y="118"/>
                  <a:pt x="138" y="118"/>
                </a:cubicBezTo>
                <a:cubicBezTo>
                  <a:pt x="150" y="120"/>
                  <a:pt x="150" y="120"/>
                  <a:pt x="150" y="120"/>
                </a:cubicBezTo>
                <a:cubicBezTo>
                  <a:pt x="149" y="113"/>
                  <a:pt x="149" y="113"/>
                  <a:pt x="149" y="113"/>
                </a:cubicBezTo>
                <a:cubicBezTo>
                  <a:pt x="148" y="109"/>
                  <a:pt x="149" y="107"/>
                  <a:pt x="151" y="105"/>
                </a:cubicBezTo>
                <a:cubicBezTo>
                  <a:pt x="152" y="103"/>
                  <a:pt x="154" y="102"/>
                  <a:pt x="156" y="102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60" y="98"/>
                  <a:pt x="160" y="98"/>
                  <a:pt x="160" y="98"/>
                </a:cubicBezTo>
                <a:cubicBezTo>
                  <a:pt x="157" y="91"/>
                  <a:pt x="156" y="85"/>
                  <a:pt x="157" y="83"/>
                </a:cubicBezTo>
                <a:cubicBezTo>
                  <a:pt x="160" y="81"/>
                  <a:pt x="160" y="81"/>
                  <a:pt x="160" y="81"/>
                </a:cubicBezTo>
                <a:cubicBezTo>
                  <a:pt x="161" y="80"/>
                  <a:pt x="165" y="81"/>
                  <a:pt x="170" y="83"/>
                </a:cubicBezTo>
                <a:cubicBezTo>
                  <a:pt x="170" y="83"/>
                  <a:pt x="170" y="83"/>
                  <a:pt x="170" y="83"/>
                </a:cubicBezTo>
                <a:cubicBezTo>
                  <a:pt x="171" y="83"/>
                  <a:pt x="171" y="83"/>
                  <a:pt x="171" y="83"/>
                </a:cubicBezTo>
                <a:cubicBezTo>
                  <a:pt x="171" y="84"/>
                  <a:pt x="171" y="84"/>
                  <a:pt x="171" y="84"/>
                </a:cubicBezTo>
                <a:cubicBezTo>
                  <a:pt x="175" y="89"/>
                  <a:pt x="178" y="93"/>
                  <a:pt x="179" y="93"/>
                </a:cubicBezTo>
                <a:cubicBezTo>
                  <a:pt x="186" y="81"/>
                  <a:pt x="186" y="81"/>
                  <a:pt x="186" y="81"/>
                </a:cubicBezTo>
                <a:cubicBezTo>
                  <a:pt x="180" y="73"/>
                  <a:pt x="176" y="67"/>
                  <a:pt x="175" y="64"/>
                </a:cubicBezTo>
                <a:cubicBezTo>
                  <a:pt x="169" y="68"/>
                  <a:pt x="169" y="68"/>
                  <a:pt x="169" y="68"/>
                </a:cubicBezTo>
                <a:cubicBezTo>
                  <a:pt x="168" y="67"/>
                  <a:pt x="168" y="67"/>
                  <a:pt x="168" y="67"/>
                </a:cubicBezTo>
                <a:cubicBezTo>
                  <a:pt x="152" y="63"/>
                  <a:pt x="152" y="63"/>
                  <a:pt x="152" y="63"/>
                </a:cubicBezTo>
                <a:cubicBezTo>
                  <a:pt x="152" y="63"/>
                  <a:pt x="152" y="63"/>
                  <a:pt x="152" y="63"/>
                </a:cubicBezTo>
                <a:cubicBezTo>
                  <a:pt x="152" y="63"/>
                  <a:pt x="152" y="63"/>
                  <a:pt x="152" y="63"/>
                </a:cubicBezTo>
                <a:cubicBezTo>
                  <a:pt x="145" y="60"/>
                  <a:pt x="141" y="56"/>
                  <a:pt x="140" y="53"/>
                </a:cubicBezTo>
                <a:cubicBezTo>
                  <a:pt x="131" y="48"/>
                  <a:pt x="131" y="48"/>
                  <a:pt x="131" y="48"/>
                </a:cubicBezTo>
                <a:cubicBezTo>
                  <a:pt x="131" y="39"/>
                  <a:pt x="131" y="39"/>
                  <a:pt x="131" y="39"/>
                </a:cubicBezTo>
                <a:cubicBezTo>
                  <a:pt x="148" y="29"/>
                  <a:pt x="148" y="29"/>
                  <a:pt x="148" y="29"/>
                </a:cubicBezTo>
                <a:cubicBezTo>
                  <a:pt x="148" y="24"/>
                  <a:pt x="146" y="19"/>
                  <a:pt x="144" y="15"/>
                </a:cubicBezTo>
                <a:cubicBezTo>
                  <a:pt x="142" y="9"/>
                  <a:pt x="142" y="9"/>
                  <a:pt x="142" y="9"/>
                </a:cubicBezTo>
                <a:cubicBezTo>
                  <a:pt x="130" y="11"/>
                  <a:pt x="130" y="11"/>
                  <a:pt x="130" y="11"/>
                </a:cubicBezTo>
                <a:cubicBezTo>
                  <a:pt x="124" y="13"/>
                  <a:pt x="119" y="14"/>
                  <a:pt x="114" y="14"/>
                </a:cubicBezTo>
                <a:cubicBezTo>
                  <a:pt x="101" y="11"/>
                  <a:pt x="101" y="11"/>
                  <a:pt x="101" y="11"/>
                </a:cubicBezTo>
                <a:cubicBezTo>
                  <a:pt x="101" y="7"/>
                  <a:pt x="101" y="7"/>
                  <a:pt x="101" y="7"/>
                </a:cubicBezTo>
                <a:cubicBezTo>
                  <a:pt x="99" y="7"/>
                  <a:pt x="99" y="7"/>
                  <a:pt x="99" y="7"/>
                </a:cubicBezTo>
                <a:cubicBezTo>
                  <a:pt x="96" y="5"/>
                  <a:pt x="96" y="5"/>
                  <a:pt x="96" y="5"/>
                </a:cubicBezTo>
                <a:cubicBezTo>
                  <a:pt x="95" y="3"/>
                  <a:pt x="95" y="3"/>
                  <a:pt x="95" y="3"/>
                </a:cubicBezTo>
                <a:cubicBezTo>
                  <a:pt x="95" y="3"/>
                  <a:pt x="95" y="3"/>
                  <a:pt x="95" y="3"/>
                </a:cubicBezTo>
                <a:cubicBezTo>
                  <a:pt x="95" y="3"/>
                  <a:pt x="95" y="3"/>
                  <a:pt x="95" y="3"/>
                </a:cubicBezTo>
                <a:cubicBezTo>
                  <a:pt x="95" y="3"/>
                  <a:pt x="95" y="3"/>
                  <a:pt x="95" y="3"/>
                </a:cubicBezTo>
                <a:cubicBezTo>
                  <a:pt x="95" y="3"/>
                  <a:pt x="95" y="3"/>
                  <a:pt x="95" y="3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3" y="11"/>
                  <a:pt x="93" y="11"/>
                  <a:pt x="93" y="11"/>
                </a:cubicBezTo>
                <a:cubicBezTo>
                  <a:pt x="92" y="14"/>
                  <a:pt x="92" y="14"/>
                  <a:pt x="92" y="14"/>
                </a:cubicBezTo>
                <a:cubicBezTo>
                  <a:pt x="92" y="16"/>
                  <a:pt x="91" y="17"/>
                  <a:pt x="92" y="18"/>
                </a:cubicBezTo>
                <a:cubicBezTo>
                  <a:pt x="94" y="21"/>
                  <a:pt x="93" y="24"/>
                  <a:pt x="91" y="27"/>
                </a:cubicBezTo>
                <a:cubicBezTo>
                  <a:pt x="93" y="34"/>
                  <a:pt x="93" y="34"/>
                  <a:pt x="93" y="34"/>
                </a:cubicBezTo>
                <a:cubicBezTo>
                  <a:pt x="92" y="34"/>
                  <a:pt x="92" y="34"/>
                  <a:pt x="92" y="34"/>
                </a:cubicBezTo>
                <a:cubicBezTo>
                  <a:pt x="92" y="35"/>
                  <a:pt x="92" y="35"/>
                  <a:pt x="92" y="35"/>
                </a:cubicBezTo>
                <a:cubicBezTo>
                  <a:pt x="87" y="39"/>
                  <a:pt x="87" y="39"/>
                  <a:pt x="87" y="39"/>
                </a:cubicBezTo>
                <a:cubicBezTo>
                  <a:pt x="87" y="48"/>
                  <a:pt x="87" y="48"/>
                  <a:pt x="87" y="48"/>
                </a:cubicBezTo>
                <a:cubicBezTo>
                  <a:pt x="86" y="49"/>
                  <a:pt x="86" y="49"/>
                  <a:pt x="86" y="49"/>
                </a:cubicBezTo>
                <a:cubicBezTo>
                  <a:pt x="77" y="53"/>
                  <a:pt x="71" y="55"/>
                  <a:pt x="67" y="55"/>
                </a:cubicBezTo>
                <a:cubicBezTo>
                  <a:pt x="50" y="53"/>
                  <a:pt x="50" y="53"/>
                  <a:pt x="50" y="53"/>
                </a:cubicBezTo>
                <a:cubicBezTo>
                  <a:pt x="42" y="60"/>
                  <a:pt x="42" y="60"/>
                  <a:pt x="42" y="60"/>
                </a:cubicBez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35"/>
          <p:cNvSpPr>
            <a:spLocks/>
          </p:cNvSpPr>
          <p:nvPr/>
        </p:nvSpPr>
        <p:spPr bwMode="auto">
          <a:xfrm>
            <a:off x="8334131" y="5204619"/>
            <a:ext cx="198438" cy="481013"/>
          </a:xfrm>
          <a:custGeom>
            <a:avLst/>
            <a:gdLst>
              <a:gd name="T0" fmla="*/ 40 w 53"/>
              <a:gd name="T1" fmla="*/ 0 h 128"/>
              <a:gd name="T2" fmla="*/ 12 w 53"/>
              <a:gd name="T3" fmla="*/ 35 h 128"/>
              <a:gd name="T4" fmla="*/ 0 w 53"/>
              <a:gd name="T5" fmla="*/ 54 h 128"/>
              <a:gd name="T6" fmla="*/ 3 w 53"/>
              <a:gd name="T7" fmla="*/ 76 h 128"/>
              <a:gd name="T8" fmla="*/ 3 w 53"/>
              <a:gd name="T9" fmla="*/ 77 h 128"/>
              <a:gd name="T10" fmla="*/ 3 w 53"/>
              <a:gd name="T11" fmla="*/ 77 h 128"/>
              <a:gd name="T12" fmla="*/ 1 w 53"/>
              <a:gd name="T13" fmla="*/ 92 h 128"/>
              <a:gd name="T14" fmla="*/ 2 w 53"/>
              <a:gd name="T15" fmla="*/ 101 h 128"/>
              <a:gd name="T16" fmla="*/ 18 w 53"/>
              <a:gd name="T17" fmla="*/ 112 h 128"/>
              <a:gd name="T18" fmla="*/ 18 w 53"/>
              <a:gd name="T19" fmla="*/ 112 h 128"/>
              <a:gd name="T20" fmla="*/ 19 w 53"/>
              <a:gd name="T21" fmla="*/ 112 h 128"/>
              <a:gd name="T22" fmla="*/ 19 w 53"/>
              <a:gd name="T23" fmla="*/ 113 h 128"/>
              <a:gd name="T24" fmla="*/ 19 w 53"/>
              <a:gd name="T25" fmla="*/ 113 h 128"/>
              <a:gd name="T26" fmla="*/ 25 w 53"/>
              <a:gd name="T27" fmla="*/ 124 h 128"/>
              <a:gd name="T28" fmla="*/ 31 w 53"/>
              <a:gd name="T29" fmla="*/ 128 h 128"/>
              <a:gd name="T30" fmla="*/ 33 w 53"/>
              <a:gd name="T31" fmla="*/ 102 h 128"/>
              <a:gd name="T32" fmla="*/ 33 w 53"/>
              <a:gd name="T33" fmla="*/ 101 h 128"/>
              <a:gd name="T34" fmla="*/ 45 w 53"/>
              <a:gd name="T35" fmla="*/ 73 h 128"/>
              <a:gd name="T36" fmla="*/ 49 w 53"/>
              <a:gd name="T37" fmla="*/ 40 h 128"/>
              <a:gd name="T38" fmla="*/ 49 w 53"/>
              <a:gd name="T39" fmla="*/ 39 h 128"/>
              <a:gd name="T40" fmla="*/ 49 w 53"/>
              <a:gd name="T41" fmla="*/ 39 h 128"/>
              <a:gd name="T42" fmla="*/ 53 w 53"/>
              <a:gd name="T43" fmla="*/ 30 h 128"/>
              <a:gd name="T44" fmla="*/ 50 w 53"/>
              <a:gd name="T45" fmla="*/ 22 h 128"/>
              <a:gd name="T46" fmla="*/ 50 w 53"/>
              <a:gd name="T47" fmla="*/ 22 h 128"/>
              <a:gd name="T48" fmla="*/ 49 w 53"/>
              <a:gd name="T49" fmla="*/ 22 h 128"/>
              <a:gd name="T50" fmla="*/ 49 w 53"/>
              <a:gd name="T51" fmla="*/ 12 h 128"/>
              <a:gd name="T52" fmla="*/ 49 w 53"/>
              <a:gd name="T53" fmla="*/ 11 h 128"/>
              <a:gd name="T54" fmla="*/ 49 w 53"/>
              <a:gd name="T55" fmla="*/ 11 h 128"/>
              <a:gd name="T56" fmla="*/ 51 w 53"/>
              <a:gd name="T57" fmla="*/ 8 h 128"/>
              <a:gd name="T58" fmla="*/ 53 w 53"/>
              <a:gd name="T59" fmla="*/ 6 h 128"/>
              <a:gd name="T60" fmla="*/ 40 w 53"/>
              <a:gd name="T61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53" h="128">
                <a:moveTo>
                  <a:pt x="40" y="0"/>
                </a:moveTo>
                <a:cubicBezTo>
                  <a:pt x="27" y="9"/>
                  <a:pt x="18" y="21"/>
                  <a:pt x="12" y="35"/>
                </a:cubicBezTo>
                <a:cubicBezTo>
                  <a:pt x="7" y="47"/>
                  <a:pt x="3" y="53"/>
                  <a:pt x="0" y="54"/>
                </a:cubicBezTo>
                <a:cubicBezTo>
                  <a:pt x="3" y="76"/>
                  <a:pt x="3" y="76"/>
                  <a:pt x="3" y="76"/>
                </a:cubicBezTo>
                <a:cubicBezTo>
                  <a:pt x="3" y="77"/>
                  <a:pt x="3" y="77"/>
                  <a:pt x="3" y="77"/>
                </a:cubicBezTo>
                <a:cubicBezTo>
                  <a:pt x="3" y="77"/>
                  <a:pt x="3" y="77"/>
                  <a:pt x="3" y="77"/>
                </a:cubicBezTo>
                <a:cubicBezTo>
                  <a:pt x="1" y="92"/>
                  <a:pt x="1" y="92"/>
                  <a:pt x="1" y="92"/>
                </a:cubicBezTo>
                <a:cubicBezTo>
                  <a:pt x="0" y="97"/>
                  <a:pt x="1" y="100"/>
                  <a:pt x="2" y="101"/>
                </a:cubicBezTo>
                <a:cubicBezTo>
                  <a:pt x="18" y="112"/>
                  <a:pt x="18" y="112"/>
                  <a:pt x="18" y="112"/>
                </a:cubicBezTo>
                <a:cubicBezTo>
                  <a:pt x="18" y="112"/>
                  <a:pt x="18" y="112"/>
                  <a:pt x="18" y="112"/>
                </a:cubicBezTo>
                <a:cubicBezTo>
                  <a:pt x="19" y="112"/>
                  <a:pt x="19" y="112"/>
                  <a:pt x="19" y="112"/>
                </a:cubicBezTo>
                <a:cubicBezTo>
                  <a:pt x="19" y="113"/>
                  <a:pt x="19" y="113"/>
                  <a:pt x="19" y="113"/>
                </a:cubicBezTo>
                <a:cubicBezTo>
                  <a:pt x="19" y="113"/>
                  <a:pt x="19" y="113"/>
                  <a:pt x="19" y="113"/>
                </a:cubicBezTo>
                <a:cubicBezTo>
                  <a:pt x="20" y="116"/>
                  <a:pt x="22" y="120"/>
                  <a:pt x="25" y="124"/>
                </a:cubicBezTo>
                <a:cubicBezTo>
                  <a:pt x="27" y="126"/>
                  <a:pt x="29" y="127"/>
                  <a:pt x="31" y="128"/>
                </a:cubicBezTo>
                <a:cubicBezTo>
                  <a:pt x="33" y="102"/>
                  <a:pt x="33" y="102"/>
                  <a:pt x="33" y="102"/>
                </a:cubicBezTo>
                <a:cubicBezTo>
                  <a:pt x="33" y="101"/>
                  <a:pt x="33" y="101"/>
                  <a:pt x="33" y="101"/>
                </a:cubicBezTo>
                <a:cubicBezTo>
                  <a:pt x="45" y="73"/>
                  <a:pt x="45" y="73"/>
                  <a:pt x="45" y="73"/>
                </a:cubicBezTo>
                <a:cubicBezTo>
                  <a:pt x="49" y="40"/>
                  <a:pt x="49" y="40"/>
                  <a:pt x="49" y="40"/>
                </a:cubicBezTo>
                <a:cubicBezTo>
                  <a:pt x="49" y="39"/>
                  <a:pt x="49" y="39"/>
                  <a:pt x="49" y="39"/>
                </a:cubicBezTo>
                <a:cubicBezTo>
                  <a:pt x="49" y="39"/>
                  <a:pt x="49" y="39"/>
                  <a:pt x="49" y="39"/>
                </a:cubicBezTo>
                <a:cubicBezTo>
                  <a:pt x="53" y="30"/>
                  <a:pt x="53" y="30"/>
                  <a:pt x="53" y="30"/>
                </a:cubicBezTo>
                <a:cubicBezTo>
                  <a:pt x="50" y="22"/>
                  <a:pt x="50" y="22"/>
                  <a:pt x="50" y="22"/>
                </a:cubicBezTo>
                <a:cubicBezTo>
                  <a:pt x="50" y="22"/>
                  <a:pt x="50" y="22"/>
                  <a:pt x="50" y="22"/>
                </a:cubicBezTo>
                <a:cubicBezTo>
                  <a:pt x="49" y="22"/>
                  <a:pt x="49" y="22"/>
                  <a:pt x="49" y="2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1"/>
                  <a:pt x="49" y="11"/>
                  <a:pt x="49" y="11"/>
                </a:cubicBezTo>
                <a:cubicBezTo>
                  <a:pt x="49" y="11"/>
                  <a:pt x="49" y="11"/>
                  <a:pt x="49" y="11"/>
                </a:cubicBezTo>
                <a:cubicBezTo>
                  <a:pt x="51" y="8"/>
                  <a:pt x="51" y="8"/>
                  <a:pt x="51" y="8"/>
                </a:cubicBezTo>
                <a:cubicBezTo>
                  <a:pt x="53" y="6"/>
                  <a:pt x="53" y="6"/>
                  <a:pt x="53" y="6"/>
                </a:cubicBezTo>
                <a:lnTo>
                  <a:pt x="40" y="0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Freeform 36"/>
          <p:cNvSpPr>
            <a:spLocks/>
          </p:cNvSpPr>
          <p:nvPr/>
        </p:nvSpPr>
        <p:spPr bwMode="auto">
          <a:xfrm>
            <a:off x="6864106" y="6057106"/>
            <a:ext cx="309563" cy="263525"/>
          </a:xfrm>
          <a:custGeom>
            <a:avLst/>
            <a:gdLst>
              <a:gd name="T0" fmla="*/ 37 w 82"/>
              <a:gd name="T1" fmla="*/ 7 h 70"/>
              <a:gd name="T2" fmla="*/ 36 w 82"/>
              <a:gd name="T3" fmla="*/ 9 h 70"/>
              <a:gd name="T4" fmla="*/ 36 w 82"/>
              <a:gd name="T5" fmla="*/ 9 h 70"/>
              <a:gd name="T6" fmla="*/ 35 w 82"/>
              <a:gd name="T7" fmla="*/ 10 h 70"/>
              <a:gd name="T8" fmla="*/ 19 w 82"/>
              <a:gd name="T9" fmla="*/ 14 h 70"/>
              <a:gd name="T10" fmla="*/ 20 w 82"/>
              <a:gd name="T11" fmla="*/ 16 h 70"/>
              <a:gd name="T12" fmla="*/ 25 w 82"/>
              <a:gd name="T13" fmla="*/ 22 h 70"/>
              <a:gd name="T14" fmla="*/ 23 w 82"/>
              <a:gd name="T15" fmla="*/ 23 h 70"/>
              <a:gd name="T16" fmla="*/ 16 w 82"/>
              <a:gd name="T17" fmla="*/ 27 h 70"/>
              <a:gd name="T18" fmla="*/ 4 w 82"/>
              <a:gd name="T19" fmla="*/ 36 h 70"/>
              <a:gd name="T20" fmla="*/ 6 w 82"/>
              <a:gd name="T21" fmla="*/ 63 h 70"/>
              <a:gd name="T22" fmla="*/ 18 w 82"/>
              <a:gd name="T23" fmla="*/ 64 h 70"/>
              <a:gd name="T24" fmla="*/ 19 w 82"/>
              <a:gd name="T25" fmla="*/ 64 h 70"/>
              <a:gd name="T26" fmla="*/ 19 w 82"/>
              <a:gd name="T27" fmla="*/ 64 h 70"/>
              <a:gd name="T28" fmla="*/ 31 w 82"/>
              <a:gd name="T29" fmla="*/ 70 h 70"/>
              <a:gd name="T30" fmla="*/ 44 w 82"/>
              <a:gd name="T31" fmla="*/ 68 h 70"/>
              <a:gd name="T32" fmla="*/ 62 w 82"/>
              <a:gd name="T33" fmla="*/ 53 h 70"/>
              <a:gd name="T34" fmla="*/ 63 w 82"/>
              <a:gd name="T35" fmla="*/ 53 h 70"/>
              <a:gd name="T36" fmla="*/ 64 w 82"/>
              <a:gd name="T37" fmla="*/ 52 h 70"/>
              <a:gd name="T38" fmla="*/ 69 w 82"/>
              <a:gd name="T39" fmla="*/ 50 h 70"/>
              <a:gd name="T40" fmla="*/ 68 w 82"/>
              <a:gd name="T41" fmla="*/ 33 h 70"/>
              <a:gd name="T42" fmla="*/ 68 w 82"/>
              <a:gd name="T43" fmla="*/ 33 h 70"/>
              <a:gd name="T44" fmla="*/ 75 w 82"/>
              <a:gd name="T45" fmla="*/ 22 h 70"/>
              <a:gd name="T46" fmla="*/ 75 w 82"/>
              <a:gd name="T47" fmla="*/ 22 h 70"/>
              <a:gd name="T48" fmla="*/ 75 w 82"/>
              <a:gd name="T49" fmla="*/ 22 h 70"/>
              <a:gd name="T50" fmla="*/ 81 w 82"/>
              <a:gd name="T51" fmla="*/ 17 h 70"/>
              <a:gd name="T52" fmla="*/ 79 w 82"/>
              <a:gd name="T53" fmla="*/ 5 h 70"/>
              <a:gd name="T54" fmla="*/ 74 w 82"/>
              <a:gd name="T55" fmla="*/ 0 h 70"/>
              <a:gd name="T56" fmla="*/ 74 w 82"/>
              <a:gd name="T57" fmla="*/ 6 h 70"/>
              <a:gd name="T58" fmla="*/ 64 w 82"/>
              <a:gd name="T59" fmla="*/ 4 h 70"/>
              <a:gd name="T60" fmla="*/ 59 w 82"/>
              <a:gd name="T61" fmla="*/ 7 h 70"/>
              <a:gd name="T62" fmla="*/ 58 w 82"/>
              <a:gd name="T63" fmla="*/ 7 h 70"/>
              <a:gd name="T64" fmla="*/ 58 w 82"/>
              <a:gd name="T65" fmla="*/ 7 h 70"/>
              <a:gd name="T66" fmla="*/ 37 w 82"/>
              <a:gd name="T67" fmla="*/ 7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82" h="70">
                <a:moveTo>
                  <a:pt x="37" y="7"/>
                </a:moveTo>
                <a:cubicBezTo>
                  <a:pt x="36" y="9"/>
                  <a:pt x="36" y="9"/>
                  <a:pt x="36" y="9"/>
                </a:cubicBezTo>
                <a:cubicBezTo>
                  <a:pt x="36" y="9"/>
                  <a:pt x="36" y="9"/>
                  <a:pt x="36" y="9"/>
                </a:cubicBezTo>
                <a:cubicBezTo>
                  <a:pt x="35" y="10"/>
                  <a:pt x="35" y="10"/>
                  <a:pt x="35" y="10"/>
                </a:cubicBezTo>
                <a:cubicBezTo>
                  <a:pt x="19" y="14"/>
                  <a:pt x="19" y="14"/>
                  <a:pt x="19" y="14"/>
                </a:cubicBezTo>
                <a:cubicBezTo>
                  <a:pt x="20" y="16"/>
                  <a:pt x="20" y="16"/>
                  <a:pt x="20" y="16"/>
                </a:cubicBezTo>
                <a:cubicBezTo>
                  <a:pt x="25" y="22"/>
                  <a:pt x="25" y="22"/>
                  <a:pt x="25" y="22"/>
                </a:cubicBezTo>
                <a:cubicBezTo>
                  <a:pt x="24" y="22"/>
                  <a:pt x="24" y="23"/>
                  <a:pt x="23" y="23"/>
                </a:cubicBezTo>
                <a:cubicBezTo>
                  <a:pt x="16" y="27"/>
                  <a:pt x="16" y="27"/>
                  <a:pt x="16" y="27"/>
                </a:cubicBezTo>
                <a:cubicBezTo>
                  <a:pt x="4" y="36"/>
                  <a:pt x="4" y="36"/>
                  <a:pt x="4" y="36"/>
                </a:cubicBezTo>
                <a:cubicBezTo>
                  <a:pt x="0" y="41"/>
                  <a:pt x="0" y="49"/>
                  <a:pt x="6" y="63"/>
                </a:cubicBezTo>
                <a:cubicBezTo>
                  <a:pt x="18" y="64"/>
                  <a:pt x="18" y="64"/>
                  <a:pt x="18" y="64"/>
                </a:cubicBezTo>
                <a:cubicBezTo>
                  <a:pt x="19" y="64"/>
                  <a:pt x="19" y="64"/>
                  <a:pt x="19" y="64"/>
                </a:cubicBezTo>
                <a:cubicBezTo>
                  <a:pt x="19" y="64"/>
                  <a:pt x="19" y="64"/>
                  <a:pt x="19" y="64"/>
                </a:cubicBezTo>
                <a:cubicBezTo>
                  <a:pt x="31" y="70"/>
                  <a:pt x="31" y="70"/>
                  <a:pt x="31" y="70"/>
                </a:cubicBezTo>
                <a:cubicBezTo>
                  <a:pt x="44" y="68"/>
                  <a:pt x="44" y="68"/>
                  <a:pt x="44" y="68"/>
                </a:cubicBezTo>
                <a:cubicBezTo>
                  <a:pt x="49" y="67"/>
                  <a:pt x="55" y="62"/>
                  <a:pt x="62" y="53"/>
                </a:cubicBezTo>
                <a:cubicBezTo>
                  <a:pt x="63" y="53"/>
                  <a:pt x="63" y="53"/>
                  <a:pt x="63" y="53"/>
                </a:cubicBezTo>
                <a:cubicBezTo>
                  <a:pt x="64" y="52"/>
                  <a:pt x="64" y="52"/>
                  <a:pt x="64" y="52"/>
                </a:cubicBezTo>
                <a:cubicBezTo>
                  <a:pt x="69" y="50"/>
                  <a:pt x="69" y="50"/>
                  <a:pt x="69" y="50"/>
                </a:cubicBezTo>
                <a:cubicBezTo>
                  <a:pt x="68" y="33"/>
                  <a:pt x="68" y="33"/>
                  <a:pt x="68" y="33"/>
                </a:cubicBezTo>
                <a:cubicBezTo>
                  <a:pt x="68" y="33"/>
                  <a:pt x="68" y="33"/>
                  <a:pt x="68" y="33"/>
                </a:cubicBezTo>
                <a:cubicBezTo>
                  <a:pt x="75" y="22"/>
                  <a:pt x="75" y="22"/>
                  <a:pt x="75" y="22"/>
                </a:cubicBezTo>
                <a:cubicBezTo>
                  <a:pt x="75" y="22"/>
                  <a:pt x="75" y="22"/>
                  <a:pt x="75" y="22"/>
                </a:cubicBezTo>
                <a:cubicBezTo>
                  <a:pt x="75" y="22"/>
                  <a:pt x="75" y="22"/>
                  <a:pt x="75" y="22"/>
                </a:cubicBezTo>
                <a:cubicBezTo>
                  <a:pt x="81" y="17"/>
                  <a:pt x="81" y="17"/>
                  <a:pt x="81" y="17"/>
                </a:cubicBezTo>
                <a:cubicBezTo>
                  <a:pt x="82" y="13"/>
                  <a:pt x="81" y="8"/>
                  <a:pt x="79" y="5"/>
                </a:cubicBezTo>
                <a:cubicBezTo>
                  <a:pt x="78" y="1"/>
                  <a:pt x="76" y="0"/>
                  <a:pt x="74" y="0"/>
                </a:cubicBezTo>
                <a:cubicBezTo>
                  <a:pt x="74" y="6"/>
                  <a:pt x="74" y="6"/>
                  <a:pt x="74" y="6"/>
                </a:cubicBezTo>
                <a:cubicBezTo>
                  <a:pt x="64" y="4"/>
                  <a:pt x="64" y="4"/>
                  <a:pt x="64" y="4"/>
                </a:cubicBezTo>
                <a:cubicBezTo>
                  <a:pt x="59" y="7"/>
                  <a:pt x="59" y="7"/>
                  <a:pt x="59" y="7"/>
                </a:cubicBezTo>
                <a:cubicBezTo>
                  <a:pt x="58" y="7"/>
                  <a:pt x="58" y="7"/>
                  <a:pt x="58" y="7"/>
                </a:cubicBezTo>
                <a:cubicBezTo>
                  <a:pt x="58" y="7"/>
                  <a:pt x="58" y="7"/>
                  <a:pt x="58" y="7"/>
                </a:cubicBezTo>
                <a:lnTo>
                  <a:pt x="37" y="7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65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4" name="矩形 63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BD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5" name="矩形 64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6" name="文本框 11"/>
          <p:cNvSpPr txBox="1"/>
          <p:nvPr/>
        </p:nvSpPr>
        <p:spPr>
          <a:xfrm>
            <a:off x="1272186" y="588449"/>
            <a:ext cx="4945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模板内使用元素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中国地图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3818487" y="508680"/>
            <a:ext cx="2219325" cy="93337"/>
            <a:chOff x="3276600" y="504825"/>
            <a:chExt cx="2219325" cy="93337"/>
          </a:xfrm>
          <a:solidFill>
            <a:srgbClr val="8B66AA"/>
          </a:solidFill>
        </p:grpSpPr>
        <p:sp>
          <p:nvSpPr>
            <p:cNvPr id="68" name="椭圆 67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9" name="直接连接符 68"/>
            <p:cNvCxnSpPr>
              <a:stCxn id="68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组合 69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  <a:solidFill>
            <a:srgbClr val="8B66AA"/>
          </a:solidFill>
        </p:grpSpPr>
        <p:sp>
          <p:nvSpPr>
            <p:cNvPr id="71" name="椭圆 70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2" name="直接连接符 71"/>
            <p:cNvCxnSpPr>
              <a:stCxn id="71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组合 72"/>
          <p:cNvGrpSpPr/>
          <p:nvPr/>
        </p:nvGrpSpPr>
        <p:grpSpPr>
          <a:xfrm>
            <a:off x="4370937" y="415343"/>
            <a:ext cx="1781175" cy="93337"/>
            <a:chOff x="3276600" y="504825"/>
            <a:chExt cx="1781175" cy="93337"/>
          </a:xfrm>
          <a:solidFill>
            <a:srgbClr val="8B66AA"/>
          </a:solidFill>
        </p:grpSpPr>
        <p:sp>
          <p:nvSpPr>
            <p:cNvPr id="74" name="椭圆 73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5" name="直接连接符 74"/>
            <p:cNvCxnSpPr>
              <a:stCxn id="74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图文框 75"/>
          <p:cNvSpPr/>
          <p:nvPr/>
        </p:nvSpPr>
        <p:spPr>
          <a:xfrm rot="16200000" flipH="1">
            <a:off x="354137" y="404322"/>
            <a:ext cx="695977" cy="687782"/>
          </a:xfrm>
          <a:prstGeom prst="frame">
            <a:avLst>
              <a:gd name="adj1" fmla="val 8305"/>
            </a:avLst>
          </a:prstGeom>
          <a:gradFill flip="none" rotWithShape="1">
            <a:gsLst>
              <a:gs pos="0">
                <a:srgbClr val="65C0AE"/>
              </a:gs>
              <a:gs pos="61000">
                <a:srgbClr val="BD298A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7" name="文本框 9"/>
          <p:cNvSpPr txBox="1"/>
          <p:nvPr/>
        </p:nvSpPr>
        <p:spPr>
          <a:xfrm flipH="1">
            <a:off x="344275" y="400224"/>
            <a:ext cx="982377" cy="72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4800" i="1" dirty="0">
                <a:solidFill>
                  <a:srgbClr val="8B66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p.s.</a:t>
            </a:r>
            <a:endParaRPr lang="zh-CN" altLang="en-US" sz="4800" i="1" dirty="0">
              <a:solidFill>
                <a:srgbClr val="8B66A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02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65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矩形 4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BD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" name="矩形 5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" name="文本框 11"/>
          <p:cNvSpPr txBox="1"/>
          <p:nvPr/>
        </p:nvSpPr>
        <p:spPr>
          <a:xfrm>
            <a:off x="1272186" y="588449"/>
            <a:ext cx="4945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模板内使用元素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——icon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818487" y="508680"/>
            <a:ext cx="2219325" cy="93337"/>
            <a:chOff x="3276600" y="504825"/>
            <a:chExt cx="2219325" cy="93337"/>
          </a:xfrm>
          <a:solidFill>
            <a:srgbClr val="8B66AA"/>
          </a:solidFill>
        </p:grpSpPr>
        <p:sp>
          <p:nvSpPr>
            <p:cNvPr id="9" name="椭圆 8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9"/>
            <p:cNvCxnSpPr>
              <a:stCxn id="9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  <a:solidFill>
            <a:srgbClr val="8B66AA"/>
          </a:solidFill>
        </p:grpSpPr>
        <p:sp>
          <p:nvSpPr>
            <p:cNvPr id="12" name="椭圆 11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>
              <a:stCxn id="12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4370937" y="415343"/>
            <a:ext cx="1781175" cy="93337"/>
            <a:chOff x="3276600" y="504825"/>
            <a:chExt cx="1781175" cy="93337"/>
          </a:xfrm>
          <a:solidFill>
            <a:srgbClr val="8B66AA"/>
          </a:solidFill>
        </p:grpSpPr>
        <p:sp>
          <p:nvSpPr>
            <p:cNvPr id="15" name="椭圆 14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/>
            <p:cNvCxnSpPr>
              <a:stCxn id="15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图文框 16"/>
          <p:cNvSpPr/>
          <p:nvPr/>
        </p:nvSpPr>
        <p:spPr>
          <a:xfrm rot="16200000" flipH="1">
            <a:off x="354137" y="404322"/>
            <a:ext cx="695977" cy="687782"/>
          </a:xfrm>
          <a:prstGeom prst="frame">
            <a:avLst>
              <a:gd name="adj1" fmla="val 8305"/>
            </a:avLst>
          </a:prstGeom>
          <a:gradFill flip="none" rotWithShape="1">
            <a:gsLst>
              <a:gs pos="0">
                <a:srgbClr val="65C0AE"/>
              </a:gs>
              <a:gs pos="61000">
                <a:srgbClr val="BD298A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文本框 9"/>
          <p:cNvSpPr txBox="1"/>
          <p:nvPr/>
        </p:nvSpPr>
        <p:spPr>
          <a:xfrm flipH="1">
            <a:off x="344275" y="400224"/>
            <a:ext cx="982377" cy="72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4800" i="1" dirty="0">
                <a:solidFill>
                  <a:srgbClr val="8B66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p.s.</a:t>
            </a:r>
            <a:endParaRPr lang="zh-CN" altLang="en-US" sz="4800" i="1" dirty="0">
              <a:solidFill>
                <a:srgbClr val="8B66A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Freeform 45"/>
          <p:cNvSpPr>
            <a:spLocks noChangeAspect="1" noEditPoints="1"/>
          </p:cNvSpPr>
          <p:nvPr/>
        </p:nvSpPr>
        <p:spPr bwMode="auto">
          <a:xfrm>
            <a:off x="1123385" y="1914752"/>
            <a:ext cx="673096" cy="1123308"/>
          </a:xfrm>
          <a:custGeom>
            <a:avLst/>
            <a:gdLst>
              <a:gd name="T0" fmla="*/ 427 w 463"/>
              <a:gd name="T1" fmla="*/ 0 h 773"/>
              <a:gd name="T2" fmla="*/ 42 w 463"/>
              <a:gd name="T3" fmla="*/ 0 h 773"/>
              <a:gd name="T4" fmla="*/ 0 w 463"/>
              <a:gd name="T5" fmla="*/ 35 h 773"/>
              <a:gd name="T6" fmla="*/ 0 w 463"/>
              <a:gd name="T7" fmla="*/ 733 h 773"/>
              <a:gd name="T8" fmla="*/ 42 w 463"/>
              <a:gd name="T9" fmla="*/ 773 h 773"/>
              <a:gd name="T10" fmla="*/ 427 w 463"/>
              <a:gd name="T11" fmla="*/ 773 h 773"/>
              <a:gd name="T12" fmla="*/ 463 w 463"/>
              <a:gd name="T13" fmla="*/ 733 h 773"/>
              <a:gd name="T14" fmla="*/ 463 w 463"/>
              <a:gd name="T15" fmla="*/ 35 h 773"/>
              <a:gd name="T16" fmla="*/ 427 w 463"/>
              <a:gd name="T17" fmla="*/ 0 h 773"/>
              <a:gd name="T18" fmla="*/ 152 w 463"/>
              <a:gd name="T19" fmla="*/ 730 h 773"/>
              <a:gd name="T20" fmla="*/ 139 w 463"/>
              <a:gd name="T21" fmla="*/ 743 h 773"/>
              <a:gd name="T22" fmla="*/ 112 w 463"/>
              <a:gd name="T23" fmla="*/ 743 h 773"/>
              <a:gd name="T24" fmla="*/ 99 w 463"/>
              <a:gd name="T25" fmla="*/ 730 h 773"/>
              <a:gd name="T26" fmla="*/ 99 w 463"/>
              <a:gd name="T27" fmla="*/ 722 h 773"/>
              <a:gd name="T28" fmla="*/ 112 w 463"/>
              <a:gd name="T29" fmla="*/ 709 h 773"/>
              <a:gd name="T30" fmla="*/ 139 w 463"/>
              <a:gd name="T31" fmla="*/ 709 h 773"/>
              <a:gd name="T32" fmla="*/ 152 w 463"/>
              <a:gd name="T33" fmla="*/ 722 h 773"/>
              <a:gd name="T34" fmla="*/ 152 w 463"/>
              <a:gd name="T35" fmla="*/ 730 h 773"/>
              <a:gd name="T36" fmla="*/ 263 w 463"/>
              <a:gd name="T37" fmla="*/ 724 h 773"/>
              <a:gd name="T38" fmla="*/ 247 w 463"/>
              <a:gd name="T39" fmla="*/ 743 h 773"/>
              <a:gd name="T40" fmla="*/ 219 w 463"/>
              <a:gd name="T41" fmla="*/ 743 h 773"/>
              <a:gd name="T42" fmla="*/ 202 w 463"/>
              <a:gd name="T43" fmla="*/ 724 h 773"/>
              <a:gd name="T44" fmla="*/ 202 w 463"/>
              <a:gd name="T45" fmla="*/ 716 h 773"/>
              <a:gd name="T46" fmla="*/ 219 w 463"/>
              <a:gd name="T47" fmla="*/ 699 h 773"/>
              <a:gd name="T48" fmla="*/ 247 w 463"/>
              <a:gd name="T49" fmla="*/ 699 h 773"/>
              <a:gd name="T50" fmla="*/ 263 w 463"/>
              <a:gd name="T51" fmla="*/ 716 h 773"/>
              <a:gd name="T52" fmla="*/ 263 w 463"/>
              <a:gd name="T53" fmla="*/ 724 h 773"/>
              <a:gd name="T54" fmla="*/ 366 w 463"/>
              <a:gd name="T55" fmla="*/ 730 h 773"/>
              <a:gd name="T56" fmla="*/ 354 w 463"/>
              <a:gd name="T57" fmla="*/ 743 h 773"/>
              <a:gd name="T58" fmla="*/ 326 w 463"/>
              <a:gd name="T59" fmla="*/ 743 h 773"/>
              <a:gd name="T60" fmla="*/ 314 w 463"/>
              <a:gd name="T61" fmla="*/ 730 h 773"/>
              <a:gd name="T62" fmla="*/ 314 w 463"/>
              <a:gd name="T63" fmla="*/ 722 h 773"/>
              <a:gd name="T64" fmla="*/ 326 w 463"/>
              <a:gd name="T65" fmla="*/ 709 h 773"/>
              <a:gd name="T66" fmla="*/ 354 w 463"/>
              <a:gd name="T67" fmla="*/ 709 h 773"/>
              <a:gd name="T68" fmla="*/ 366 w 463"/>
              <a:gd name="T69" fmla="*/ 722 h 773"/>
              <a:gd name="T70" fmla="*/ 366 w 463"/>
              <a:gd name="T71" fmla="*/ 730 h 773"/>
              <a:gd name="T72" fmla="*/ 417 w 463"/>
              <a:gd name="T73" fmla="*/ 644 h 773"/>
              <a:gd name="T74" fmla="*/ 394 w 463"/>
              <a:gd name="T75" fmla="*/ 671 h 773"/>
              <a:gd name="T76" fmla="*/ 74 w 463"/>
              <a:gd name="T77" fmla="*/ 671 h 773"/>
              <a:gd name="T78" fmla="*/ 49 w 463"/>
              <a:gd name="T79" fmla="*/ 644 h 773"/>
              <a:gd name="T80" fmla="*/ 49 w 463"/>
              <a:gd name="T81" fmla="*/ 67 h 773"/>
              <a:gd name="T82" fmla="*/ 74 w 463"/>
              <a:gd name="T83" fmla="*/ 46 h 773"/>
              <a:gd name="T84" fmla="*/ 394 w 463"/>
              <a:gd name="T85" fmla="*/ 46 h 773"/>
              <a:gd name="T86" fmla="*/ 417 w 463"/>
              <a:gd name="T87" fmla="*/ 67 h 773"/>
              <a:gd name="T88" fmla="*/ 417 w 463"/>
              <a:gd name="T89" fmla="*/ 644 h 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63" h="773">
                <a:moveTo>
                  <a:pt x="427" y="0"/>
                </a:moveTo>
                <a:cubicBezTo>
                  <a:pt x="42" y="0"/>
                  <a:pt x="42" y="0"/>
                  <a:pt x="42" y="0"/>
                </a:cubicBezTo>
                <a:cubicBezTo>
                  <a:pt x="19" y="0"/>
                  <a:pt x="0" y="17"/>
                  <a:pt x="0" y="35"/>
                </a:cubicBezTo>
                <a:cubicBezTo>
                  <a:pt x="0" y="733"/>
                  <a:pt x="0" y="733"/>
                  <a:pt x="0" y="733"/>
                </a:cubicBezTo>
                <a:cubicBezTo>
                  <a:pt x="0" y="756"/>
                  <a:pt x="17" y="773"/>
                  <a:pt x="42" y="773"/>
                </a:cubicBezTo>
                <a:cubicBezTo>
                  <a:pt x="427" y="773"/>
                  <a:pt x="427" y="773"/>
                  <a:pt x="427" y="773"/>
                </a:cubicBezTo>
                <a:cubicBezTo>
                  <a:pt x="448" y="773"/>
                  <a:pt x="463" y="756"/>
                  <a:pt x="463" y="733"/>
                </a:cubicBezTo>
                <a:cubicBezTo>
                  <a:pt x="463" y="35"/>
                  <a:pt x="463" y="35"/>
                  <a:pt x="463" y="35"/>
                </a:cubicBezTo>
                <a:cubicBezTo>
                  <a:pt x="463" y="19"/>
                  <a:pt x="451" y="0"/>
                  <a:pt x="427" y="0"/>
                </a:cubicBezTo>
                <a:close/>
                <a:moveTo>
                  <a:pt x="152" y="730"/>
                </a:moveTo>
                <a:cubicBezTo>
                  <a:pt x="152" y="737"/>
                  <a:pt x="146" y="743"/>
                  <a:pt x="139" y="743"/>
                </a:cubicBezTo>
                <a:cubicBezTo>
                  <a:pt x="112" y="743"/>
                  <a:pt x="112" y="743"/>
                  <a:pt x="112" y="743"/>
                </a:cubicBezTo>
                <a:cubicBezTo>
                  <a:pt x="106" y="743"/>
                  <a:pt x="99" y="737"/>
                  <a:pt x="99" y="730"/>
                </a:cubicBezTo>
                <a:cubicBezTo>
                  <a:pt x="99" y="722"/>
                  <a:pt x="99" y="722"/>
                  <a:pt x="99" y="722"/>
                </a:cubicBezTo>
                <a:cubicBezTo>
                  <a:pt x="99" y="714"/>
                  <a:pt x="106" y="709"/>
                  <a:pt x="112" y="709"/>
                </a:cubicBezTo>
                <a:cubicBezTo>
                  <a:pt x="139" y="709"/>
                  <a:pt x="139" y="709"/>
                  <a:pt x="139" y="709"/>
                </a:cubicBezTo>
                <a:cubicBezTo>
                  <a:pt x="146" y="709"/>
                  <a:pt x="152" y="714"/>
                  <a:pt x="152" y="722"/>
                </a:cubicBezTo>
                <a:cubicBezTo>
                  <a:pt x="152" y="730"/>
                  <a:pt x="152" y="730"/>
                  <a:pt x="152" y="730"/>
                </a:cubicBezTo>
                <a:close/>
                <a:moveTo>
                  <a:pt x="263" y="724"/>
                </a:moveTo>
                <a:cubicBezTo>
                  <a:pt x="263" y="735"/>
                  <a:pt x="255" y="743"/>
                  <a:pt x="247" y="743"/>
                </a:cubicBezTo>
                <a:cubicBezTo>
                  <a:pt x="219" y="743"/>
                  <a:pt x="219" y="743"/>
                  <a:pt x="219" y="743"/>
                </a:cubicBezTo>
                <a:cubicBezTo>
                  <a:pt x="211" y="743"/>
                  <a:pt x="202" y="735"/>
                  <a:pt x="202" y="724"/>
                </a:cubicBezTo>
                <a:cubicBezTo>
                  <a:pt x="202" y="716"/>
                  <a:pt x="202" y="716"/>
                  <a:pt x="202" y="716"/>
                </a:cubicBezTo>
                <a:cubicBezTo>
                  <a:pt x="202" y="705"/>
                  <a:pt x="209" y="699"/>
                  <a:pt x="219" y="699"/>
                </a:cubicBezTo>
                <a:cubicBezTo>
                  <a:pt x="247" y="699"/>
                  <a:pt x="247" y="699"/>
                  <a:pt x="247" y="699"/>
                </a:cubicBezTo>
                <a:cubicBezTo>
                  <a:pt x="255" y="699"/>
                  <a:pt x="263" y="705"/>
                  <a:pt x="263" y="716"/>
                </a:cubicBezTo>
                <a:cubicBezTo>
                  <a:pt x="263" y="724"/>
                  <a:pt x="263" y="724"/>
                  <a:pt x="263" y="724"/>
                </a:cubicBezTo>
                <a:close/>
                <a:moveTo>
                  <a:pt x="366" y="730"/>
                </a:moveTo>
                <a:cubicBezTo>
                  <a:pt x="366" y="737"/>
                  <a:pt x="360" y="743"/>
                  <a:pt x="354" y="743"/>
                </a:cubicBezTo>
                <a:cubicBezTo>
                  <a:pt x="326" y="743"/>
                  <a:pt x="326" y="743"/>
                  <a:pt x="326" y="743"/>
                </a:cubicBezTo>
                <a:cubicBezTo>
                  <a:pt x="320" y="743"/>
                  <a:pt x="314" y="737"/>
                  <a:pt x="314" y="730"/>
                </a:cubicBezTo>
                <a:cubicBezTo>
                  <a:pt x="314" y="722"/>
                  <a:pt x="314" y="722"/>
                  <a:pt x="314" y="722"/>
                </a:cubicBezTo>
                <a:cubicBezTo>
                  <a:pt x="314" y="714"/>
                  <a:pt x="320" y="709"/>
                  <a:pt x="326" y="709"/>
                </a:cubicBezTo>
                <a:cubicBezTo>
                  <a:pt x="354" y="709"/>
                  <a:pt x="354" y="709"/>
                  <a:pt x="354" y="709"/>
                </a:cubicBezTo>
                <a:cubicBezTo>
                  <a:pt x="360" y="709"/>
                  <a:pt x="366" y="714"/>
                  <a:pt x="366" y="722"/>
                </a:cubicBezTo>
                <a:cubicBezTo>
                  <a:pt x="366" y="730"/>
                  <a:pt x="366" y="730"/>
                  <a:pt x="366" y="730"/>
                </a:cubicBezTo>
                <a:close/>
                <a:moveTo>
                  <a:pt x="417" y="644"/>
                </a:moveTo>
                <a:cubicBezTo>
                  <a:pt x="417" y="657"/>
                  <a:pt x="409" y="671"/>
                  <a:pt x="394" y="671"/>
                </a:cubicBezTo>
                <a:cubicBezTo>
                  <a:pt x="74" y="671"/>
                  <a:pt x="74" y="671"/>
                  <a:pt x="74" y="671"/>
                </a:cubicBezTo>
                <a:cubicBezTo>
                  <a:pt x="59" y="671"/>
                  <a:pt x="49" y="659"/>
                  <a:pt x="49" y="644"/>
                </a:cubicBezTo>
                <a:cubicBezTo>
                  <a:pt x="49" y="67"/>
                  <a:pt x="49" y="67"/>
                  <a:pt x="49" y="67"/>
                </a:cubicBezTo>
                <a:cubicBezTo>
                  <a:pt x="49" y="50"/>
                  <a:pt x="61" y="46"/>
                  <a:pt x="74" y="46"/>
                </a:cubicBezTo>
                <a:cubicBezTo>
                  <a:pt x="394" y="46"/>
                  <a:pt x="394" y="46"/>
                  <a:pt x="394" y="46"/>
                </a:cubicBezTo>
                <a:cubicBezTo>
                  <a:pt x="404" y="46"/>
                  <a:pt x="417" y="48"/>
                  <a:pt x="417" y="67"/>
                </a:cubicBezTo>
                <a:cubicBezTo>
                  <a:pt x="417" y="644"/>
                  <a:pt x="417" y="644"/>
                  <a:pt x="417" y="644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93256" tIns="46627" rIns="93256" bIns="46627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kern="0" dirty="0">
              <a:solidFill>
                <a:srgbClr val="FFFFFF"/>
              </a:solidFill>
            </a:endParaRPr>
          </a:p>
        </p:txBody>
      </p:sp>
      <p:sp>
        <p:nvSpPr>
          <p:cNvPr id="20" name="Freeform 10"/>
          <p:cNvSpPr>
            <a:spLocks noEditPoints="1"/>
          </p:cNvSpPr>
          <p:nvPr/>
        </p:nvSpPr>
        <p:spPr bwMode="auto">
          <a:xfrm>
            <a:off x="2295537" y="2016349"/>
            <a:ext cx="1616287" cy="1021711"/>
          </a:xfrm>
          <a:custGeom>
            <a:avLst/>
            <a:gdLst>
              <a:gd name="T0" fmla="*/ 87 w 782"/>
              <a:gd name="T1" fmla="*/ 232 h 493"/>
              <a:gd name="T2" fmla="*/ 195 w 782"/>
              <a:gd name="T3" fmla="*/ 0 h 493"/>
              <a:gd name="T4" fmla="*/ 724 w 782"/>
              <a:gd name="T5" fmla="*/ 467 h 493"/>
              <a:gd name="T6" fmla="*/ 612 w 782"/>
              <a:gd name="T7" fmla="*/ 369 h 493"/>
              <a:gd name="T8" fmla="*/ 565 w 782"/>
              <a:gd name="T9" fmla="*/ 349 h 493"/>
              <a:gd name="T10" fmla="*/ 605 w 782"/>
              <a:gd name="T11" fmla="*/ 354 h 493"/>
              <a:gd name="T12" fmla="*/ 366 w 782"/>
              <a:gd name="T13" fmla="*/ 366 h 493"/>
              <a:gd name="T14" fmla="*/ 372 w 782"/>
              <a:gd name="T15" fmla="*/ 348 h 493"/>
              <a:gd name="T16" fmla="*/ 410 w 782"/>
              <a:gd name="T17" fmla="*/ 351 h 493"/>
              <a:gd name="T18" fmla="*/ 409 w 782"/>
              <a:gd name="T19" fmla="*/ 406 h 493"/>
              <a:gd name="T20" fmla="*/ 362 w 782"/>
              <a:gd name="T21" fmla="*/ 405 h 493"/>
              <a:gd name="T22" fmla="*/ 288 w 782"/>
              <a:gd name="T23" fmla="*/ 400 h 493"/>
              <a:gd name="T24" fmla="*/ 339 w 782"/>
              <a:gd name="T25" fmla="*/ 389 h 493"/>
              <a:gd name="T26" fmla="*/ 322 w 782"/>
              <a:gd name="T27" fmla="*/ 409 h 493"/>
              <a:gd name="T28" fmla="*/ 302 w 782"/>
              <a:gd name="T29" fmla="*/ 353 h 493"/>
              <a:gd name="T30" fmla="*/ 345 w 782"/>
              <a:gd name="T31" fmla="*/ 351 h 493"/>
              <a:gd name="T32" fmla="*/ 213 w 782"/>
              <a:gd name="T33" fmla="*/ 402 h 493"/>
              <a:gd name="T34" fmla="*/ 267 w 782"/>
              <a:gd name="T35" fmla="*/ 387 h 493"/>
              <a:gd name="T36" fmla="*/ 213 w 782"/>
              <a:gd name="T37" fmla="*/ 406 h 493"/>
              <a:gd name="T38" fmla="*/ 199 w 782"/>
              <a:gd name="T39" fmla="*/ 369 h 493"/>
              <a:gd name="T40" fmla="*/ 214 w 782"/>
              <a:gd name="T41" fmla="*/ 348 h 493"/>
              <a:gd name="T42" fmla="*/ 233 w 782"/>
              <a:gd name="T43" fmla="*/ 361 h 493"/>
              <a:gd name="T44" fmla="*/ 280 w 782"/>
              <a:gd name="T45" fmla="*/ 350 h 493"/>
              <a:gd name="T46" fmla="*/ 273 w 782"/>
              <a:gd name="T47" fmla="*/ 367 h 493"/>
              <a:gd name="T48" fmla="*/ 159 w 782"/>
              <a:gd name="T49" fmla="*/ 452 h 493"/>
              <a:gd name="T50" fmla="*/ 107 w 782"/>
              <a:gd name="T51" fmla="*/ 448 h 493"/>
              <a:gd name="T52" fmla="*/ 137 w 782"/>
              <a:gd name="T53" fmla="*/ 424 h 493"/>
              <a:gd name="T54" fmla="*/ 188 w 782"/>
              <a:gd name="T55" fmla="*/ 402 h 493"/>
              <a:gd name="T56" fmla="*/ 142 w 782"/>
              <a:gd name="T57" fmla="*/ 409 h 493"/>
              <a:gd name="T58" fmla="*/ 153 w 782"/>
              <a:gd name="T59" fmla="*/ 385 h 493"/>
              <a:gd name="T60" fmla="*/ 196 w 782"/>
              <a:gd name="T61" fmla="*/ 389 h 493"/>
              <a:gd name="T62" fmla="*/ 407 w 782"/>
              <a:gd name="T63" fmla="*/ 455 h 493"/>
              <a:gd name="T64" fmla="*/ 200 w 782"/>
              <a:gd name="T65" fmla="*/ 458 h 493"/>
              <a:gd name="T66" fmla="*/ 203 w 782"/>
              <a:gd name="T67" fmla="*/ 427 h 493"/>
              <a:gd name="T68" fmla="*/ 402 w 782"/>
              <a:gd name="T69" fmla="*/ 423 h 493"/>
              <a:gd name="T70" fmla="*/ 411 w 782"/>
              <a:gd name="T71" fmla="*/ 448 h 493"/>
              <a:gd name="T72" fmla="*/ 438 w 782"/>
              <a:gd name="T73" fmla="*/ 347 h 493"/>
              <a:gd name="T74" fmla="*/ 471 w 782"/>
              <a:gd name="T75" fmla="*/ 369 h 493"/>
              <a:gd name="T76" fmla="*/ 434 w 782"/>
              <a:gd name="T77" fmla="*/ 366 h 493"/>
              <a:gd name="T78" fmla="*/ 484 w 782"/>
              <a:gd name="T79" fmla="*/ 395 h 493"/>
              <a:gd name="T80" fmla="*/ 473 w 782"/>
              <a:gd name="T81" fmla="*/ 409 h 493"/>
              <a:gd name="T82" fmla="*/ 437 w 782"/>
              <a:gd name="T83" fmla="*/ 404 h 493"/>
              <a:gd name="T84" fmla="*/ 440 w 782"/>
              <a:gd name="T85" fmla="*/ 451 h 493"/>
              <a:gd name="T86" fmla="*/ 438 w 782"/>
              <a:gd name="T87" fmla="*/ 428 h 493"/>
              <a:gd name="T88" fmla="*/ 447 w 782"/>
              <a:gd name="T89" fmla="*/ 423 h 493"/>
              <a:gd name="T90" fmla="*/ 483 w 782"/>
              <a:gd name="T91" fmla="*/ 424 h 493"/>
              <a:gd name="T92" fmla="*/ 502 w 782"/>
              <a:gd name="T93" fmla="*/ 363 h 493"/>
              <a:gd name="T94" fmla="*/ 536 w 782"/>
              <a:gd name="T95" fmla="*/ 350 h 493"/>
              <a:gd name="T96" fmla="*/ 547 w 782"/>
              <a:gd name="T97" fmla="*/ 366 h 493"/>
              <a:gd name="T98" fmla="*/ 519 w 782"/>
              <a:gd name="T99" fmla="*/ 405 h 493"/>
              <a:gd name="T100" fmla="*/ 559 w 782"/>
              <a:gd name="T101" fmla="*/ 389 h 493"/>
              <a:gd name="T102" fmla="*/ 564 w 782"/>
              <a:gd name="T103" fmla="*/ 408 h 493"/>
              <a:gd name="T104" fmla="*/ 588 w 782"/>
              <a:gd name="T105" fmla="*/ 453 h 493"/>
              <a:gd name="T106" fmla="*/ 548 w 782"/>
              <a:gd name="T107" fmla="*/ 457 h 493"/>
              <a:gd name="T108" fmla="*/ 536 w 782"/>
              <a:gd name="T109" fmla="*/ 423 h 493"/>
              <a:gd name="T110" fmla="*/ 588 w 782"/>
              <a:gd name="T111" fmla="*/ 448 h 493"/>
              <a:gd name="T112" fmla="*/ 591 w 782"/>
              <a:gd name="T113" fmla="*/ 382 h 493"/>
              <a:gd name="T114" fmla="*/ 635 w 782"/>
              <a:gd name="T115" fmla="*/ 409 h 493"/>
              <a:gd name="T116" fmla="*/ 616 w 782"/>
              <a:gd name="T117" fmla="*/ 449 h 493"/>
              <a:gd name="T118" fmla="*/ 639 w 782"/>
              <a:gd name="T119" fmla="*/ 423 h 493"/>
              <a:gd name="T120" fmla="*/ 670 w 782"/>
              <a:gd name="T121" fmla="*/ 449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82" h="493">
                <a:moveTo>
                  <a:pt x="111" y="206"/>
                </a:moveTo>
                <a:cubicBezTo>
                  <a:pt x="91" y="187"/>
                  <a:pt x="91" y="152"/>
                  <a:pt x="111" y="134"/>
                </a:cubicBezTo>
                <a:cubicBezTo>
                  <a:pt x="97" y="136"/>
                  <a:pt x="84" y="151"/>
                  <a:pt x="84" y="170"/>
                </a:cubicBezTo>
                <a:cubicBezTo>
                  <a:pt x="84" y="188"/>
                  <a:pt x="97" y="203"/>
                  <a:pt x="111" y="206"/>
                </a:cubicBezTo>
                <a:close/>
                <a:moveTo>
                  <a:pt x="698" y="170"/>
                </a:moveTo>
                <a:cubicBezTo>
                  <a:pt x="698" y="151"/>
                  <a:pt x="685" y="136"/>
                  <a:pt x="671" y="134"/>
                </a:cubicBezTo>
                <a:cubicBezTo>
                  <a:pt x="691" y="152"/>
                  <a:pt x="691" y="187"/>
                  <a:pt x="671" y="206"/>
                </a:cubicBezTo>
                <a:cubicBezTo>
                  <a:pt x="685" y="203"/>
                  <a:pt x="698" y="188"/>
                  <a:pt x="698" y="170"/>
                </a:cubicBezTo>
                <a:close/>
                <a:moveTo>
                  <a:pt x="696" y="232"/>
                </a:moveTo>
                <a:cubicBezTo>
                  <a:pt x="716" y="224"/>
                  <a:pt x="737" y="200"/>
                  <a:pt x="737" y="170"/>
                </a:cubicBezTo>
                <a:cubicBezTo>
                  <a:pt x="737" y="139"/>
                  <a:pt x="716" y="115"/>
                  <a:pt x="696" y="108"/>
                </a:cubicBezTo>
                <a:cubicBezTo>
                  <a:pt x="712" y="124"/>
                  <a:pt x="723" y="147"/>
                  <a:pt x="723" y="170"/>
                </a:cubicBezTo>
                <a:cubicBezTo>
                  <a:pt x="723" y="193"/>
                  <a:pt x="712" y="215"/>
                  <a:pt x="696" y="232"/>
                </a:cubicBezTo>
                <a:close/>
                <a:moveTo>
                  <a:pt x="87" y="232"/>
                </a:moveTo>
                <a:cubicBezTo>
                  <a:pt x="70" y="215"/>
                  <a:pt x="59" y="193"/>
                  <a:pt x="59" y="170"/>
                </a:cubicBezTo>
                <a:cubicBezTo>
                  <a:pt x="59" y="147"/>
                  <a:pt x="70" y="124"/>
                  <a:pt x="87" y="108"/>
                </a:cubicBezTo>
                <a:cubicBezTo>
                  <a:pt x="66" y="115"/>
                  <a:pt x="45" y="139"/>
                  <a:pt x="46" y="170"/>
                </a:cubicBezTo>
                <a:cubicBezTo>
                  <a:pt x="45" y="200"/>
                  <a:pt x="66" y="224"/>
                  <a:pt x="87" y="232"/>
                </a:cubicBezTo>
                <a:close/>
                <a:moveTo>
                  <a:pt x="714" y="448"/>
                </a:moveTo>
                <a:cubicBezTo>
                  <a:pt x="706" y="438"/>
                  <a:pt x="697" y="428"/>
                  <a:pt x="689" y="419"/>
                </a:cubicBezTo>
                <a:cubicBezTo>
                  <a:pt x="671" y="397"/>
                  <a:pt x="653" y="376"/>
                  <a:pt x="635" y="355"/>
                </a:cubicBezTo>
                <a:cubicBezTo>
                  <a:pt x="634" y="354"/>
                  <a:pt x="633" y="353"/>
                  <a:pt x="632" y="352"/>
                </a:cubicBezTo>
                <a:cubicBezTo>
                  <a:pt x="629" y="347"/>
                  <a:pt x="623" y="345"/>
                  <a:pt x="617" y="343"/>
                </a:cubicBezTo>
                <a:cubicBezTo>
                  <a:pt x="612" y="341"/>
                  <a:pt x="606" y="339"/>
                  <a:pt x="599" y="339"/>
                </a:cubicBezTo>
                <a:cubicBezTo>
                  <a:pt x="621" y="333"/>
                  <a:pt x="637" y="314"/>
                  <a:pt x="637" y="291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22"/>
                  <a:pt x="614" y="0"/>
                  <a:pt x="587" y="0"/>
                </a:cubicBezTo>
                <a:cubicBezTo>
                  <a:pt x="195" y="0"/>
                  <a:pt x="195" y="0"/>
                  <a:pt x="195" y="0"/>
                </a:cubicBezTo>
                <a:cubicBezTo>
                  <a:pt x="168" y="0"/>
                  <a:pt x="145" y="22"/>
                  <a:pt x="145" y="50"/>
                </a:cubicBezTo>
                <a:cubicBezTo>
                  <a:pt x="145" y="291"/>
                  <a:pt x="145" y="291"/>
                  <a:pt x="145" y="291"/>
                </a:cubicBezTo>
                <a:cubicBezTo>
                  <a:pt x="145" y="314"/>
                  <a:pt x="161" y="334"/>
                  <a:pt x="183" y="339"/>
                </a:cubicBezTo>
                <a:cubicBezTo>
                  <a:pt x="171" y="340"/>
                  <a:pt x="157" y="344"/>
                  <a:pt x="149" y="354"/>
                </a:cubicBezTo>
                <a:cubicBezTo>
                  <a:pt x="143" y="361"/>
                  <a:pt x="136" y="369"/>
                  <a:pt x="130" y="377"/>
                </a:cubicBezTo>
                <a:cubicBezTo>
                  <a:pt x="111" y="399"/>
                  <a:pt x="91" y="422"/>
                  <a:pt x="72" y="446"/>
                </a:cubicBezTo>
                <a:cubicBezTo>
                  <a:pt x="67" y="451"/>
                  <a:pt x="58" y="459"/>
                  <a:pt x="58" y="467"/>
                </a:cubicBezTo>
                <a:cubicBezTo>
                  <a:pt x="58" y="489"/>
                  <a:pt x="58" y="478"/>
                  <a:pt x="58" y="478"/>
                </a:cubicBezTo>
                <a:cubicBezTo>
                  <a:pt x="58" y="481"/>
                  <a:pt x="59" y="483"/>
                  <a:pt x="60" y="485"/>
                </a:cubicBezTo>
                <a:cubicBezTo>
                  <a:pt x="65" y="492"/>
                  <a:pt x="75" y="493"/>
                  <a:pt x="83" y="493"/>
                </a:cubicBezTo>
                <a:cubicBezTo>
                  <a:pt x="94" y="493"/>
                  <a:pt x="667" y="493"/>
                  <a:pt x="684" y="493"/>
                </a:cubicBezTo>
                <a:cubicBezTo>
                  <a:pt x="693" y="493"/>
                  <a:pt x="702" y="492"/>
                  <a:pt x="711" y="490"/>
                </a:cubicBezTo>
                <a:cubicBezTo>
                  <a:pt x="716" y="489"/>
                  <a:pt x="723" y="486"/>
                  <a:pt x="724" y="479"/>
                </a:cubicBezTo>
                <a:cubicBezTo>
                  <a:pt x="724" y="456"/>
                  <a:pt x="724" y="467"/>
                  <a:pt x="724" y="467"/>
                </a:cubicBezTo>
                <a:cubicBezTo>
                  <a:pt x="725" y="462"/>
                  <a:pt x="722" y="457"/>
                  <a:pt x="718" y="453"/>
                </a:cubicBezTo>
                <a:cubicBezTo>
                  <a:pt x="717" y="451"/>
                  <a:pt x="715" y="449"/>
                  <a:pt x="714" y="448"/>
                </a:cubicBezTo>
                <a:close/>
                <a:moveTo>
                  <a:pt x="164" y="299"/>
                </a:moveTo>
                <a:cubicBezTo>
                  <a:pt x="164" y="64"/>
                  <a:pt x="164" y="53"/>
                  <a:pt x="164" y="53"/>
                </a:cubicBezTo>
                <a:cubicBezTo>
                  <a:pt x="164" y="39"/>
                  <a:pt x="175" y="16"/>
                  <a:pt x="189" y="16"/>
                </a:cubicBezTo>
                <a:cubicBezTo>
                  <a:pt x="570" y="16"/>
                  <a:pt x="593" y="16"/>
                  <a:pt x="593" y="16"/>
                </a:cubicBezTo>
                <a:cubicBezTo>
                  <a:pt x="607" y="16"/>
                  <a:pt x="618" y="39"/>
                  <a:pt x="618" y="53"/>
                </a:cubicBezTo>
                <a:cubicBezTo>
                  <a:pt x="618" y="268"/>
                  <a:pt x="618" y="299"/>
                  <a:pt x="618" y="299"/>
                </a:cubicBezTo>
                <a:cubicBezTo>
                  <a:pt x="618" y="313"/>
                  <a:pt x="607" y="325"/>
                  <a:pt x="593" y="325"/>
                </a:cubicBezTo>
                <a:cubicBezTo>
                  <a:pt x="212" y="325"/>
                  <a:pt x="189" y="325"/>
                  <a:pt x="189" y="325"/>
                </a:cubicBezTo>
                <a:cubicBezTo>
                  <a:pt x="175" y="325"/>
                  <a:pt x="164" y="302"/>
                  <a:pt x="164" y="287"/>
                </a:cubicBezTo>
                <a:lnTo>
                  <a:pt x="164" y="299"/>
                </a:lnTo>
                <a:close/>
                <a:moveTo>
                  <a:pt x="613" y="367"/>
                </a:moveTo>
                <a:cubicBezTo>
                  <a:pt x="613" y="367"/>
                  <a:pt x="613" y="368"/>
                  <a:pt x="612" y="369"/>
                </a:cubicBezTo>
                <a:cubicBezTo>
                  <a:pt x="612" y="369"/>
                  <a:pt x="612" y="369"/>
                  <a:pt x="612" y="369"/>
                </a:cubicBezTo>
                <a:cubicBezTo>
                  <a:pt x="612" y="369"/>
                  <a:pt x="612" y="369"/>
                  <a:pt x="612" y="369"/>
                </a:cubicBezTo>
                <a:cubicBezTo>
                  <a:pt x="612" y="369"/>
                  <a:pt x="612" y="369"/>
                  <a:pt x="612" y="369"/>
                </a:cubicBezTo>
                <a:cubicBezTo>
                  <a:pt x="612" y="369"/>
                  <a:pt x="612" y="369"/>
                  <a:pt x="611" y="369"/>
                </a:cubicBezTo>
                <a:cubicBezTo>
                  <a:pt x="611" y="369"/>
                  <a:pt x="611" y="369"/>
                  <a:pt x="611" y="369"/>
                </a:cubicBezTo>
                <a:cubicBezTo>
                  <a:pt x="611" y="369"/>
                  <a:pt x="611" y="369"/>
                  <a:pt x="610" y="369"/>
                </a:cubicBezTo>
                <a:cubicBezTo>
                  <a:pt x="608" y="371"/>
                  <a:pt x="604" y="371"/>
                  <a:pt x="600" y="371"/>
                </a:cubicBezTo>
                <a:cubicBezTo>
                  <a:pt x="584" y="371"/>
                  <a:pt x="584" y="371"/>
                  <a:pt x="584" y="371"/>
                </a:cubicBezTo>
                <a:cubicBezTo>
                  <a:pt x="580" y="371"/>
                  <a:pt x="577" y="370"/>
                  <a:pt x="574" y="369"/>
                </a:cubicBezTo>
                <a:cubicBezTo>
                  <a:pt x="573" y="368"/>
                  <a:pt x="572" y="367"/>
                  <a:pt x="571" y="367"/>
                </a:cubicBezTo>
                <a:cubicBezTo>
                  <a:pt x="570" y="366"/>
                  <a:pt x="569" y="365"/>
                  <a:pt x="569" y="365"/>
                </a:cubicBezTo>
                <a:cubicBezTo>
                  <a:pt x="568" y="363"/>
                  <a:pt x="568" y="363"/>
                  <a:pt x="568" y="363"/>
                </a:cubicBezTo>
                <a:cubicBezTo>
                  <a:pt x="566" y="360"/>
                  <a:pt x="564" y="357"/>
                  <a:pt x="563" y="354"/>
                </a:cubicBezTo>
                <a:cubicBezTo>
                  <a:pt x="561" y="351"/>
                  <a:pt x="563" y="350"/>
                  <a:pt x="565" y="349"/>
                </a:cubicBezTo>
                <a:cubicBezTo>
                  <a:pt x="565" y="349"/>
                  <a:pt x="566" y="349"/>
                  <a:pt x="566" y="349"/>
                </a:cubicBezTo>
                <a:cubicBezTo>
                  <a:pt x="567" y="348"/>
                  <a:pt x="569" y="348"/>
                  <a:pt x="570" y="348"/>
                </a:cubicBezTo>
                <a:cubicBezTo>
                  <a:pt x="573" y="348"/>
                  <a:pt x="573" y="348"/>
                  <a:pt x="573" y="348"/>
                </a:cubicBezTo>
                <a:cubicBezTo>
                  <a:pt x="573" y="348"/>
                  <a:pt x="573" y="348"/>
                  <a:pt x="573" y="348"/>
                </a:cubicBezTo>
                <a:cubicBezTo>
                  <a:pt x="577" y="348"/>
                  <a:pt x="581" y="348"/>
                  <a:pt x="586" y="348"/>
                </a:cubicBezTo>
                <a:cubicBezTo>
                  <a:pt x="586" y="348"/>
                  <a:pt x="586" y="348"/>
                  <a:pt x="586" y="348"/>
                </a:cubicBezTo>
                <a:cubicBezTo>
                  <a:pt x="590" y="348"/>
                  <a:pt x="590" y="348"/>
                  <a:pt x="590" y="348"/>
                </a:cubicBezTo>
                <a:cubicBezTo>
                  <a:pt x="592" y="348"/>
                  <a:pt x="594" y="348"/>
                  <a:pt x="595" y="348"/>
                </a:cubicBezTo>
                <a:cubicBezTo>
                  <a:pt x="596" y="349"/>
                  <a:pt x="597" y="349"/>
                  <a:pt x="598" y="349"/>
                </a:cubicBezTo>
                <a:cubicBezTo>
                  <a:pt x="598" y="349"/>
                  <a:pt x="598" y="349"/>
                  <a:pt x="598" y="349"/>
                </a:cubicBezTo>
                <a:cubicBezTo>
                  <a:pt x="598" y="350"/>
                  <a:pt x="598" y="350"/>
                  <a:pt x="599" y="350"/>
                </a:cubicBezTo>
                <a:cubicBezTo>
                  <a:pt x="599" y="350"/>
                  <a:pt x="599" y="350"/>
                  <a:pt x="599" y="350"/>
                </a:cubicBezTo>
                <a:cubicBezTo>
                  <a:pt x="600" y="350"/>
                  <a:pt x="602" y="351"/>
                  <a:pt x="603" y="351"/>
                </a:cubicBezTo>
                <a:cubicBezTo>
                  <a:pt x="604" y="352"/>
                  <a:pt x="604" y="353"/>
                  <a:pt x="605" y="354"/>
                </a:cubicBezTo>
                <a:cubicBezTo>
                  <a:pt x="608" y="359"/>
                  <a:pt x="608" y="359"/>
                  <a:pt x="608" y="359"/>
                </a:cubicBezTo>
                <a:cubicBezTo>
                  <a:pt x="609" y="360"/>
                  <a:pt x="611" y="362"/>
                  <a:pt x="612" y="364"/>
                </a:cubicBezTo>
                <a:cubicBezTo>
                  <a:pt x="612" y="364"/>
                  <a:pt x="612" y="364"/>
                  <a:pt x="612" y="364"/>
                </a:cubicBezTo>
                <a:cubicBezTo>
                  <a:pt x="613" y="365"/>
                  <a:pt x="613" y="366"/>
                  <a:pt x="613" y="367"/>
                </a:cubicBezTo>
                <a:close/>
                <a:moveTo>
                  <a:pt x="410" y="363"/>
                </a:moveTo>
                <a:cubicBezTo>
                  <a:pt x="410" y="364"/>
                  <a:pt x="410" y="364"/>
                  <a:pt x="410" y="365"/>
                </a:cubicBezTo>
                <a:cubicBezTo>
                  <a:pt x="406" y="371"/>
                  <a:pt x="392" y="369"/>
                  <a:pt x="386" y="369"/>
                </a:cubicBezTo>
                <a:cubicBezTo>
                  <a:pt x="383" y="369"/>
                  <a:pt x="380" y="369"/>
                  <a:pt x="377" y="369"/>
                </a:cubicBezTo>
                <a:cubicBezTo>
                  <a:pt x="374" y="369"/>
                  <a:pt x="370" y="369"/>
                  <a:pt x="367" y="367"/>
                </a:cubicBezTo>
                <a:cubicBezTo>
                  <a:pt x="367" y="367"/>
                  <a:pt x="367" y="367"/>
                  <a:pt x="367" y="367"/>
                </a:cubicBezTo>
                <a:cubicBezTo>
                  <a:pt x="367" y="366"/>
                  <a:pt x="367" y="366"/>
                  <a:pt x="367" y="366"/>
                </a:cubicBezTo>
                <a:cubicBezTo>
                  <a:pt x="366" y="366"/>
                  <a:pt x="366" y="366"/>
                  <a:pt x="366" y="366"/>
                </a:cubicBezTo>
                <a:cubicBezTo>
                  <a:pt x="366" y="366"/>
                  <a:pt x="366" y="366"/>
                  <a:pt x="366" y="366"/>
                </a:cubicBezTo>
                <a:cubicBezTo>
                  <a:pt x="366" y="366"/>
                  <a:pt x="366" y="366"/>
                  <a:pt x="366" y="366"/>
                </a:cubicBezTo>
                <a:cubicBezTo>
                  <a:pt x="366" y="365"/>
                  <a:pt x="366" y="365"/>
                  <a:pt x="366" y="365"/>
                </a:cubicBezTo>
                <a:cubicBezTo>
                  <a:pt x="366" y="364"/>
                  <a:pt x="366" y="364"/>
                  <a:pt x="366" y="363"/>
                </a:cubicBezTo>
                <a:cubicBezTo>
                  <a:pt x="366" y="363"/>
                  <a:pt x="366" y="363"/>
                  <a:pt x="366" y="363"/>
                </a:cubicBezTo>
                <a:cubicBezTo>
                  <a:pt x="366" y="362"/>
                  <a:pt x="366" y="361"/>
                  <a:pt x="366" y="361"/>
                </a:cubicBezTo>
                <a:cubicBezTo>
                  <a:pt x="366" y="360"/>
                  <a:pt x="366" y="360"/>
                  <a:pt x="366" y="360"/>
                </a:cubicBezTo>
                <a:cubicBezTo>
                  <a:pt x="366" y="358"/>
                  <a:pt x="366" y="355"/>
                  <a:pt x="367" y="353"/>
                </a:cubicBezTo>
                <a:cubicBezTo>
                  <a:pt x="367" y="352"/>
                  <a:pt x="367" y="352"/>
                  <a:pt x="367" y="352"/>
                </a:cubicBezTo>
                <a:cubicBezTo>
                  <a:pt x="367" y="352"/>
                  <a:pt x="367" y="351"/>
                  <a:pt x="368" y="350"/>
                </a:cubicBezTo>
                <a:cubicBezTo>
                  <a:pt x="369" y="350"/>
                  <a:pt x="369" y="349"/>
                  <a:pt x="370" y="349"/>
                </a:cubicBezTo>
                <a:cubicBezTo>
                  <a:pt x="370" y="349"/>
                  <a:pt x="370" y="349"/>
                  <a:pt x="370" y="349"/>
                </a:cubicBezTo>
                <a:cubicBezTo>
                  <a:pt x="370" y="349"/>
                  <a:pt x="370" y="348"/>
                  <a:pt x="370" y="348"/>
                </a:cubicBezTo>
                <a:cubicBezTo>
                  <a:pt x="370" y="348"/>
                  <a:pt x="371" y="348"/>
                  <a:pt x="371" y="348"/>
                </a:cubicBezTo>
                <a:cubicBezTo>
                  <a:pt x="371" y="348"/>
                  <a:pt x="371" y="348"/>
                  <a:pt x="371" y="348"/>
                </a:cubicBezTo>
                <a:cubicBezTo>
                  <a:pt x="371" y="348"/>
                  <a:pt x="372" y="348"/>
                  <a:pt x="372" y="348"/>
                </a:cubicBezTo>
                <a:cubicBezTo>
                  <a:pt x="372" y="348"/>
                  <a:pt x="372" y="348"/>
                  <a:pt x="373" y="348"/>
                </a:cubicBezTo>
                <a:cubicBezTo>
                  <a:pt x="373" y="347"/>
                  <a:pt x="373" y="347"/>
                  <a:pt x="374" y="347"/>
                </a:cubicBezTo>
                <a:cubicBezTo>
                  <a:pt x="374" y="347"/>
                  <a:pt x="374" y="347"/>
                  <a:pt x="374" y="347"/>
                </a:cubicBezTo>
                <a:cubicBezTo>
                  <a:pt x="374" y="347"/>
                  <a:pt x="374" y="347"/>
                  <a:pt x="374" y="347"/>
                </a:cubicBezTo>
                <a:cubicBezTo>
                  <a:pt x="375" y="347"/>
                  <a:pt x="375" y="347"/>
                  <a:pt x="375" y="347"/>
                </a:cubicBezTo>
                <a:cubicBezTo>
                  <a:pt x="376" y="347"/>
                  <a:pt x="377" y="347"/>
                  <a:pt x="378" y="347"/>
                </a:cubicBezTo>
                <a:cubicBezTo>
                  <a:pt x="379" y="347"/>
                  <a:pt x="379" y="347"/>
                  <a:pt x="379" y="347"/>
                </a:cubicBezTo>
                <a:cubicBezTo>
                  <a:pt x="380" y="347"/>
                  <a:pt x="382" y="347"/>
                  <a:pt x="383" y="347"/>
                </a:cubicBezTo>
                <a:cubicBezTo>
                  <a:pt x="399" y="347"/>
                  <a:pt x="399" y="347"/>
                  <a:pt x="399" y="347"/>
                </a:cubicBezTo>
                <a:cubicBezTo>
                  <a:pt x="399" y="347"/>
                  <a:pt x="399" y="347"/>
                  <a:pt x="400" y="347"/>
                </a:cubicBezTo>
                <a:cubicBezTo>
                  <a:pt x="400" y="347"/>
                  <a:pt x="400" y="347"/>
                  <a:pt x="400" y="347"/>
                </a:cubicBezTo>
                <a:cubicBezTo>
                  <a:pt x="401" y="347"/>
                  <a:pt x="401" y="347"/>
                  <a:pt x="402" y="347"/>
                </a:cubicBezTo>
                <a:cubicBezTo>
                  <a:pt x="405" y="347"/>
                  <a:pt x="408" y="348"/>
                  <a:pt x="409" y="351"/>
                </a:cubicBezTo>
                <a:cubicBezTo>
                  <a:pt x="410" y="351"/>
                  <a:pt x="410" y="351"/>
                  <a:pt x="410" y="351"/>
                </a:cubicBezTo>
                <a:cubicBezTo>
                  <a:pt x="410" y="351"/>
                  <a:pt x="410" y="351"/>
                  <a:pt x="410" y="351"/>
                </a:cubicBezTo>
                <a:cubicBezTo>
                  <a:pt x="411" y="355"/>
                  <a:pt x="410" y="359"/>
                  <a:pt x="410" y="362"/>
                </a:cubicBezTo>
                <a:cubicBezTo>
                  <a:pt x="410" y="363"/>
                  <a:pt x="410" y="363"/>
                  <a:pt x="410" y="363"/>
                </a:cubicBezTo>
                <a:cubicBezTo>
                  <a:pt x="410" y="363"/>
                  <a:pt x="410" y="363"/>
                  <a:pt x="410" y="363"/>
                </a:cubicBezTo>
                <a:close/>
                <a:moveTo>
                  <a:pt x="387" y="381"/>
                </a:moveTo>
                <a:cubicBezTo>
                  <a:pt x="393" y="381"/>
                  <a:pt x="407" y="380"/>
                  <a:pt x="410" y="386"/>
                </a:cubicBezTo>
                <a:cubicBezTo>
                  <a:pt x="410" y="387"/>
                  <a:pt x="411" y="387"/>
                  <a:pt x="411" y="388"/>
                </a:cubicBezTo>
                <a:cubicBezTo>
                  <a:pt x="411" y="395"/>
                  <a:pt x="411" y="395"/>
                  <a:pt x="411" y="395"/>
                </a:cubicBezTo>
                <a:cubicBezTo>
                  <a:pt x="411" y="397"/>
                  <a:pt x="411" y="399"/>
                  <a:pt x="411" y="401"/>
                </a:cubicBezTo>
                <a:cubicBezTo>
                  <a:pt x="411" y="401"/>
                  <a:pt x="411" y="401"/>
                  <a:pt x="411" y="401"/>
                </a:cubicBezTo>
                <a:cubicBezTo>
                  <a:pt x="411" y="402"/>
                  <a:pt x="411" y="402"/>
                  <a:pt x="411" y="402"/>
                </a:cubicBezTo>
                <a:cubicBezTo>
                  <a:pt x="411" y="402"/>
                  <a:pt x="410" y="404"/>
                  <a:pt x="410" y="404"/>
                </a:cubicBezTo>
                <a:cubicBezTo>
                  <a:pt x="409" y="405"/>
                  <a:pt x="409" y="405"/>
                  <a:pt x="409" y="405"/>
                </a:cubicBezTo>
                <a:cubicBezTo>
                  <a:pt x="409" y="405"/>
                  <a:pt x="409" y="405"/>
                  <a:pt x="409" y="406"/>
                </a:cubicBezTo>
                <a:cubicBezTo>
                  <a:pt x="409" y="406"/>
                  <a:pt x="409" y="406"/>
                  <a:pt x="409" y="406"/>
                </a:cubicBezTo>
                <a:cubicBezTo>
                  <a:pt x="407" y="407"/>
                  <a:pt x="405" y="408"/>
                  <a:pt x="403" y="409"/>
                </a:cubicBezTo>
                <a:cubicBezTo>
                  <a:pt x="403" y="409"/>
                  <a:pt x="403" y="409"/>
                  <a:pt x="403" y="409"/>
                </a:cubicBezTo>
                <a:cubicBezTo>
                  <a:pt x="403" y="409"/>
                  <a:pt x="403" y="409"/>
                  <a:pt x="403" y="409"/>
                </a:cubicBezTo>
                <a:cubicBezTo>
                  <a:pt x="402" y="409"/>
                  <a:pt x="401" y="409"/>
                  <a:pt x="401" y="409"/>
                </a:cubicBezTo>
                <a:cubicBezTo>
                  <a:pt x="400" y="409"/>
                  <a:pt x="400" y="409"/>
                  <a:pt x="400" y="409"/>
                </a:cubicBezTo>
                <a:cubicBezTo>
                  <a:pt x="399" y="409"/>
                  <a:pt x="398" y="409"/>
                  <a:pt x="398" y="409"/>
                </a:cubicBezTo>
                <a:cubicBezTo>
                  <a:pt x="398" y="409"/>
                  <a:pt x="398" y="409"/>
                  <a:pt x="398" y="409"/>
                </a:cubicBezTo>
                <a:cubicBezTo>
                  <a:pt x="373" y="409"/>
                  <a:pt x="373" y="409"/>
                  <a:pt x="373" y="409"/>
                </a:cubicBezTo>
                <a:cubicBezTo>
                  <a:pt x="371" y="409"/>
                  <a:pt x="367" y="409"/>
                  <a:pt x="364" y="407"/>
                </a:cubicBezTo>
                <a:cubicBezTo>
                  <a:pt x="364" y="407"/>
                  <a:pt x="364" y="407"/>
                  <a:pt x="364" y="407"/>
                </a:cubicBezTo>
                <a:cubicBezTo>
                  <a:pt x="364" y="407"/>
                  <a:pt x="364" y="407"/>
                  <a:pt x="364" y="407"/>
                </a:cubicBezTo>
                <a:cubicBezTo>
                  <a:pt x="364" y="407"/>
                  <a:pt x="364" y="406"/>
                  <a:pt x="363" y="406"/>
                </a:cubicBezTo>
                <a:cubicBezTo>
                  <a:pt x="363" y="406"/>
                  <a:pt x="362" y="405"/>
                  <a:pt x="362" y="405"/>
                </a:cubicBezTo>
                <a:cubicBezTo>
                  <a:pt x="362" y="405"/>
                  <a:pt x="362" y="405"/>
                  <a:pt x="362" y="404"/>
                </a:cubicBezTo>
                <a:cubicBezTo>
                  <a:pt x="362" y="404"/>
                  <a:pt x="361" y="403"/>
                  <a:pt x="361" y="402"/>
                </a:cubicBezTo>
                <a:cubicBezTo>
                  <a:pt x="362" y="400"/>
                  <a:pt x="362" y="400"/>
                  <a:pt x="362" y="400"/>
                </a:cubicBezTo>
                <a:cubicBezTo>
                  <a:pt x="362" y="400"/>
                  <a:pt x="362" y="400"/>
                  <a:pt x="362" y="400"/>
                </a:cubicBezTo>
                <a:cubicBezTo>
                  <a:pt x="362" y="396"/>
                  <a:pt x="362" y="392"/>
                  <a:pt x="363" y="388"/>
                </a:cubicBezTo>
                <a:cubicBezTo>
                  <a:pt x="363" y="388"/>
                  <a:pt x="363" y="388"/>
                  <a:pt x="363" y="388"/>
                </a:cubicBezTo>
                <a:cubicBezTo>
                  <a:pt x="363" y="388"/>
                  <a:pt x="363" y="388"/>
                  <a:pt x="363" y="388"/>
                </a:cubicBezTo>
                <a:cubicBezTo>
                  <a:pt x="364" y="379"/>
                  <a:pt x="381" y="381"/>
                  <a:pt x="387" y="381"/>
                </a:cubicBezTo>
                <a:close/>
                <a:moveTo>
                  <a:pt x="289" y="407"/>
                </a:moveTo>
                <a:cubicBezTo>
                  <a:pt x="289" y="407"/>
                  <a:pt x="289" y="407"/>
                  <a:pt x="288" y="406"/>
                </a:cubicBezTo>
                <a:cubicBezTo>
                  <a:pt x="288" y="406"/>
                  <a:pt x="288" y="405"/>
                  <a:pt x="287" y="405"/>
                </a:cubicBezTo>
                <a:cubicBezTo>
                  <a:pt x="287" y="405"/>
                  <a:pt x="287" y="405"/>
                  <a:pt x="287" y="405"/>
                </a:cubicBezTo>
                <a:cubicBezTo>
                  <a:pt x="287" y="404"/>
                  <a:pt x="287" y="403"/>
                  <a:pt x="287" y="402"/>
                </a:cubicBezTo>
                <a:cubicBezTo>
                  <a:pt x="288" y="400"/>
                  <a:pt x="288" y="400"/>
                  <a:pt x="288" y="400"/>
                </a:cubicBezTo>
                <a:cubicBezTo>
                  <a:pt x="288" y="400"/>
                  <a:pt x="288" y="400"/>
                  <a:pt x="288" y="400"/>
                </a:cubicBezTo>
                <a:cubicBezTo>
                  <a:pt x="288" y="400"/>
                  <a:pt x="288" y="399"/>
                  <a:pt x="288" y="399"/>
                </a:cubicBezTo>
                <a:cubicBezTo>
                  <a:pt x="291" y="388"/>
                  <a:pt x="291" y="388"/>
                  <a:pt x="291" y="388"/>
                </a:cubicBezTo>
                <a:cubicBezTo>
                  <a:pt x="291" y="388"/>
                  <a:pt x="291" y="388"/>
                  <a:pt x="292" y="388"/>
                </a:cubicBezTo>
                <a:cubicBezTo>
                  <a:pt x="295" y="380"/>
                  <a:pt x="310" y="381"/>
                  <a:pt x="317" y="381"/>
                </a:cubicBezTo>
                <a:cubicBezTo>
                  <a:pt x="320" y="381"/>
                  <a:pt x="325" y="381"/>
                  <a:pt x="330" y="381"/>
                </a:cubicBezTo>
                <a:cubicBezTo>
                  <a:pt x="331" y="382"/>
                  <a:pt x="332" y="382"/>
                  <a:pt x="333" y="382"/>
                </a:cubicBezTo>
                <a:cubicBezTo>
                  <a:pt x="333" y="382"/>
                  <a:pt x="333" y="382"/>
                  <a:pt x="333" y="382"/>
                </a:cubicBezTo>
                <a:cubicBezTo>
                  <a:pt x="335" y="383"/>
                  <a:pt x="337" y="384"/>
                  <a:pt x="338" y="385"/>
                </a:cubicBezTo>
                <a:cubicBezTo>
                  <a:pt x="338" y="385"/>
                  <a:pt x="338" y="385"/>
                  <a:pt x="338" y="385"/>
                </a:cubicBezTo>
                <a:cubicBezTo>
                  <a:pt x="338" y="386"/>
                  <a:pt x="338" y="386"/>
                  <a:pt x="338" y="386"/>
                </a:cubicBezTo>
                <a:cubicBezTo>
                  <a:pt x="338" y="386"/>
                  <a:pt x="338" y="386"/>
                  <a:pt x="338" y="386"/>
                </a:cubicBezTo>
                <a:cubicBezTo>
                  <a:pt x="339" y="387"/>
                  <a:pt x="339" y="388"/>
                  <a:pt x="339" y="388"/>
                </a:cubicBezTo>
                <a:cubicBezTo>
                  <a:pt x="339" y="389"/>
                  <a:pt x="339" y="389"/>
                  <a:pt x="339" y="389"/>
                </a:cubicBezTo>
                <a:cubicBezTo>
                  <a:pt x="339" y="389"/>
                  <a:pt x="339" y="389"/>
                  <a:pt x="339" y="389"/>
                </a:cubicBezTo>
                <a:cubicBezTo>
                  <a:pt x="338" y="391"/>
                  <a:pt x="338" y="393"/>
                  <a:pt x="338" y="395"/>
                </a:cubicBezTo>
                <a:cubicBezTo>
                  <a:pt x="336" y="402"/>
                  <a:pt x="336" y="402"/>
                  <a:pt x="336" y="402"/>
                </a:cubicBezTo>
                <a:cubicBezTo>
                  <a:pt x="336" y="403"/>
                  <a:pt x="336" y="404"/>
                  <a:pt x="335" y="404"/>
                </a:cubicBezTo>
                <a:cubicBezTo>
                  <a:pt x="335" y="405"/>
                  <a:pt x="335" y="405"/>
                  <a:pt x="335" y="405"/>
                </a:cubicBezTo>
                <a:cubicBezTo>
                  <a:pt x="335" y="405"/>
                  <a:pt x="334" y="405"/>
                  <a:pt x="334" y="405"/>
                </a:cubicBezTo>
                <a:cubicBezTo>
                  <a:pt x="334" y="405"/>
                  <a:pt x="334" y="406"/>
                  <a:pt x="334" y="406"/>
                </a:cubicBezTo>
                <a:cubicBezTo>
                  <a:pt x="332" y="407"/>
                  <a:pt x="329" y="408"/>
                  <a:pt x="327" y="409"/>
                </a:cubicBezTo>
                <a:cubicBezTo>
                  <a:pt x="327" y="409"/>
                  <a:pt x="327" y="409"/>
                  <a:pt x="327" y="409"/>
                </a:cubicBezTo>
                <a:cubicBezTo>
                  <a:pt x="327" y="409"/>
                  <a:pt x="327" y="409"/>
                  <a:pt x="327" y="409"/>
                </a:cubicBezTo>
                <a:cubicBezTo>
                  <a:pt x="327" y="409"/>
                  <a:pt x="326" y="409"/>
                  <a:pt x="325" y="409"/>
                </a:cubicBezTo>
                <a:cubicBezTo>
                  <a:pt x="325" y="409"/>
                  <a:pt x="325" y="409"/>
                  <a:pt x="324" y="409"/>
                </a:cubicBezTo>
                <a:cubicBezTo>
                  <a:pt x="324" y="409"/>
                  <a:pt x="323" y="409"/>
                  <a:pt x="322" y="409"/>
                </a:cubicBezTo>
                <a:cubicBezTo>
                  <a:pt x="322" y="409"/>
                  <a:pt x="322" y="409"/>
                  <a:pt x="322" y="409"/>
                </a:cubicBezTo>
                <a:cubicBezTo>
                  <a:pt x="298" y="409"/>
                  <a:pt x="298" y="409"/>
                  <a:pt x="298" y="409"/>
                </a:cubicBezTo>
                <a:cubicBezTo>
                  <a:pt x="295" y="409"/>
                  <a:pt x="292" y="409"/>
                  <a:pt x="289" y="407"/>
                </a:cubicBezTo>
                <a:cubicBezTo>
                  <a:pt x="289" y="407"/>
                  <a:pt x="289" y="407"/>
                  <a:pt x="289" y="407"/>
                </a:cubicBezTo>
                <a:close/>
                <a:moveTo>
                  <a:pt x="320" y="369"/>
                </a:moveTo>
                <a:cubicBezTo>
                  <a:pt x="316" y="369"/>
                  <a:pt x="312" y="369"/>
                  <a:pt x="309" y="369"/>
                </a:cubicBezTo>
                <a:cubicBezTo>
                  <a:pt x="306" y="369"/>
                  <a:pt x="301" y="369"/>
                  <a:pt x="299" y="366"/>
                </a:cubicBezTo>
                <a:cubicBezTo>
                  <a:pt x="299" y="365"/>
                  <a:pt x="299" y="365"/>
                  <a:pt x="299" y="365"/>
                </a:cubicBezTo>
                <a:cubicBezTo>
                  <a:pt x="299" y="365"/>
                  <a:pt x="299" y="364"/>
                  <a:pt x="299" y="364"/>
                </a:cubicBezTo>
                <a:cubicBezTo>
                  <a:pt x="299" y="364"/>
                  <a:pt x="299" y="364"/>
                  <a:pt x="299" y="363"/>
                </a:cubicBezTo>
                <a:cubicBezTo>
                  <a:pt x="299" y="363"/>
                  <a:pt x="299" y="363"/>
                  <a:pt x="299" y="363"/>
                </a:cubicBezTo>
                <a:cubicBezTo>
                  <a:pt x="299" y="363"/>
                  <a:pt x="299" y="363"/>
                  <a:pt x="299" y="363"/>
                </a:cubicBezTo>
                <a:cubicBezTo>
                  <a:pt x="299" y="362"/>
                  <a:pt x="299" y="361"/>
                  <a:pt x="300" y="361"/>
                </a:cubicBezTo>
                <a:cubicBezTo>
                  <a:pt x="300" y="358"/>
                  <a:pt x="301" y="355"/>
                  <a:pt x="302" y="353"/>
                </a:cubicBezTo>
                <a:cubicBezTo>
                  <a:pt x="302" y="353"/>
                  <a:pt x="302" y="353"/>
                  <a:pt x="302" y="353"/>
                </a:cubicBezTo>
                <a:cubicBezTo>
                  <a:pt x="302" y="352"/>
                  <a:pt x="303" y="351"/>
                  <a:pt x="303" y="350"/>
                </a:cubicBezTo>
                <a:cubicBezTo>
                  <a:pt x="304" y="350"/>
                  <a:pt x="304" y="350"/>
                  <a:pt x="305" y="349"/>
                </a:cubicBezTo>
                <a:cubicBezTo>
                  <a:pt x="306" y="348"/>
                  <a:pt x="308" y="348"/>
                  <a:pt x="310" y="347"/>
                </a:cubicBezTo>
                <a:cubicBezTo>
                  <a:pt x="310" y="347"/>
                  <a:pt x="310" y="347"/>
                  <a:pt x="310" y="347"/>
                </a:cubicBezTo>
                <a:cubicBezTo>
                  <a:pt x="312" y="347"/>
                  <a:pt x="313" y="347"/>
                  <a:pt x="315" y="347"/>
                </a:cubicBezTo>
                <a:cubicBezTo>
                  <a:pt x="317" y="347"/>
                  <a:pt x="317" y="347"/>
                  <a:pt x="317" y="347"/>
                </a:cubicBezTo>
                <a:cubicBezTo>
                  <a:pt x="317" y="347"/>
                  <a:pt x="318" y="347"/>
                  <a:pt x="319" y="347"/>
                </a:cubicBezTo>
                <a:cubicBezTo>
                  <a:pt x="323" y="347"/>
                  <a:pt x="328" y="347"/>
                  <a:pt x="332" y="347"/>
                </a:cubicBezTo>
                <a:cubicBezTo>
                  <a:pt x="333" y="347"/>
                  <a:pt x="334" y="347"/>
                  <a:pt x="334" y="347"/>
                </a:cubicBezTo>
                <a:cubicBezTo>
                  <a:pt x="335" y="347"/>
                  <a:pt x="335" y="347"/>
                  <a:pt x="335" y="347"/>
                </a:cubicBezTo>
                <a:cubicBezTo>
                  <a:pt x="335" y="347"/>
                  <a:pt x="335" y="347"/>
                  <a:pt x="336" y="347"/>
                </a:cubicBezTo>
                <a:cubicBezTo>
                  <a:pt x="336" y="347"/>
                  <a:pt x="337" y="347"/>
                  <a:pt x="337" y="347"/>
                </a:cubicBezTo>
                <a:cubicBezTo>
                  <a:pt x="337" y="347"/>
                  <a:pt x="337" y="347"/>
                  <a:pt x="337" y="347"/>
                </a:cubicBezTo>
                <a:cubicBezTo>
                  <a:pt x="341" y="347"/>
                  <a:pt x="345" y="348"/>
                  <a:pt x="345" y="351"/>
                </a:cubicBezTo>
                <a:cubicBezTo>
                  <a:pt x="345" y="351"/>
                  <a:pt x="345" y="351"/>
                  <a:pt x="345" y="351"/>
                </a:cubicBezTo>
                <a:cubicBezTo>
                  <a:pt x="345" y="351"/>
                  <a:pt x="345" y="351"/>
                  <a:pt x="345" y="352"/>
                </a:cubicBezTo>
                <a:cubicBezTo>
                  <a:pt x="345" y="355"/>
                  <a:pt x="344" y="359"/>
                  <a:pt x="343" y="362"/>
                </a:cubicBezTo>
                <a:cubicBezTo>
                  <a:pt x="343" y="362"/>
                  <a:pt x="343" y="362"/>
                  <a:pt x="343" y="362"/>
                </a:cubicBezTo>
                <a:cubicBezTo>
                  <a:pt x="343" y="363"/>
                  <a:pt x="343" y="363"/>
                  <a:pt x="343" y="363"/>
                </a:cubicBezTo>
                <a:cubicBezTo>
                  <a:pt x="343" y="364"/>
                  <a:pt x="343" y="364"/>
                  <a:pt x="342" y="365"/>
                </a:cubicBezTo>
                <a:cubicBezTo>
                  <a:pt x="342" y="365"/>
                  <a:pt x="342" y="365"/>
                  <a:pt x="342" y="366"/>
                </a:cubicBezTo>
                <a:cubicBezTo>
                  <a:pt x="342" y="366"/>
                  <a:pt x="342" y="366"/>
                  <a:pt x="342" y="366"/>
                </a:cubicBezTo>
                <a:cubicBezTo>
                  <a:pt x="342" y="366"/>
                  <a:pt x="342" y="366"/>
                  <a:pt x="342" y="366"/>
                </a:cubicBezTo>
                <a:cubicBezTo>
                  <a:pt x="337" y="371"/>
                  <a:pt x="325" y="369"/>
                  <a:pt x="320" y="369"/>
                </a:cubicBezTo>
                <a:close/>
                <a:moveTo>
                  <a:pt x="212" y="404"/>
                </a:moveTo>
                <a:cubicBezTo>
                  <a:pt x="212" y="404"/>
                  <a:pt x="212" y="403"/>
                  <a:pt x="212" y="403"/>
                </a:cubicBezTo>
                <a:cubicBezTo>
                  <a:pt x="213" y="403"/>
                  <a:pt x="213" y="402"/>
                  <a:pt x="213" y="402"/>
                </a:cubicBezTo>
                <a:cubicBezTo>
                  <a:pt x="213" y="402"/>
                  <a:pt x="213" y="402"/>
                  <a:pt x="213" y="402"/>
                </a:cubicBezTo>
                <a:cubicBezTo>
                  <a:pt x="213" y="402"/>
                  <a:pt x="213" y="402"/>
                  <a:pt x="213" y="402"/>
                </a:cubicBezTo>
                <a:cubicBezTo>
                  <a:pt x="213" y="401"/>
                  <a:pt x="214" y="401"/>
                  <a:pt x="214" y="400"/>
                </a:cubicBezTo>
                <a:cubicBezTo>
                  <a:pt x="216" y="396"/>
                  <a:pt x="217" y="393"/>
                  <a:pt x="219" y="389"/>
                </a:cubicBezTo>
                <a:cubicBezTo>
                  <a:pt x="219" y="389"/>
                  <a:pt x="219" y="389"/>
                  <a:pt x="219" y="389"/>
                </a:cubicBezTo>
                <a:cubicBezTo>
                  <a:pt x="219" y="389"/>
                  <a:pt x="219" y="389"/>
                  <a:pt x="219" y="389"/>
                </a:cubicBezTo>
                <a:cubicBezTo>
                  <a:pt x="220" y="388"/>
                  <a:pt x="220" y="388"/>
                  <a:pt x="220" y="388"/>
                </a:cubicBezTo>
                <a:cubicBezTo>
                  <a:pt x="220" y="388"/>
                  <a:pt x="220" y="388"/>
                  <a:pt x="220" y="387"/>
                </a:cubicBezTo>
                <a:cubicBezTo>
                  <a:pt x="220" y="387"/>
                  <a:pt x="220" y="387"/>
                  <a:pt x="221" y="387"/>
                </a:cubicBezTo>
                <a:cubicBezTo>
                  <a:pt x="226" y="380"/>
                  <a:pt x="238" y="382"/>
                  <a:pt x="245" y="382"/>
                </a:cubicBezTo>
                <a:cubicBezTo>
                  <a:pt x="245" y="382"/>
                  <a:pt x="245" y="382"/>
                  <a:pt x="245" y="382"/>
                </a:cubicBezTo>
                <a:cubicBezTo>
                  <a:pt x="247" y="382"/>
                  <a:pt x="253" y="381"/>
                  <a:pt x="258" y="382"/>
                </a:cubicBezTo>
                <a:cubicBezTo>
                  <a:pt x="259" y="382"/>
                  <a:pt x="261" y="382"/>
                  <a:pt x="262" y="382"/>
                </a:cubicBezTo>
                <a:cubicBezTo>
                  <a:pt x="263" y="382"/>
                  <a:pt x="264" y="383"/>
                  <a:pt x="264" y="383"/>
                </a:cubicBezTo>
                <a:cubicBezTo>
                  <a:pt x="266" y="384"/>
                  <a:pt x="267" y="385"/>
                  <a:pt x="267" y="387"/>
                </a:cubicBezTo>
                <a:cubicBezTo>
                  <a:pt x="267" y="387"/>
                  <a:pt x="267" y="387"/>
                  <a:pt x="267" y="387"/>
                </a:cubicBezTo>
                <a:cubicBezTo>
                  <a:pt x="267" y="387"/>
                  <a:pt x="267" y="387"/>
                  <a:pt x="267" y="388"/>
                </a:cubicBezTo>
                <a:cubicBezTo>
                  <a:pt x="267" y="388"/>
                  <a:pt x="267" y="388"/>
                  <a:pt x="267" y="388"/>
                </a:cubicBezTo>
                <a:cubicBezTo>
                  <a:pt x="262" y="402"/>
                  <a:pt x="262" y="402"/>
                  <a:pt x="262" y="402"/>
                </a:cubicBezTo>
                <a:cubicBezTo>
                  <a:pt x="262" y="403"/>
                  <a:pt x="261" y="404"/>
                  <a:pt x="260" y="405"/>
                </a:cubicBezTo>
                <a:cubicBezTo>
                  <a:pt x="259" y="406"/>
                  <a:pt x="258" y="407"/>
                  <a:pt x="256" y="407"/>
                </a:cubicBezTo>
                <a:cubicBezTo>
                  <a:pt x="256" y="407"/>
                  <a:pt x="256" y="407"/>
                  <a:pt x="256" y="407"/>
                </a:cubicBezTo>
                <a:cubicBezTo>
                  <a:pt x="254" y="408"/>
                  <a:pt x="252" y="409"/>
                  <a:pt x="250" y="409"/>
                </a:cubicBezTo>
                <a:cubicBezTo>
                  <a:pt x="249" y="409"/>
                  <a:pt x="249" y="409"/>
                  <a:pt x="249" y="409"/>
                </a:cubicBezTo>
                <a:cubicBezTo>
                  <a:pt x="249" y="409"/>
                  <a:pt x="249" y="409"/>
                  <a:pt x="248" y="409"/>
                </a:cubicBezTo>
                <a:cubicBezTo>
                  <a:pt x="244" y="410"/>
                  <a:pt x="240" y="409"/>
                  <a:pt x="235" y="409"/>
                </a:cubicBezTo>
                <a:cubicBezTo>
                  <a:pt x="231" y="409"/>
                  <a:pt x="227" y="410"/>
                  <a:pt x="222" y="410"/>
                </a:cubicBezTo>
                <a:cubicBezTo>
                  <a:pt x="219" y="410"/>
                  <a:pt x="215" y="409"/>
                  <a:pt x="213" y="406"/>
                </a:cubicBezTo>
                <a:cubicBezTo>
                  <a:pt x="213" y="406"/>
                  <a:pt x="213" y="406"/>
                  <a:pt x="213" y="406"/>
                </a:cubicBezTo>
                <a:cubicBezTo>
                  <a:pt x="213" y="406"/>
                  <a:pt x="213" y="406"/>
                  <a:pt x="213" y="406"/>
                </a:cubicBezTo>
                <a:cubicBezTo>
                  <a:pt x="213" y="405"/>
                  <a:pt x="213" y="405"/>
                  <a:pt x="212" y="405"/>
                </a:cubicBezTo>
                <a:cubicBezTo>
                  <a:pt x="212" y="405"/>
                  <a:pt x="212" y="405"/>
                  <a:pt x="212" y="405"/>
                </a:cubicBezTo>
                <a:cubicBezTo>
                  <a:pt x="212" y="405"/>
                  <a:pt x="212" y="405"/>
                  <a:pt x="212" y="405"/>
                </a:cubicBezTo>
                <a:cubicBezTo>
                  <a:pt x="212" y="404"/>
                  <a:pt x="212" y="404"/>
                  <a:pt x="212" y="404"/>
                </a:cubicBezTo>
                <a:close/>
                <a:moveTo>
                  <a:pt x="212" y="359"/>
                </a:moveTo>
                <a:cubicBezTo>
                  <a:pt x="212" y="359"/>
                  <a:pt x="212" y="359"/>
                  <a:pt x="212" y="359"/>
                </a:cubicBezTo>
                <a:cubicBezTo>
                  <a:pt x="209" y="364"/>
                  <a:pt x="209" y="364"/>
                  <a:pt x="209" y="364"/>
                </a:cubicBezTo>
                <a:cubicBezTo>
                  <a:pt x="209" y="364"/>
                  <a:pt x="208" y="365"/>
                  <a:pt x="207" y="366"/>
                </a:cubicBezTo>
                <a:cubicBezTo>
                  <a:pt x="206" y="367"/>
                  <a:pt x="205" y="367"/>
                  <a:pt x="203" y="368"/>
                </a:cubicBezTo>
                <a:cubicBezTo>
                  <a:pt x="203" y="368"/>
                  <a:pt x="203" y="368"/>
                  <a:pt x="202" y="368"/>
                </a:cubicBezTo>
                <a:cubicBezTo>
                  <a:pt x="202" y="369"/>
                  <a:pt x="202" y="369"/>
                  <a:pt x="202" y="369"/>
                </a:cubicBezTo>
                <a:cubicBezTo>
                  <a:pt x="202" y="369"/>
                  <a:pt x="202" y="369"/>
                  <a:pt x="202" y="369"/>
                </a:cubicBezTo>
                <a:cubicBezTo>
                  <a:pt x="201" y="369"/>
                  <a:pt x="200" y="369"/>
                  <a:pt x="199" y="369"/>
                </a:cubicBezTo>
                <a:cubicBezTo>
                  <a:pt x="197" y="370"/>
                  <a:pt x="196" y="370"/>
                  <a:pt x="194" y="370"/>
                </a:cubicBezTo>
                <a:cubicBezTo>
                  <a:pt x="189" y="370"/>
                  <a:pt x="189" y="370"/>
                  <a:pt x="189" y="370"/>
                </a:cubicBezTo>
                <a:cubicBezTo>
                  <a:pt x="189" y="370"/>
                  <a:pt x="189" y="370"/>
                  <a:pt x="189" y="370"/>
                </a:cubicBezTo>
                <a:cubicBezTo>
                  <a:pt x="184" y="370"/>
                  <a:pt x="178" y="370"/>
                  <a:pt x="172" y="370"/>
                </a:cubicBezTo>
                <a:cubicBezTo>
                  <a:pt x="170" y="370"/>
                  <a:pt x="165" y="369"/>
                  <a:pt x="164" y="366"/>
                </a:cubicBezTo>
                <a:cubicBezTo>
                  <a:pt x="164" y="366"/>
                  <a:pt x="164" y="365"/>
                  <a:pt x="164" y="365"/>
                </a:cubicBezTo>
                <a:cubicBezTo>
                  <a:pt x="165" y="364"/>
                  <a:pt x="166" y="362"/>
                  <a:pt x="166" y="362"/>
                </a:cubicBezTo>
                <a:cubicBezTo>
                  <a:pt x="168" y="358"/>
                  <a:pt x="170" y="355"/>
                  <a:pt x="173" y="352"/>
                </a:cubicBezTo>
                <a:cubicBezTo>
                  <a:pt x="173" y="352"/>
                  <a:pt x="173" y="352"/>
                  <a:pt x="173" y="352"/>
                </a:cubicBezTo>
                <a:cubicBezTo>
                  <a:pt x="173" y="352"/>
                  <a:pt x="173" y="352"/>
                  <a:pt x="173" y="352"/>
                </a:cubicBezTo>
                <a:cubicBezTo>
                  <a:pt x="180" y="345"/>
                  <a:pt x="193" y="347"/>
                  <a:pt x="201" y="347"/>
                </a:cubicBezTo>
                <a:cubicBezTo>
                  <a:pt x="205" y="347"/>
                  <a:pt x="210" y="346"/>
                  <a:pt x="213" y="348"/>
                </a:cubicBezTo>
                <a:cubicBezTo>
                  <a:pt x="213" y="348"/>
                  <a:pt x="213" y="348"/>
                  <a:pt x="213" y="348"/>
                </a:cubicBezTo>
                <a:cubicBezTo>
                  <a:pt x="214" y="348"/>
                  <a:pt x="214" y="348"/>
                  <a:pt x="214" y="348"/>
                </a:cubicBezTo>
                <a:cubicBezTo>
                  <a:pt x="214" y="348"/>
                  <a:pt x="214" y="349"/>
                  <a:pt x="214" y="349"/>
                </a:cubicBezTo>
                <a:cubicBezTo>
                  <a:pt x="215" y="349"/>
                  <a:pt x="216" y="350"/>
                  <a:pt x="216" y="350"/>
                </a:cubicBezTo>
                <a:cubicBezTo>
                  <a:pt x="216" y="351"/>
                  <a:pt x="216" y="352"/>
                  <a:pt x="215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4" y="355"/>
                  <a:pt x="213" y="357"/>
                  <a:pt x="212" y="359"/>
                </a:cubicBezTo>
                <a:close/>
                <a:moveTo>
                  <a:pt x="266" y="369"/>
                </a:moveTo>
                <a:cubicBezTo>
                  <a:pt x="266" y="369"/>
                  <a:pt x="265" y="369"/>
                  <a:pt x="264" y="369"/>
                </a:cubicBezTo>
                <a:cubicBezTo>
                  <a:pt x="264" y="369"/>
                  <a:pt x="264" y="370"/>
                  <a:pt x="264" y="370"/>
                </a:cubicBezTo>
                <a:cubicBezTo>
                  <a:pt x="261" y="370"/>
                  <a:pt x="258" y="370"/>
                  <a:pt x="254" y="370"/>
                </a:cubicBezTo>
                <a:cubicBezTo>
                  <a:pt x="240" y="370"/>
                  <a:pt x="240" y="370"/>
                  <a:pt x="240" y="370"/>
                </a:cubicBezTo>
                <a:cubicBezTo>
                  <a:pt x="238" y="370"/>
                  <a:pt x="233" y="369"/>
                  <a:pt x="231" y="366"/>
                </a:cubicBezTo>
                <a:cubicBezTo>
                  <a:pt x="231" y="366"/>
                  <a:pt x="231" y="365"/>
                  <a:pt x="231" y="365"/>
                </a:cubicBezTo>
                <a:cubicBezTo>
                  <a:pt x="231" y="365"/>
                  <a:pt x="231" y="365"/>
                  <a:pt x="231" y="364"/>
                </a:cubicBezTo>
                <a:cubicBezTo>
                  <a:pt x="232" y="363"/>
                  <a:pt x="233" y="362"/>
                  <a:pt x="233" y="361"/>
                </a:cubicBezTo>
                <a:cubicBezTo>
                  <a:pt x="234" y="358"/>
                  <a:pt x="235" y="354"/>
                  <a:pt x="238" y="352"/>
                </a:cubicBezTo>
                <a:cubicBezTo>
                  <a:pt x="238" y="351"/>
                  <a:pt x="238" y="351"/>
                  <a:pt x="238" y="351"/>
                </a:cubicBezTo>
                <a:cubicBezTo>
                  <a:pt x="238" y="351"/>
                  <a:pt x="238" y="351"/>
                  <a:pt x="238" y="351"/>
                </a:cubicBezTo>
                <a:cubicBezTo>
                  <a:pt x="239" y="351"/>
                  <a:pt x="239" y="351"/>
                  <a:pt x="239" y="351"/>
                </a:cubicBezTo>
                <a:cubicBezTo>
                  <a:pt x="239" y="350"/>
                  <a:pt x="239" y="350"/>
                  <a:pt x="239" y="350"/>
                </a:cubicBezTo>
                <a:cubicBezTo>
                  <a:pt x="239" y="350"/>
                  <a:pt x="239" y="350"/>
                  <a:pt x="239" y="350"/>
                </a:cubicBezTo>
                <a:cubicBezTo>
                  <a:pt x="241" y="349"/>
                  <a:pt x="244" y="348"/>
                  <a:pt x="246" y="348"/>
                </a:cubicBezTo>
                <a:cubicBezTo>
                  <a:pt x="246" y="348"/>
                  <a:pt x="246" y="347"/>
                  <a:pt x="247" y="347"/>
                </a:cubicBezTo>
                <a:cubicBezTo>
                  <a:pt x="248" y="347"/>
                  <a:pt x="249" y="347"/>
                  <a:pt x="251" y="347"/>
                </a:cubicBezTo>
                <a:cubicBezTo>
                  <a:pt x="259" y="347"/>
                  <a:pt x="259" y="347"/>
                  <a:pt x="259" y="347"/>
                </a:cubicBezTo>
                <a:cubicBezTo>
                  <a:pt x="262" y="347"/>
                  <a:pt x="265" y="347"/>
                  <a:pt x="267" y="347"/>
                </a:cubicBezTo>
                <a:cubicBezTo>
                  <a:pt x="271" y="347"/>
                  <a:pt x="276" y="346"/>
                  <a:pt x="279" y="349"/>
                </a:cubicBezTo>
                <a:cubicBezTo>
                  <a:pt x="279" y="349"/>
                  <a:pt x="280" y="349"/>
                  <a:pt x="280" y="350"/>
                </a:cubicBezTo>
                <a:cubicBezTo>
                  <a:pt x="280" y="350"/>
                  <a:pt x="280" y="350"/>
                  <a:pt x="280" y="350"/>
                </a:cubicBezTo>
                <a:cubicBezTo>
                  <a:pt x="280" y="350"/>
                  <a:pt x="280" y="350"/>
                  <a:pt x="280" y="350"/>
                </a:cubicBezTo>
                <a:cubicBezTo>
                  <a:pt x="280" y="350"/>
                  <a:pt x="280" y="350"/>
                  <a:pt x="280" y="350"/>
                </a:cubicBezTo>
                <a:cubicBezTo>
                  <a:pt x="280" y="351"/>
                  <a:pt x="280" y="351"/>
                  <a:pt x="280" y="352"/>
                </a:cubicBezTo>
                <a:cubicBezTo>
                  <a:pt x="280" y="355"/>
                  <a:pt x="278" y="359"/>
                  <a:pt x="277" y="361"/>
                </a:cubicBezTo>
                <a:cubicBezTo>
                  <a:pt x="277" y="361"/>
                  <a:pt x="277" y="361"/>
                  <a:pt x="277" y="361"/>
                </a:cubicBezTo>
                <a:cubicBezTo>
                  <a:pt x="277" y="362"/>
                  <a:pt x="277" y="362"/>
                  <a:pt x="276" y="363"/>
                </a:cubicBezTo>
                <a:cubicBezTo>
                  <a:pt x="276" y="363"/>
                  <a:pt x="276" y="363"/>
                  <a:pt x="276" y="363"/>
                </a:cubicBezTo>
                <a:cubicBezTo>
                  <a:pt x="276" y="364"/>
                  <a:pt x="276" y="364"/>
                  <a:pt x="276" y="364"/>
                </a:cubicBezTo>
                <a:cubicBezTo>
                  <a:pt x="276" y="364"/>
                  <a:pt x="276" y="364"/>
                  <a:pt x="276" y="364"/>
                </a:cubicBezTo>
                <a:cubicBezTo>
                  <a:pt x="276" y="364"/>
                  <a:pt x="275" y="365"/>
                  <a:pt x="275" y="365"/>
                </a:cubicBezTo>
                <a:cubicBezTo>
                  <a:pt x="275" y="365"/>
                  <a:pt x="275" y="365"/>
                  <a:pt x="275" y="365"/>
                </a:cubicBezTo>
                <a:cubicBezTo>
                  <a:pt x="275" y="365"/>
                  <a:pt x="275" y="365"/>
                  <a:pt x="275" y="365"/>
                </a:cubicBezTo>
                <a:cubicBezTo>
                  <a:pt x="275" y="366"/>
                  <a:pt x="275" y="366"/>
                  <a:pt x="275" y="366"/>
                </a:cubicBezTo>
                <a:cubicBezTo>
                  <a:pt x="274" y="366"/>
                  <a:pt x="274" y="367"/>
                  <a:pt x="273" y="367"/>
                </a:cubicBezTo>
                <a:cubicBezTo>
                  <a:pt x="273" y="367"/>
                  <a:pt x="272" y="367"/>
                  <a:pt x="272" y="368"/>
                </a:cubicBezTo>
                <a:cubicBezTo>
                  <a:pt x="271" y="368"/>
                  <a:pt x="271" y="368"/>
                  <a:pt x="271" y="368"/>
                </a:cubicBezTo>
                <a:cubicBezTo>
                  <a:pt x="271" y="368"/>
                  <a:pt x="271" y="368"/>
                  <a:pt x="271" y="368"/>
                </a:cubicBezTo>
                <a:cubicBezTo>
                  <a:pt x="269" y="369"/>
                  <a:pt x="268" y="369"/>
                  <a:pt x="266" y="369"/>
                </a:cubicBezTo>
                <a:close/>
                <a:moveTo>
                  <a:pt x="172" y="430"/>
                </a:moveTo>
                <a:cubicBezTo>
                  <a:pt x="172" y="430"/>
                  <a:pt x="172" y="430"/>
                  <a:pt x="172" y="430"/>
                </a:cubicBezTo>
                <a:cubicBezTo>
                  <a:pt x="172" y="433"/>
                  <a:pt x="169" y="437"/>
                  <a:pt x="167" y="439"/>
                </a:cubicBezTo>
                <a:cubicBezTo>
                  <a:pt x="167" y="439"/>
                  <a:pt x="167" y="439"/>
                  <a:pt x="167" y="439"/>
                </a:cubicBezTo>
                <a:cubicBezTo>
                  <a:pt x="165" y="443"/>
                  <a:pt x="164" y="447"/>
                  <a:pt x="161" y="450"/>
                </a:cubicBezTo>
                <a:cubicBezTo>
                  <a:pt x="161" y="450"/>
                  <a:pt x="161" y="450"/>
                  <a:pt x="161" y="451"/>
                </a:cubicBezTo>
                <a:cubicBezTo>
                  <a:pt x="160" y="451"/>
                  <a:pt x="160" y="451"/>
                  <a:pt x="160" y="451"/>
                </a:cubicBezTo>
                <a:cubicBezTo>
                  <a:pt x="160" y="451"/>
                  <a:pt x="160" y="451"/>
                  <a:pt x="160" y="452"/>
                </a:cubicBezTo>
                <a:cubicBezTo>
                  <a:pt x="159" y="452"/>
                  <a:pt x="159" y="452"/>
                  <a:pt x="159" y="452"/>
                </a:cubicBezTo>
                <a:cubicBezTo>
                  <a:pt x="159" y="452"/>
                  <a:pt x="159" y="452"/>
                  <a:pt x="159" y="452"/>
                </a:cubicBezTo>
                <a:cubicBezTo>
                  <a:pt x="156" y="455"/>
                  <a:pt x="153" y="456"/>
                  <a:pt x="150" y="457"/>
                </a:cubicBezTo>
                <a:cubicBezTo>
                  <a:pt x="149" y="457"/>
                  <a:pt x="149" y="457"/>
                  <a:pt x="149" y="458"/>
                </a:cubicBezTo>
                <a:cubicBezTo>
                  <a:pt x="146" y="458"/>
                  <a:pt x="144" y="458"/>
                  <a:pt x="142" y="458"/>
                </a:cubicBezTo>
                <a:cubicBezTo>
                  <a:pt x="141" y="458"/>
                  <a:pt x="141" y="458"/>
                  <a:pt x="141" y="458"/>
                </a:cubicBezTo>
                <a:cubicBezTo>
                  <a:pt x="141" y="458"/>
                  <a:pt x="141" y="458"/>
                  <a:pt x="141" y="458"/>
                </a:cubicBezTo>
                <a:cubicBezTo>
                  <a:pt x="132" y="458"/>
                  <a:pt x="124" y="458"/>
                  <a:pt x="115" y="458"/>
                </a:cubicBezTo>
                <a:cubicBezTo>
                  <a:pt x="114" y="458"/>
                  <a:pt x="114" y="458"/>
                  <a:pt x="113" y="458"/>
                </a:cubicBezTo>
                <a:cubicBezTo>
                  <a:pt x="112" y="458"/>
                  <a:pt x="111" y="458"/>
                  <a:pt x="110" y="458"/>
                </a:cubicBezTo>
                <a:cubicBezTo>
                  <a:pt x="109" y="457"/>
                  <a:pt x="107" y="456"/>
                  <a:pt x="107" y="456"/>
                </a:cubicBezTo>
                <a:cubicBezTo>
                  <a:pt x="106" y="455"/>
                  <a:pt x="106" y="453"/>
                  <a:pt x="106" y="452"/>
                </a:cubicBezTo>
                <a:cubicBezTo>
                  <a:pt x="106" y="451"/>
                  <a:pt x="106" y="451"/>
                  <a:pt x="107" y="450"/>
                </a:cubicBezTo>
                <a:cubicBezTo>
                  <a:pt x="107" y="449"/>
                  <a:pt x="107" y="449"/>
                  <a:pt x="107" y="449"/>
                </a:cubicBezTo>
                <a:cubicBezTo>
                  <a:pt x="107" y="449"/>
                  <a:pt x="107" y="449"/>
                  <a:pt x="107" y="449"/>
                </a:cubicBezTo>
                <a:cubicBezTo>
                  <a:pt x="107" y="448"/>
                  <a:pt x="107" y="448"/>
                  <a:pt x="107" y="448"/>
                </a:cubicBezTo>
                <a:cubicBezTo>
                  <a:pt x="107" y="448"/>
                  <a:pt x="107" y="448"/>
                  <a:pt x="107" y="448"/>
                </a:cubicBezTo>
                <a:cubicBezTo>
                  <a:pt x="109" y="445"/>
                  <a:pt x="112" y="442"/>
                  <a:pt x="114" y="439"/>
                </a:cubicBezTo>
                <a:cubicBezTo>
                  <a:pt x="116" y="436"/>
                  <a:pt x="117" y="433"/>
                  <a:pt x="119" y="431"/>
                </a:cubicBezTo>
                <a:cubicBezTo>
                  <a:pt x="120" y="431"/>
                  <a:pt x="120" y="430"/>
                  <a:pt x="120" y="430"/>
                </a:cubicBezTo>
                <a:cubicBezTo>
                  <a:pt x="120" y="430"/>
                  <a:pt x="120" y="430"/>
                  <a:pt x="120" y="430"/>
                </a:cubicBezTo>
                <a:cubicBezTo>
                  <a:pt x="121" y="430"/>
                  <a:pt x="121" y="429"/>
                  <a:pt x="122" y="429"/>
                </a:cubicBezTo>
                <a:cubicBezTo>
                  <a:pt x="122" y="429"/>
                  <a:pt x="122" y="429"/>
                  <a:pt x="122" y="429"/>
                </a:cubicBezTo>
                <a:cubicBezTo>
                  <a:pt x="122" y="429"/>
                  <a:pt x="122" y="429"/>
                  <a:pt x="122" y="429"/>
                </a:cubicBezTo>
                <a:cubicBezTo>
                  <a:pt x="125" y="426"/>
                  <a:pt x="128" y="425"/>
                  <a:pt x="132" y="424"/>
                </a:cubicBezTo>
                <a:cubicBezTo>
                  <a:pt x="132" y="424"/>
                  <a:pt x="132" y="424"/>
                  <a:pt x="132" y="424"/>
                </a:cubicBezTo>
                <a:cubicBezTo>
                  <a:pt x="132" y="424"/>
                  <a:pt x="132" y="424"/>
                  <a:pt x="132" y="424"/>
                </a:cubicBezTo>
                <a:cubicBezTo>
                  <a:pt x="133" y="424"/>
                  <a:pt x="133" y="424"/>
                  <a:pt x="134" y="424"/>
                </a:cubicBezTo>
                <a:cubicBezTo>
                  <a:pt x="135" y="424"/>
                  <a:pt x="135" y="424"/>
                  <a:pt x="135" y="424"/>
                </a:cubicBezTo>
                <a:cubicBezTo>
                  <a:pt x="136" y="424"/>
                  <a:pt x="136" y="424"/>
                  <a:pt x="137" y="424"/>
                </a:cubicBezTo>
                <a:cubicBezTo>
                  <a:pt x="137" y="423"/>
                  <a:pt x="137" y="423"/>
                  <a:pt x="138" y="423"/>
                </a:cubicBezTo>
                <a:cubicBezTo>
                  <a:pt x="138" y="423"/>
                  <a:pt x="138" y="423"/>
                  <a:pt x="138" y="423"/>
                </a:cubicBezTo>
                <a:cubicBezTo>
                  <a:pt x="138" y="423"/>
                  <a:pt x="138" y="423"/>
                  <a:pt x="138" y="423"/>
                </a:cubicBezTo>
                <a:cubicBezTo>
                  <a:pt x="146" y="423"/>
                  <a:pt x="153" y="423"/>
                  <a:pt x="161" y="423"/>
                </a:cubicBezTo>
                <a:cubicBezTo>
                  <a:pt x="161" y="423"/>
                  <a:pt x="161" y="423"/>
                  <a:pt x="161" y="423"/>
                </a:cubicBezTo>
                <a:cubicBezTo>
                  <a:pt x="163" y="423"/>
                  <a:pt x="163" y="423"/>
                  <a:pt x="163" y="423"/>
                </a:cubicBezTo>
                <a:cubicBezTo>
                  <a:pt x="165" y="423"/>
                  <a:pt x="166" y="424"/>
                  <a:pt x="167" y="424"/>
                </a:cubicBezTo>
                <a:cubicBezTo>
                  <a:pt x="168" y="424"/>
                  <a:pt x="168" y="424"/>
                  <a:pt x="169" y="425"/>
                </a:cubicBezTo>
                <a:cubicBezTo>
                  <a:pt x="169" y="425"/>
                  <a:pt x="169" y="425"/>
                  <a:pt x="169" y="425"/>
                </a:cubicBezTo>
                <a:cubicBezTo>
                  <a:pt x="169" y="425"/>
                  <a:pt x="169" y="425"/>
                  <a:pt x="170" y="425"/>
                </a:cubicBezTo>
                <a:cubicBezTo>
                  <a:pt x="172" y="426"/>
                  <a:pt x="173" y="428"/>
                  <a:pt x="172" y="430"/>
                </a:cubicBezTo>
                <a:close/>
                <a:moveTo>
                  <a:pt x="188" y="402"/>
                </a:moveTo>
                <a:cubicBezTo>
                  <a:pt x="188" y="402"/>
                  <a:pt x="188" y="402"/>
                  <a:pt x="188" y="402"/>
                </a:cubicBezTo>
                <a:cubicBezTo>
                  <a:pt x="188" y="402"/>
                  <a:pt x="188" y="402"/>
                  <a:pt x="188" y="402"/>
                </a:cubicBezTo>
                <a:cubicBezTo>
                  <a:pt x="188" y="403"/>
                  <a:pt x="187" y="403"/>
                  <a:pt x="187" y="404"/>
                </a:cubicBezTo>
                <a:cubicBezTo>
                  <a:pt x="187" y="404"/>
                  <a:pt x="187" y="404"/>
                  <a:pt x="187" y="404"/>
                </a:cubicBezTo>
                <a:cubicBezTo>
                  <a:pt x="185" y="406"/>
                  <a:pt x="182" y="407"/>
                  <a:pt x="179" y="408"/>
                </a:cubicBezTo>
                <a:cubicBezTo>
                  <a:pt x="179" y="408"/>
                  <a:pt x="179" y="408"/>
                  <a:pt x="179" y="408"/>
                </a:cubicBezTo>
                <a:cubicBezTo>
                  <a:pt x="179" y="409"/>
                  <a:pt x="178" y="409"/>
                  <a:pt x="178" y="409"/>
                </a:cubicBezTo>
                <a:cubicBezTo>
                  <a:pt x="177" y="409"/>
                  <a:pt x="177" y="409"/>
                  <a:pt x="177" y="409"/>
                </a:cubicBezTo>
                <a:cubicBezTo>
                  <a:pt x="177" y="409"/>
                  <a:pt x="177" y="409"/>
                  <a:pt x="176" y="409"/>
                </a:cubicBezTo>
                <a:cubicBezTo>
                  <a:pt x="174" y="409"/>
                  <a:pt x="172" y="410"/>
                  <a:pt x="171" y="410"/>
                </a:cubicBezTo>
                <a:cubicBezTo>
                  <a:pt x="170" y="410"/>
                  <a:pt x="170" y="410"/>
                  <a:pt x="170" y="410"/>
                </a:cubicBezTo>
                <a:cubicBezTo>
                  <a:pt x="167" y="410"/>
                  <a:pt x="164" y="410"/>
                  <a:pt x="161" y="410"/>
                </a:cubicBezTo>
                <a:cubicBezTo>
                  <a:pt x="156" y="410"/>
                  <a:pt x="151" y="410"/>
                  <a:pt x="146" y="410"/>
                </a:cubicBezTo>
                <a:cubicBezTo>
                  <a:pt x="146" y="410"/>
                  <a:pt x="145" y="410"/>
                  <a:pt x="144" y="410"/>
                </a:cubicBezTo>
                <a:cubicBezTo>
                  <a:pt x="144" y="410"/>
                  <a:pt x="144" y="410"/>
                  <a:pt x="144" y="410"/>
                </a:cubicBezTo>
                <a:cubicBezTo>
                  <a:pt x="143" y="409"/>
                  <a:pt x="143" y="409"/>
                  <a:pt x="142" y="409"/>
                </a:cubicBezTo>
                <a:cubicBezTo>
                  <a:pt x="142" y="409"/>
                  <a:pt x="142" y="409"/>
                  <a:pt x="142" y="409"/>
                </a:cubicBezTo>
                <a:cubicBezTo>
                  <a:pt x="142" y="409"/>
                  <a:pt x="142" y="409"/>
                  <a:pt x="142" y="409"/>
                </a:cubicBezTo>
                <a:cubicBezTo>
                  <a:pt x="140" y="409"/>
                  <a:pt x="138" y="407"/>
                  <a:pt x="138" y="405"/>
                </a:cubicBezTo>
                <a:cubicBezTo>
                  <a:pt x="138" y="405"/>
                  <a:pt x="138" y="404"/>
                  <a:pt x="138" y="404"/>
                </a:cubicBezTo>
                <a:cubicBezTo>
                  <a:pt x="138" y="404"/>
                  <a:pt x="138" y="404"/>
                  <a:pt x="138" y="403"/>
                </a:cubicBezTo>
                <a:cubicBezTo>
                  <a:pt x="138" y="403"/>
                  <a:pt x="138" y="403"/>
                  <a:pt x="139" y="402"/>
                </a:cubicBezTo>
                <a:cubicBezTo>
                  <a:pt x="139" y="402"/>
                  <a:pt x="139" y="402"/>
                  <a:pt x="139" y="402"/>
                </a:cubicBezTo>
                <a:cubicBezTo>
                  <a:pt x="139" y="402"/>
                  <a:pt x="139" y="402"/>
                  <a:pt x="139" y="402"/>
                </a:cubicBezTo>
                <a:cubicBezTo>
                  <a:pt x="139" y="402"/>
                  <a:pt x="139" y="401"/>
                  <a:pt x="140" y="401"/>
                </a:cubicBezTo>
                <a:cubicBezTo>
                  <a:pt x="142" y="397"/>
                  <a:pt x="144" y="394"/>
                  <a:pt x="147" y="390"/>
                </a:cubicBezTo>
                <a:cubicBezTo>
                  <a:pt x="147" y="390"/>
                  <a:pt x="147" y="390"/>
                  <a:pt x="147" y="390"/>
                </a:cubicBezTo>
                <a:cubicBezTo>
                  <a:pt x="148" y="389"/>
                  <a:pt x="148" y="389"/>
                  <a:pt x="148" y="389"/>
                </a:cubicBezTo>
                <a:cubicBezTo>
                  <a:pt x="149" y="388"/>
                  <a:pt x="149" y="387"/>
                  <a:pt x="151" y="386"/>
                </a:cubicBezTo>
                <a:cubicBezTo>
                  <a:pt x="151" y="385"/>
                  <a:pt x="152" y="385"/>
                  <a:pt x="153" y="385"/>
                </a:cubicBezTo>
                <a:cubicBezTo>
                  <a:pt x="153" y="384"/>
                  <a:pt x="154" y="384"/>
                  <a:pt x="154" y="384"/>
                </a:cubicBezTo>
                <a:cubicBezTo>
                  <a:pt x="154" y="384"/>
                  <a:pt x="154" y="384"/>
                  <a:pt x="155" y="384"/>
                </a:cubicBezTo>
                <a:cubicBezTo>
                  <a:pt x="155" y="384"/>
                  <a:pt x="155" y="384"/>
                  <a:pt x="155" y="384"/>
                </a:cubicBezTo>
                <a:cubicBezTo>
                  <a:pt x="155" y="384"/>
                  <a:pt x="155" y="384"/>
                  <a:pt x="156" y="383"/>
                </a:cubicBezTo>
                <a:cubicBezTo>
                  <a:pt x="157" y="383"/>
                  <a:pt x="158" y="383"/>
                  <a:pt x="160" y="382"/>
                </a:cubicBezTo>
                <a:cubicBezTo>
                  <a:pt x="161" y="382"/>
                  <a:pt x="163" y="382"/>
                  <a:pt x="165" y="382"/>
                </a:cubicBezTo>
                <a:cubicBezTo>
                  <a:pt x="169" y="382"/>
                  <a:pt x="169" y="382"/>
                  <a:pt x="169" y="382"/>
                </a:cubicBezTo>
                <a:cubicBezTo>
                  <a:pt x="170" y="382"/>
                  <a:pt x="171" y="382"/>
                  <a:pt x="172" y="382"/>
                </a:cubicBezTo>
                <a:cubicBezTo>
                  <a:pt x="177" y="382"/>
                  <a:pt x="181" y="382"/>
                  <a:pt x="185" y="382"/>
                </a:cubicBezTo>
                <a:cubicBezTo>
                  <a:pt x="185" y="382"/>
                  <a:pt x="185" y="382"/>
                  <a:pt x="185" y="382"/>
                </a:cubicBezTo>
                <a:cubicBezTo>
                  <a:pt x="187" y="382"/>
                  <a:pt x="187" y="382"/>
                  <a:pt x="187" y="382"/>
                </a:cubicBezTo>
                <a:cubicBezTo>
                  <a:pt x="189" y="382"/>
                  <a:pt x="190" y="382"/>
                  <a:pt x="191" y="382"/>
                </a:cubicBezTo>
                <a:cubicBezTo>
                  <a:pt x="193" y="383"/>
                  <a:pt x="193" y="383"/>
                  <a:pt x="194" y="383"/>
                </a:cubicBezTo>
                <a:cubicBezTo>
                  <a:pt x="196" y="384"/>
                  <a:pt x="197" y="386"/>
                  <a:pt x="196" y="389"/>
                </a:cubicBezTo>
                <a:cubicBezTo>
                  <a:pt x="194" y="392"/>
                  <a:pt x="192" y="395"/>
                  <a:pt x="190" y="398"/>
                </a:cubicBezTo>
                <a:cubicBezTo>
                  <a:pt x="188" y="402"/>
                  <a:pt x="188" y="402"/>
                  <a:pt x="188" y="402"/>
                </a:cubicBezTo>
                <a:cubicBezTo>
                  <a:pt x="188" y="402"/>
                  <a:pt x="188" y="402"/>
                  <a:pt x="188" y="402"/>
                </a:cubicBezTo>
                <a:close/>
                <a:moveTo>
                  <a:pt x="411" y="448"/>
                </a:moveTo>
                <a:cubicBezTo>
                  <a:pt x="411" y="449"/>
                  <a:pt x="411" y="449"/>
                  <a:pt x="411" y="450"/>
                </a:cubicBezTo>
                <a:cubicBezTo>
                  <a:pt x="411" y="450"/>
                  <a:pt x="411" y="450"/>
                  <a:pt x="411" y="450"/>
                </a:cubicBezTo>
                <a:cubicBezTo>
                  <a:pt x="411" y="451"/>
                  <a:pt x="411" y="451"/>
                  <a:pt x="410" y="451"/>
                </a:cubicBezTo>
                <a:cubicBezTo>
                  <a:pt x="410" y="451"/>
                  <a:pt x="410" y="451"/>
                  <a:pt x="410" y="452"/>
                </a:cubicBezTo>
                <a:cubicBezTo>
                  <a:pt x="410" y="452"/>
                  <a:pt x="410" y="452"/>
                  <a:pt x="410" y="452"/>
                </a:cubicBezTo>
                <a:cubicBezTo>
                  <a:pt x="410" y="452"/>
                  <a:pt x="409" y="453"/>
                  <a:pt x="409" y="453"/>
                </a:cubicBezTo>
                <a:cubicBezTo>
                  <a:pt x="409" y="453"/>
                  <a:pt x="409" y="453"/>
                  <a:pt x="409" y="453"/>
                </a:cubicBezTo>
                <a:cubicBezTo>
                  <a:pt x="408" y="454"/>
                  <a:pt x="408" y="454"/>
                  <a:pt x="407" y="455"/>
                </a:cubicBezTo>
                <a:cubicBezTo>
                  <a:pt x="407" y="455"/>
                  <a:pt x="407" y="455"/>
                  <a:pt x="407" y="455"/>
                </a:cubicBezTo>
                <a:cubicBezTo>
                  <a:pt x="407" y="455"/>
                  <a:pt x="407" y="455"/>
                  <a:pt x="407" y="455"/>
                </a:cubicBezTo>
                <a:cubicBezTo>
                  <a:pt x="406" y="455"/>
                  <a:pt x="406" y="456"/>
                  <a:pt x="405" y="456"/>
                </a:cubicBezTo>
                <a:cubicBezTo>
                  <a:pt x="405" y="456"/>
                  <a:pt x="405" y="456"/>
                  <a:pt x="405" y="456"/>
                </a:cubicBezTo>
                <a:cubicBezTo>
                  <a:pt x="404" y="456"/>
                  <a:pt x="404" y="456"/>
                  <a:pt x="404" y="456"/>
                </a:cubicBezTo>
                <a:cubicBezTo>
                  <a:pt x="403" y="456"/>
                  <a:pt x="403" y="457"/>
                  <a:pt x="403" y="457"/>
                </a:cubicBezTo>
                <a:cubicBezTo>
                  <a:pt x="403" y="457"/>
                  <a:pt x="403" y="457"/>
                  <a:pt x="402" y="457"/>
                </a:cubicBezTo>
                <a:cubicBezTo>
                  <a:pt x="402" y="457"/>
                  <a:pt x="402" y="457"/>
                  <a:pt x="402" y="457"/>
                </a:cubicBezTo>
                <a:cubicBezTo>
                  <a:pt x="402" y="457"/>
                  <a:pt x="401" y="457"/>
                  <a:pt x="400" y="457"/>
                </a:cubicBezTo>
                <a:cubicBezTo>
                  <a:pt x="400" y="457"/>
                  <a:pt x="399" y="457"/>
                  <a:pt x="399" y="457"/>
                </a:cubicBezTo>
                <a:cubicBezTo>
                  <a:pt x="398" y="458"/>
                  <a:pt x="398" y="458"/>
                  <a:pt x="397" y="458"/>
                </a:cubicBezTo>
                <a:cubicBezTo>
                  <a:pt x="397" y="458"/>
                  <a:pt x="397" y="458"/>
                  <a:pt x="397" y="458"/>
                </a:cubicBezTo>
                <a:cubicBezTo>
                  <a:pt x="396" y="458"/>
                  <a:pt x="396" y="458"/>
                  <a:pt x="396" y="458"/>
                </a:cubicBezTo>
                <a:cubicBezTo>
                  <a:pt x="396" y="458"/>
                  <a:pt x="396" y="458"/>
                  <a:pt x="396" y="458"/>
                </a:cubicBezTo>
                <a:cubicBezTo>
                  <a:pt x="393" y="458"/>
                  <a:pt x="390" y="458"/>
                  <a:pt x="387" y="458"/>
                </a:cubicBezTo>
                <a:cubicBezTo>
                  <a:pt x="373" y="458"/>
                  <a:pt x="212" y="458"/>
                  <a:pt x="200" y="458"/>
                </a:cubicBezTo>
                <a:cubicBezTo>
                  <a:pt x="199" y="458"/>
                  <a:pt x="198" y="458"/>
                  <a:pt x="198" y="458"/>
                </a:cubicBezTo>
                <a:cubicBezTo>
                  <a:pt x="197" y="458"/>
                  <a:pt x="196" y="458"/>
                  <a:pt x="195" y="457"/>
                </a:cubicBezTo>
                <a:cubicBezTo>
                  <a:pt x="193" y="457"/>
                  <a:pt x="192" y="456"/>
                  <a:pt x="191" y="455"/>
                </a:cubicBezTo>
                <a:cubicBezTo>
                  <a:pt x="190" y="454"/>
                  <a:pt x="190" y="453"/>
                  <a:pt x="189" y="452"/>
                </a:cubicBezTo>
                <a:cubicBezTo>
                  <a:pt x="189" y="451"/>
                  <a:pt x="189" y="450"/>
                  <a:pt x="190" y="449"/>
                </a:cubicBezTo>
                <a:cubicBezTo>
                  <a:pt x="191" y="448"/>
                  <a:pt x="191" y="448"/>
                  <a:pt x="191" y="448"/>
                </a:cubicBezTo>
                <a:cubicBezTo>
                  <a:pt x="191" y="448"/>
                  <a:pt x="191" y="448"/>
                  <a:pt x="191" y="448"/>
                </a:cubicBezTo>
                <a:cubicBezTo>
                  <a:pt x="192" y="444"/>
                  <a:pt x="194" y="440"/>
                  <a:pt x="196" y="437"/>
                </a:cubicBezTo>
                <a:cubicBezTo>
                  <a:pt x="196" y="436"/>
                  <a:pt x="197" y="435"/>
                  <a:pt x="197" y="435"/>
                </a:cubicBezTo>
                <a:cubicBezTo>
                  <a:pt x="198" y="432"/>
                  <a:pt x="198" y="432"/>
                  <a:pt x="198" y="432"/>
                </a:cubicBezTo>
                <a:cubicBezTo>
                  <a:pt x="199" y="431"/>
                  <a:pt x="200" y="430"/>
                  <a:pt x="201" y="428"/>
                </a:cubicBezTo>
                <a:cubicBezTo>
                  <a:pt x="201" y="428"/>
                  <a:pt x="202" y="428"/>
                  <a:pt x="202" y="428"/>
                </a:cubicBezTo>
                <a:cubicBezTo>
                  <a:pt x="202" y="428"/>
                  <a:pt x="202" y="428"/>
                  <a:pt x="203" y="428"/>
                </a:cubicBezTo>
                <a:cubicBezTo>
                  <a:pt x="203" y="427"/>
                  <a:pt x="203" y="427"/>
                  <a:pt x="203" y="427"/>
                </a:cubicBezTo>
                <a:cubicBezTo>
                  <a:pt x="203" y="427"/>
                  <a:pt x="203" y="427"/>
                  <a:pt x="203" y="427"/>
                </a:cubicBezTo>
                <a:cubicBezTo>
                  <a:pt x="204" y="427"/>
                  <a:pt x="204" y="427"/>
                  <a:pt x="204" y="427"/>
                </a:cubicBezTo>
                <a:cubicBezTo>
                  <a:pt x="204" y="426"/>
                  <a:pt x="205" y="426"/>
                  <a:pt x="205" y="426"/>
                </a:cubicBezTo>
                <a:cubicBezTo>
                  <a:pt x="205" y="426"/>
                  <a:pt x="206" y="426"/>
                  <a:pt x="206" y="425"/>
                </a:cubicBezTo>
                <a:cubicBezTo>
                  <a:pt x="206" y="425"/>
                  <a:pt x="207" y="425"/>
                  <a:pt x="207" y="425"/>
                </a:cubicBezTo>
                <a:cubicBezTo>
                  <a:pt x="208" y="425"/>
                  <a:pt x="208" y="425"/>
                  <a:pt x="209" y="424"/>
                </a:cubicBezTo>
                <a:cubicBezTo>
                  <a:pt x="209" y="424"/>
                  <a:pt x="210" y="424"/>
                  <a:pt x="210" y="424"/>
                </a:cubicBezTo>
                <a:cubicBezTo>
                  <a:pt x="210" y="424"/>
                  <a:pt x="210" y="424"/>
                  <a:pt x="210" y="424"/>
                </a:cubicBezTo>
                <a:cubicBezTo>
                  <a:pt x="212" y="423"/>
                  <a:pt x="214" y="423"/>
                  <a:pt x="216" y="423"/>
                </a:cubicBezTo>
                <a:cubicBezTo>
                  <a:pt x="216" y="423"/>
                  <a:pt x="385" y="423"/>
                  <a:pt x="392" y="423"/>
                </a:cubicBezTo>
                <a:cubicBezTo>
                  <a:pt x="393" y="423"/>
                  <a:pt x="395" y="423"/>
                  <a:pt x="397" y="423"/>
                </a:cubicBezTo>
                <a:cubicBezTo>
                  <a:pt x="398" y="423"/>
                  <a:pt x="399" y="423"/>
                  <a:pt x="400" y="423"/>
                </a:cubicBezTo>
                <a:cubicBezTo>
                  <a:pt x="400" y="423"/>
                  <a:pt x="400" y="423"/>
                  <a:pt x="400" y="423"/>
                </a:cubicBezTo>
                <a:cubicBezTo>
                  <a:pt x="401" y="423"/>
                  <a:pt x="402" y="423"/>
                  <a:pt x="402" y="423"/>
                </a:cubicBezTo>
                <a:cubicBezTo>
                  <a:pt x="403" y="423"/>
                  <a:pt x="403" y="423"/>
                  <a:pt x="403" y="423"/>
                </a:cubicBezTo>
                <a:cubicBezTo>
                  <a:pt x="403" y="423"/>
                  <a:pt x="403" y="423"/>
                  <a:pt x="403" y="423"/>
                </a:cubicBezTo>
                <a:cubicBezTo>
                  <a:pt x="404" y="424"/>
                  <a:pt x="404" y="424"/>
                  <a:pt x="405" y="424"/>
                </a:cubicBezTo>
                <a:cubicBezTo>
                  <a:pt x="405" y="424"/>
                  <a:pt x="405" y="424"/>
                  <a:pt x="405" y="424"/>
                </a:cubicBezTo>
                <a:cubicBezTo>
                  <a:pt x="406" y="425"/>
                  <a:pt x="406" y="425"/>
                  <a:pt x="407" y="425"/>
                </a:cubicBezTo>
                <a:cubicBezTo>
                  <a:pt x="407" y="425"/>
                  <a:pt x="407" y="425"/>
                  <a:pt x="407" y="425"/>
                </a:cubicBezTo>
                <a:cubicBezTo>
                  <a:pt x="407" y="425"/>
                  <a:pt x="407" y="425"/>
                  <a:pt x="407" y="425"/>
                </a:cubicBezTo>
                <a:cubicBezTo>
                  <a:pt x="408" y="426"/>
                  <a:pt x="408" y="426"/>
                  <a:pt x="408" y="426"/>
                </a:cubicBezTo>
                <a:cubicBezTo>
                  <a:pt x="409" y="427"/>
                  <a:pt x="409" y="427"/>
                  <a:pt x="410" y="428"/>
                </a:cubicBezTo>
                <a:cubicBezTo>
                  <a:pt x="411" y="429"/>
                  <a:pt x="411" y="430"/>
                  <a:pt x="411" y="431"/>
                </a:cubicBezTo>
                <a:cubicBezTo>
                  <a:pt x="411" y="432"/>
                  <a:pt x="411" y="432"/>
                  <a:pt x="411" y="432"/>
                </a:cubicBezTo>
                <a:cubicBezTo>
                  <a:pt x="411" y="432"/>
                  <a:pt x="411" y="432"/>
                  <a:pt x="411" y="432"/>
                </a:cubicBezTo>
                <a:cubicBezTo>
                  <a:pt x="411" y="436"/>
                  <a:pt x="411" y="441"/>
                  <a:pt x="411" y="445"/>
                </a:cubicBezTo>
                <a:cubicBezTo>
                  <a:pt x="411" y="446"/>
                  <a:pt x="411" y="447"/>
                  <a:pt x="411" y="448"/>
                </a:cubicBezTo>
                <a:close/>
                <a:moveTo>
                  <a:pt x="434" y="366"/>
                </a:moveTo>
                <a:cubicBezTo>
                  <a:pt x="434" y="366"/>
                  <a:pt x="434" y="366"/>
                  <a:pt x="434" y="366"/>
                </a:cubicBezTo>
                <a:cubicBezTo>
                  <a:pt x="434" y="366"/>
                  <a:pt x="434" y="366"/>
                  <a:pt x="434" y="365"/>
                </a:cubicBezTo>
                <a:cubicBezTo>
                  <a:pt x="433" y="365"/>
                  <a:pt x="433" y="364"/>
                  <a:pt x="432" y="363"/>
                </a:cubicBezTo>
                <a:cubicBezTo>
                  <a:pt x="432" y="362"/>
                  <a:pt x="432" y="362"/>
                  <a:pt x="432" y="362"/>
                </a:cubicBezTo>
                <a:cubicBezTo>
                  <a:pt x="432" y="362"/>
                  <a:pt x="432" y="361"/>
                  <a:pt x="432" y="360"/>
                </a:cubicBezTo>
                <a:cubicBezTo>
                  <a:pt x="432" y="360"/>
                  <a:pt x="432" y="360"/>
                  <a:pt x="432" y="360"/>
                </a:cubicBezTo>
                <a:cubicBezTo>
                  <a:pt x="432" y="358"/>
                  <a:pt x="432" y="355"/>
                  <a:pt x="432" y="353"/>
                </a:cubicBezTo>
                <a:cubicBezTo>
                  <a:pt x="432" y="352"/>
                  <a:pt x="432" y="352"/>
                  <a:pt x="432" y="352"/>
                </a:cubicBezTo>
                <a:cubicBezTo>
                  <a:pt x="432" y="351"/>
                  <a:pt x="432" y="350"/>
                  <a:pt x="432" y="350"/>
                </a:cubicBezTo>
                <a:cubicBezTo>
                  <a:pt x="433" y="349"/>
                  <a:pt x="434" y="349"/>
                  <a:pt x="435" y="348"/>
                </a:cubicBezTo>
                <a:cubicBezTo>
                  <a:pt x="436" y="348"/>
                  <a:pt x="437" y="347"/>
                  <a:pt x="438" y="347"/>
                </a:cubicBezTo>
                <a:cubicBezTo>
                  <a:pt x="438" y="347"/>
                  <a:pt x="438" y="347"/>
                  <a:pt x="438" y="347"/>
                </a:cubicBezTo>
                <a:cubicBezTo>
                  <a:pt x="438" y="347"/>
                  <a:pt x="438" y="347"/>
                  <a:pt x="438" y="347"/>
                </a:cubicBezTo>
                <a:cubicBezTo>
                  <a:pt x="439" y="347"/>
                  <a:pt x="439" y="347"/>
                  <a:pt x="440" y="347"/>
                </a:cubicBezTo>
                <a:cubicBezTo>
                  <a:pt x="440" y="347"/>
                  <a:pt x="440" y="347"/>
                  <a:pt x="441" y="347"/>
                </a:cubicBezTo>
                <a:cubicBezTo>
                  <a:pt x="443" y="346"/>
                  <a:pt x="445" y="346"/>
                  <a:pt x="447" y="346"/>
                </a:cubicBezTo>
                <a:cubicBezTo>
                  <a:pt x="463" y="346"/>
                  <a:pt x="463" y="346"/>
                  <a:pt x="463" y="346"/>
                </a:cubicBezTo>
                <a:cubicBezTo>
                  <a:pt x="464" y="346"/>
                  <a:pt x="465" y="346"/>
                  <a:pt x="465" y="347"/>
                </a:cubicBezTo>
                <a:cubicBezTo>
                  <a:pt x="469" y="347"/>
                  <a:pt x="474" y="348"/>
                  <a:pt x="475" y="352"/>
                </a:cubicBezTo>
                <a:cubicBezTo>
                  <a:pt x="476" y="355"/>
                  <a:pt x="476" y="359"/>
                  <a:pt x="477" y="362"/>
                </a:cubicBezTo>
                <a:cubicBezTo>
                  <a:pt x="477" y="363"/>
                  <a:pt x="477" y="363"/>
                  <a:pt x="477" y="363"/>
                </a:cubicBezTo>
                <a:cubicBezTo>
                  <a:pt x="477" y="364"/>
                  <a:pt x="477" y="364"/>
                  <a:pt x="477" y="365"/>
                </a:cubicBezTo>
                <a:cubicBezTo>
                  <a:pt x="477" y="365"/>
                  <a:pt x="477" y="365"/>
                  <a:pt x="477" y="365"/>
                </a:cubicBezTo>
                <a:cubicBezTo>
                  <a:pt x="477" y="365"/>
                  <a:pt x="477" y="365"/>
                  <a:pt x="477" y="365"/>
                </a:cubicBezTo>
                <a:cubicBezTo>
                  <a:pt x="477" y="365"/>
                  <a:pt x="477" y="365"/>
                  <a:pt x="477" y="365"/>
                </a:cubicBezTo>
                <a:cubicBezTo>
                  <a:pt x="476" y="367"/>
                  <a:pt x="474" y="368"/>
                  <a:pt x="472" y="369"/>
                </a:cubicBezTo>
                <a:cubicBezTo>
                  <a:pt x="471" y="369"/>
                  <a:pt x="471" y="369"/>
                  <a:pt x="471" y="369"/>
                </a:cubicBezTo>
                <a:cubicBezTo>
                  <a:pt x="471" y="369"/>
                  <a:pt x="471" y="369"/>
                  <a:pt x="470" y="369"/>
                </a:cubicBezTo>
                <a:cubicBezTo>
                  <a:pt x="470" y="369"/>
                  <a:pt x="470" y="369"/>
                  <a:pt x="470" y="369"/>
                </a:cubicBezTo>
                <a:cubicBezTo>
                  <a:pt x="469" y="369"/>
                  <a:pt x="469" y="369"/>
                  <a:pt x="469" y="369"/>
                </a:cubicBezTo>
                <a:cubicBezTo>
                  <a:pt x="463" y="370"/>
                  <a:pt x="457" y="369"/>
                  <a:pt x="455" y="369"/>
                </a:cubicBezTo>
                <a:cubicBezTo>
                  <a:pt x="445" y="369"/>
                  <a:pt x="445" y="369"/>
                  <a:pt x="445" y="369"/>
                </a:cubicBezTo>
                <a:cubicBezTo>
                  <a:pt x="444" y="369"/>
                  <a:pt x="443" y="369"/>
                  <a:pt x="442" y="369"/>
                </a:cubicBezTo>
                <a:cubicBezTo>
                  <a:pt x="442" y="369"/>
                  <a:pt x="441" y="369"/>
                  <a:pt x="441" y="369"/>
                </a:cubicBezTo>
                <a:cubicBezTo>
                  <a:pt x="440" y="369"/>
                  <a:pt x="440" y="369"/>
                  <a:pt x="440" y="369"/>
                </a:cubicBezTo>
                <a:cubicBezTo>
                  <a:pt x="440" y="369"/>
                  <a:pt x="440" y="369"/>
                  <a:pt x="440" y="369"/>
                </a:cubicBezTo>
                <a:cubicBezTo>
                  <a:pt x="439" y="369"/>
                  <a:pt x="439" y="369"/>
                  <a:pt x="438" y="368"/>
                </a:cubicBezTo>
                <a:cubicBezTo>
                  <a:pt x="438" y="368"/>
                  <a:pt x="438" y="368"/>
                  <a:pt x="438" y="368"/>
                </a:cubicBezTo>
                <a:cubicBezTo>
                  <a:pt x="437" y="368"/>
                  <a:pt x="437" y="368"/>
                  <a:pt x="436" y="367"/>
                </a:cubicBezTo>
                <a:cubicBezTo>
                  <a:pt x="436" y="367"/>
                  <a:pt x="435" y="367"/>
                  <a:pt x="434" y="366"/>
                </a:cubicBezTo>
                <a:cubicBezTo>
                  <a:pt x="434" y="366"/>
                  <a:pt x="434" y="366"/>
                  <a:pt x="434" y="366"/>
                </a:cubicBezTo>
                <a:close/>
                <a:moveTo>
                  <a:pt x="437" y="404"/>
                </a:moveTo>
                <a:cubicBezTo>
                  <a:pt x="436" y="403"/>
                  <a:pt x="436" y="402"/>
                  <a:pt x="435" y="402"/>
                </a:cubicBezTo>
                <a:cubicBezTo>
                  <a:pt x="435" y="400"/>
                  <a:pt x="435" y="400"/>
                  <a:pt x="435" y="400"/>
                </a:cubicBezTo>
                <a:cubicBezTo>
                  <a:pt x="435" y="400"/>
                  <a:pt x="435" y="400"/>
                  <a:pt x="435" y="400"/>
                </a:cubicBezTo>
                <a:cubicBezTo>
                  <a:pt x="435" y="396"/>
                  <a:pt x="435" y="392"/>
                  <a:pt x="434" y="388"/>
                </a:cubicBezTo>
                <a:cubicBezTo>
                  <a:pt x="434" y="388"/>
                  <a:pt x="434" y="388"/>
                  <a:pt x="434" y="388"/>
                </a:cubicBezTo>
                <a:cubicBezTo>
                  <a:pt x="434" y="388"/>
                  <a:pt x="434" y="388"/>
                  <a:pt x="434" y="388"/>
                </a:cubicBezTo>
                <a:cubicBezTo>
                  <a:pt x="434" y="388"/>
                  <a:pt x="434" y="388"/>
                  <a:pt x="434" y="387"/>
                </a:cubicBezTo>
                <a:cubicBezTo>
                  <a:pt x="435" y="379"/>
                  <a:pt x="453" y="381"/>
                  <a:pt x="458" y="381"/>
                </a:cubicBezTo>
                <a:cubicBezTo>
                  <a:pt x="465" y="381"/>
                  <a:pt x="477" y="380"/>
                  <a:pt x="481" y="386"/>
                </a:cubicBezTo>
                <a:cubicBezTo>
                  <a:pt x="481" y="387"/>
                  <a:pt x="482" y="387"/>
                  <a:pt x="482" y="388"/>
                </a:cubicBezTo>
                <a:cubicBezTo>
                  <a:pt x="482" y="389"/>
                  <a:pt x="482" y="389"/>
                  <a:pt x="482" y="389"/>
                </a:cubicBezTo>
                <a:cubicBezTo>
                  <a:pt x="482" y="389"/>
                  <a:pt x="482" y="389"/>
                  <a:pt x="482" y="389"/>
                </a:cubicBezTo>
                <a:cubicBezTo>
                  <a:pt x="483" y="391"/>
                  <a:pt x="483" y="392"/>
                  <a:pt x="484" y="395"/>
                </a:cubicBezTo>
                <a:cubicBezTo>
                  <a:pt x="485" y="401"/>
                  <a:pt x="485" y="401"/>
                  <a:pt x="485" y="401"/>
                </a:cubicBezTo>
                <a:cubicBezTo>
                  <a:pt x="485" y="402"/>
                  <a:pt x="485" y="403"/>
                  <a:pt x="484" y="404"/>
                </a:cubicBezTo>
                <a:cubicBezTo>
                  <a:pt x="484" y="405"/>
                  <a:pt x="484" y="405"/>
                  <a:pt x="483" y="406"/>
                </a:cubicBezTo>
                <a:cubicBezTo>
                  <a:pt x="483" y="406"/>
                  <a:pt x="483" y="406"/>
                  <a:pt x="482" y="407"/>
                </a:cubicBezTo>
                <a:cubicBezTo>
                  <a:pt x="482" y="407"/>
                  <a:pt x="482" y="407"/>
                  <a:pt x="482" y="407"/>
                </a:cubicBezTo>
                <a:cubicBezTo>
                  <a:pt x="482" y="407"/>
                  <a:pt x="482" y="407"/>
                  <a:pt x="482" y="407"/>
                </a:cubicBezTo>
                <a:cubicBezTo>
                  <a:pt x="481" y="407"/>
                  <a:pt x="481" y="407"/>
                  <a:pt x="481" y="407"/>
                </a:cubicBezTo>
                <a:cubicBezTo>
                  <a:pt x="480" y="408"/>
                  <a:pt x="480" y="408"/>
                  <a:pt x="480" y="408"/>
                </a:cubicBezTo>
                <a:cubicBezTo>
                  <a:pt x="479" y="408"/>
                  <a:pt x="479" y="408"/>
                  <a:pt x="479" y="408"/>
                </a:cubicBezTo>
                <a:cubicBezTo>
                  <a:pt x="479" y="408"/>
                  <a:pt x="479" y="408"/>
                  <a:pt x="478" y="408"/>
                </a:cubicBezTo>
                <a:cubicBezTo>
                  <a:pt x="478" y="408"/>
                  <a:pt x="478" y="409"/>
                  <a:pt x="477" y="409"/>
                </a:cubicBezTo>
                <a:cubicBezTo>
                  <a:pt x="477" y="409"/>
                  <a:pt x="477" y="409"/>
                  <a:pt x="477" y="409"/>
                </a:cubicBezTo>
                <a:cubicBezTo>
                  <a:pt x="477" y="409"/>
                  <a:pt x="476" y="409"/>
                  <a:pt x="475" y="409"/>
                </a:cubicBezTo>
                <a:cubicBezTo>
                  <a:pt x="474" y="409"/>
                  <a:pt x="474" y="409"/>
                  <a:pt x="473" y="409"/>
                </a:cubicBezTo>
                <a:cubicBezTo>
                  <a:pt x="473" y="409"/>
                  <a:pt x="473" y="409"/>
                  <a:pt x="473" y="409"/>
                </a:cubicBezTo>
                <a:cubicBezTo>
                  <a:pt x="473" y="409"/>
                  <a:pt x="473" y="409"/>
                  <a:pt x="473" y="409"/>
                </a:cubicBezTo>
                <a:cubicBezTo>
                  <a:pt x="473" y="409"/>
                  <a:pt x="473" y="409"/>
                  <a:pt x="473" y="409"/>
                </a:cubicBezTo>
                <a:cubicBezTo>
                  <a:pt x="465" y="409"/>
                  <a:pt x="457" y="409"/>
                  <a:pt x="449" y="409"/>
                </a:cubicBezTo>
                <a:cubicBezTo>
                  <a:pt x="448" y="409"/>
                  <a:pt x="447" y="409"/>
                  <a:pt x="447" y="409"/>
                </a:cubicBezTo>
                <a:cubicBezTo>
                  <a:pt x="446" y="409"/>
                  <a:pt x="446" y="409"/>
                  <a:pt x="446" y="409"/>
                </a:cubicBezTo>
                <a:cubicBezTo>
                  <a:pt x="445" y="409"/>
                  <a:pt x="445" y="409"/>
                  <a:pt x="444" y="409"/>
                </a:cubicBezTo>
                <a:cubicBezTo>
                  <a:pt x="444" y="409"/>
                  <a:pt x="444" y="409"/>
                  <a:pt x="444" y="409"/>
                </a:cubicBezTo>
                <a:cubicBezTo>
                  <a:pt x="444" y="408"/>
                  <a:pt x="444" y="408"/>
                  <a:pt x="444" y="408"/>
                </a:cubicBezTo>
                <a:cubicBezTo>
                  <a:pt x="443" y="408"/>
                  <a:pt x="442" y="408"/>
                  <a:pt x="442" y="408"/>
                </a:cubicBezTo>
                <a:cubicBezTo>
                  <a:pt x="441" y="408"/>
                  <a:pt x="441" y="407"/>
                  <a:pt x="441" y="407"/>
                </a:cubicBezTo>
                <a:cubicBezTo>
                  <a:pt x="441" y="407"/>
                  <a:pt x="440" y="407"/>
                  <a:pt x="440" y="407"/>
                </a:cubicBezTo>
                <a:cubicBezTo>
                  <a:pt x="440" y="407"/>
                  <a:pt x="440" y="407"/>
                  <a:pt x="440" y="407"/>
                </a:cubicBezTo>
                <a:cubicBezTo>
                  <a:pt x="439" y="406"/>
                  <a:pt x="437" y="405"/>
                  <a:pt x="437" y="404"/>
                </a:cubicBezTo>
                <a:close/>
                <a:moveTo>
                  <a:pt x="494" y="451"/>
                </a:moveTo>
                <a:cubicBezTo>
                  <a:pt x="493" y="453"/>
                  <a:pt x="492" y="453"/>
                  <a:pt x="491" y="454"/>
                </a:cubicBezTo>
                <a:cubicBezTo>
                  <a:pt x="490" y="455"/>
                  <a:pt x="489" y="456"/>
                  <a:pt x="487" y="456"/>
                </a:cubicBezTo>
                <a:cubicBezTo>
                  <a:pt x="485" y="457"/>
                  <a:pt x="484" y="457"/>
                  <a:pt x="481" y="457"/>
                </a:cubicBezTo>
                <a:cubicBezTo>
                  <a:pt x="476" y="457"/>
                  <a:pt x="476" y="457"/>
                  <a:pt x="476" y="457"/>
                </a:cubicBezTo>
                <a:cubicBezTo>
                  <a:pt x="476" y="457"/>
                  <a:pt x="476" y="457"/>
                  <a:pt x="476" y="457"/>
                </a:cubicBezTo>
                <a:cubicBezTo>
                  <a:pt x="469" y="457"/>
                  <a:pt x="462" y="457"/>
                  <a:pt x="454" y="457"/>
                </a:cubicBezTo>
                <a:cubicBezTo>
                  <a:pt x="453" y="457"/>
                  <a:pt x="453" y="457"/>
                  <a:pt x="452" y="457"/>
                </a:cubicBezTo>
                <a:cubicBezTo>
                  <a:pt x="451" y="457"/>
                  <a:pt x="451" y="457"/>
                  <a:pt x="451" y="457"/>
                </a:cubicBezTo>
                <a:cubicBezTo>
                  <a:pt x="450" y="457"/>
                  <a:pt x="450" y="457"/>
                  <a:pt x="449" y="457"/>
                </a:cubicBezTo>
                <a:cubicBezTo>
                  <a:pt x="449" y="457"/>
                  <a:pt x="449" y="457"/>
                  <a:pt x="448" y="457"/>
                </a:cubicBezTo>
                <a:cubicBezTo>
                  <a:pt x="448" y="457"/>
                  <a:pt x="448" y="457"/>
                  <a:pt x="448" y="457"/>
                </a:cubicBezTo>
                <a:cubicBezTo>
                  <a:pt x="445" y="456"/>
                  <a:pt x="442" y="454"/>
                  <a:pt x="440" y="451"/>
                </a:cubicBezTo>
                <a:cubicBezTo>
                  <a:pt x="440" y="451"/>
                  <a:pt x="440" y="451"/>
                  <a:pt x="440" y="451"/>
                </a:cubicBezTo>
                <a:cubicBezTo>
                  <a:pt x="440" y="451"/>
                  <a:pt x="440" y="451"/>
                  <a:pt x="440" y="451"/>
                </a:cubicBezTo>
                <a:cubicBezTo>
                  <a:pt x="440" y="451"/>
                  <a:pt x="440" y="451"/>
                  <a:pt x="440" y="450"/>
                </a:cubicBezTo>
                <a:cubicBezTo>
                  <a:pt x="439" y="450"/>
                  <a:pt x="439" y="449"/>
                  <a:pt x="439" y="449"/>
                </a:cubicBezTo>
                <a:cubicBezTo>
                  <a:pt x="439" y="449"/>
                  <a:pt x="439" y="449"/>
                  <a:pt x="439" y="448"/>
                </a:cubicBezTo>
                <a:cubicBezTo>
                  <a:pt x="439" y="448"/>
                  <a:pt x="439" y="448"/>
                  <a:pt x="439" y="448"/>
                </a:cubicBezTo>
                <a:cubicBezTo>
                  <a:pt x="439" y="447"/>
                  <a:pt x="439" y="447"/>
                  <a:pt x="439" y="447"/>
                </a:cubicBezTo>
                <a:cubicBezTo>
                  <a:pt x="439" y="447"/>
                  <a:pt x="439" y="447"/>
                  <a:pt x="439" y="447"/>
                </a:cubicBezTo>
                <a:cubicBezTo>
                  <a:pt x="439" y="444"/>
                  <a:pt x="438" y="439"/>
                  <a:pt x="438" y="435"/>
                </a:cubicBezTo>
                <a:cubicBezTo>
                  <a:pt x="438" y="435"/>
                  <a:pt x="438" y="434"/>
                  <a:pt x="438" y="433"/>
                </a:cubicBezTo>
                <a:cubicBezTo>
                  <a:pt x="438" y="431"/>
                  <a:pt x="438" y="431"/>
                  <a:pt x="438" y="431"/>
                </a:cubicBezTo>
                <a:cubicBezTo>
                  <a:pt x="438" y="431"/>
                  <a:pt x="438" y="431"/>
                  <a:pt x="438" y="431"/>
                </a:cubicBezTo>
                <a:cubicBezTo>
                  <a:pt x="438" y="430"/>
                  <a:pt x="438" y="430"/>
                  <a:pt x="438" y="430"/>
                </a:cubicBezTo>
                <a:cubicBezTo>
                  <a:pt x="438" y="430"/>
                  <a:pt x="438" y="429"/>
                  <a:pt x="438" y="429"/>
                </a:cubicBezTo>
                <a:cubicBezTo>
                  <a:pt x="438" y="429"/>
                  <a:pt x="438" y="429"/>
                  <a:pt x="438" y="428"/>
                </a:cubicBezTo>
                <a:cubicBezTo>
                  <a:pt x="439" y="428"/>
                  <a:pt x="439" y="428"/>
                  <a:pt x="439" y="428"/>
                </a:cubicBezTo>
                <a:cubicBezTo>
                  <a:pt x="439" y="428"/>
                  <a:pt x="439" y="428"/>
                  <a:pt x="439" y="428"/>
                </a:cubicBezTo>
                <a:cubicBezTo>
                  <a:pt x="439" y="427"/>
                  <a:pt x="439" y="427"/>
                  <a:pt x="439" y="427"/>
                </a:cubicBezTo>
                <a:cubicBezTo>
                  <a:pt x="440" y="426"/>
                  <a:pt x="440" y="426"/>
                  <a:pt x="440" y="426"/>
                </a:cubicBezTo>
                <a:cubicBezTo>
                  <a:pt x="440" y="426"/>
                  <a:pt x="441" y="426"/>
                  <a:pt x="441" y="425"/>
                </a:cubicBezTo>
                <a:cubicBezTo>
                  <a:pt x="441" y="425"/>
                  <a:pt x="441" y="425"/>
                  <a:pt x="441" y="425"/>
                </a:cubicBezTo>
                <a:cubicBezTo>
                  <a:pt x="441" y="425"/>
                  <a:pt x="441" y="425"/>
                  <a:pt x="441" y="425"/>
                </a:cubicBezTo>
                <a:cubicBezTo>
                  <a:pt x="442" y="425"/>
                  <a:pt x="442" y="425"/>
                  <a:pt x="443" y="424"/>
                </a:cubicBezTo>
                <a:cubicBezTo>
                  <a:pt x="443" y="424"/>
                  <a:pt x="443" y="424"/>
                  <a:pt x="443" y="424"/>
                </a:cubicBezTo>
                <a:cubicBezTo>
                  <a:pt x="444" y="424"/>
                  <a:pt x="444" y="424"/>
                  <a:pt x="444" y="424"/>
                </a:cubicBezTo>
                <a:cubicBezTo>
                  <a:pt x="444" y="424"/>
                  <a:pt x="444" y="424"/>
                  <a:pt x="444" y="424"/>
                </a:cubicBezTo>
                <a:cubicBezTo>
                  <a:pt x="444" y="424"/>
                  <a:pt x="445" y="423"/>
                  <a:pt x="445" y="423"/>
                </a:cubicBezTo>
                <a:cubicBezTo>
                  <a:pt x="446" y="423"/>
                  <a:pt x="446" y="423"/>
                  <a:pt x="446" y="423"/>
                </a:cubicBezTo>
                <a:cubicBezTo>
                  <a:pt x="446" y="423"/>
                  <a:pt x="447" y="423"/>
                  <a:pt x="447" y="423"/>
                </a:cubicBezTo>
                <a:cubicBezTo>
                  <a:pt x="448" y="423"/>
                  <a:pt x="448" y="423"/>
                  <a:pt x="449" y="423"/>
                </a:cubicBezTo>
                <a:cubicBezTo>
                  <a:pt x="450" y="423"/>
                  <a:pt x="450" y="423"/>
                  <a:pt x="450" y="423"/>
                </a:cubicBezTo>
                <a:cubicBezTo>
                  <a:pt x="450" y="423"/>
                  <a:pt x="450" y="423"/>
                  <a:pt x="451" y="423"/>
                </a:cubicBezTo>
                <a:cubicBezTo>
                  <a:pt x="452" y="423"/>
                  <a:pt x="452" y="423"/>
                  <a:pt x="452" y="423"/>
                </a:cubicBezTo>
                <a:cubicBezTo>
                  <a:pt x="453" y="423"/>
                  <a:pt x="454" y="423"/>
                  <a:pt x="455" y="423"/>
                </a:cubicBezTo>
                <a:cubicBezTo>
                  <a:pt x="457" y="423"/>
                  <a:pt x="458" y="423"/>
                  <a:pt x="459" y="423"/>
                </a:cubicBezTo>
                <a:cubicBezTo>
                  <a:pt x="469" y="423"/>
                  <a:pt x="469" y="423"/>
                  <a:pt x="469" y="423"/>
                </a:cubicBezTo>
                <a:cubicBezTo>
                  <a:pt x="472" y="423"/>
                  <a:pt x="475" y="423"/>
                  <a:pt x="478" y="423"/>
                </a:cubicBezTo>
                <a:cubicBezTo>
                  <a:pt x="478" y="423"/>
                  <a:pt x="479" y="423"/>
                  <a:pt x="479" y="423"/>
                </a:cubicBezTo>
                <a:cubicBezTo>
                  <a:pt x="479" y="423"/>
                  <a:pt x="480" y="423"/>
                  <a:pt x="480" y="423"/>
                </a:cubicBezTo>
                <a:cubicBezTo>
                  <a:pt x="480" y="423"/>
                  <a:pt x="480" y="423"/>
                  <a:pt x="481" y="423"/>
                </a:cubicBezTo>
                <a:cubicBezTo>
                  <a:pt x="481" y="423"/>
                  <a:pt x="481" y="423"/>
                  <a:pt x="481" y="423"/>
                </a:cubicBezTo>
                <a:cubicBezTo>
                  <a:pt x="481" y="423"/>
                  <a:pt x="481" y="423"/>
                  <a:pt x="481" y="423"/>
                </a:cubicBezTo>
                <a:cubicBezTo>
                  <a:pt x="482" y="423"/>
                  <a:pt x="482" y="424"/>
                  <a:pt x="483" y="424"/>
                </a:cubicBezTo>
                <a:cubicBezTo>
                  <a:pt x="483" y="424"/>
                  <a:pt x="484" y="424"/>
                  <a:pt x="484" y="424"/>
                </a:cubicBezTo>
                <a:cubicBezTo>
                  <a:pt x="484" y="424"/>
                  <a:pt x="484" y="424"/>
                  <a:pt x="484" y="425"/>
                </a:cubicBezTo>
                <a:cubicBezTo>
                  <a:pt x="485" y="425"/>
                  <a:pt x="485" y="425"/>
                  <a:pt x="486" y="425"/>
                </a:cubicBezTo>
                <a:cubicBezTo>
                  <a:pt x="487" y="426"/>
                  <a:pt x="488" y="427"/>
                  <a:pt x="489" y="428"/>
                </a:cubicBezTo>
                <a:cubicBezTo>
                  <a:pt x="490" y="429"/>
                  <a:pt x="491" y="430"/>
                  <a:pt x="491" y="431"/>
                </a:cubicBezTo>
                <a:cubicBezTo>
                  <a:pt x="492" y="438"/>
                  <a:pt x="492" y="438"/>
                  <a:pt x="492" y="438"/>
                </a:cubicBezTo>
                <a:cubicBezTo>
                  <a:pt x="493" y="441"/>
                  <a:pt x="493" y="443"/>
                  <a:pt x="494" y="446"/>
                </a:cubicBezTo>
                <a:cubicBezTo>
                  <a:pt x="494" y="446"/>
                  <a:pt x="494" y="446"/>
                  <a:pt x="494" y="446"/>
                </a:cubicBezTo>
                <a:cubicBezTo>
                  <a:pt x="494" y="448"/>
                  <a:pt x="494" y="448"/>
                  <a:pt x="494" y="448"/>
                </a:cubicBezTo>
                <a:cubicBezTo>
                  <a:pt x="494" y="449"/>
                  <a:pt x="494" y="450"/>
                  <a:pt x="494" y="451"/>
                </a:cubicBezTo>
                <a:close/>
                <a:moveTo>
                  <a:pt x="508" y="369"/>
                </a:moveTo>
                <a:cubicBezTo>
                  <a:pt x="507" y="368"/>
                  <a:pt x="505" y="368"/>
                  <a:pt x="505" y="367"/>
                </a:cubicBezTo>
                <a:cubicBezTo>
                  <a:pt x="504" y="366"/>
                  <a:pt x="503" y="365"/>
                  <a:pt x="503" y="365"/>
                </a:cubicBezTo>
                <a:cubicBezTo>
                  <a:pt x="502" y="363"/>
                  <a:pt x="502" y="363"/>
                  <a:pt x="502" y="363"/>
                </a:cubicBezTo>
                <a:cubicBezTo>
                  <a:pt x="502" y="361"/>
                  <a:pt x="501" y="359"/>
                  <a:pt x="500" y="357"/>
                </a:cubicBezTo>
                <a:cubicBezTo>
                  <a:pt x="500" y="356"/>
                  <a:pt x="499" y="355"/>
                  <a:pt x="499" y="353"/>
                </a:cubicBezTo>
                <a:cubicBezTo>
                  <a:pt x="499" y="353"/>
                  <a:pt x="499" y="353"/>
                  <a:pt x="499" y="353"/>
                </a:cubicBezTo>
                <a:cubicBezTo>
                  <a:pt x="499" y="353"/>
                  <a:pt x="499" y="353"/>
                  <a:pt x="499" y="353"/>
                </a:cubicBezTo>
                <a:cubicBezTo>
                  <a:pt x="499" y="352"/>
                  <a:pt x="499" y="352"/>
                  <a:pt x="499" y="352"/>
                </a:cubicBezTo>
                <a:cubicBezTo>
                  <a:pt x="499" y="352"/>
                  <a:pt x="499" y="352"/>
                  <a:pt x="499" y="352"/>
                </a:cubicBezTo>
                <a:cubicBezTo>
                  <a:pt x="499" y="352"/>
                  <a:pt x="499" y="352"/>
                  <a:pt x="499" y="352"/>
                </a:cubicBezTo>
                <a:cubicBezTo>
                  <a:pt x="501" y="348"/>
                  <a:pt x="508" y="348"/>
                  <a:pt x="511" y="348"/>
                </a:cubicBezTo>
                <a:cubicBezTo>
                  <a:pt x="528" y="348"/>
                  <a:pt x="528" y="348"/>
                  <a:pt x="528" y="348"/>
                </a:cubicBezTo>
                <a:cubicBezTo>
                  <a:pt x="529" y="348"/>
                  <a:pt x="531" y="348"/>
                  <a:pt x="532" y="349"/>
                </a:cubicBezTo>
                <a:cubicBezTo>
                  <a:pt x="532" y="349"/>
                  <a:pt x="533" y="349"/>
                  <a:pt x="533" y="349"/>
                </a:cubicBezTo>
                <a:cubicBezTo>
                  <a:pt x="533" y="349"/>
                  <a:pt x="534" y="349"/>
                  <a:pt x="534" y="349"/>
                </a:cubicBezTo>
                <a:cubicBezTo>
                  <a:pt x="534" y="349"/>
                  <a:pt x="534" y="349"/>
                  <a:pt x="534" y="349"/>
                </a:cubicBezTo>
                <a:cubicBezTo>
                  <a:pt x="535" y="349"/>
                  <a:pt x="536" y="350"/>
                  <a:pt x="536" y="350"/>
                </a:cubicBezTo>
                <a:cubicBezTo>
                  <a:pt x="536" y="350"/>
                  <a:pt x="536" y="350"/>
                  <a:pt x="536" y="350"/>
                </a:cubicBezTo>
                <a:cubicBezTo>
                  <a:pt x="536" y="350"/>
                  <a:pt x="536" y="350"/>
                  <a:pt x="536" y="350"/>
                </a:cubicBezTo>
                <a:cubicBezTo>
                  <a:pt x="537" y="350"/>
                  <a:pt x="537" y="350"/>
                  <a:pt x="538" y="350"/>
                </a:cubicBezTo>
                <a:cubicBezTo>
                  <a:pt x="538" y="351"/>
                  <a:pt x="538" y="351"/>
                  <a:pt x="538" y="351"/>
                </a:cubicBezTo>
                <a:cubicBezTo>
                  <a:pt x="538" y="351"/>
                  <a:pt x="538" y="351"/>
                  <a:pt x="539" y="351"/>
                </a:cubicBezTo>
                <a:cubicBezTo>
                  <a:pt x="539" y="351"/>
                  <a:pt x="539" y="351"/>
                  <a:pt x="539" y="351"/>
                </a:cubicBezTo>
                <a:cubicBezTo>
                  <a:pt x="539" y="352"/>
                  <a:pt x="539" y="352"/>
                  <a:pt x="539" y="352"/>
                </a:cubicBezTo>
                <a:cubicBezTo>
                  <a:pt x="540" y="352"/>
                  <a:pt x="541" y="353"/>
                  <a:pt x="541" y="354"/>
                </a:cubicBezTo>
                <a:cubicBezTo>
                  <a:pt x="541" y="354"/>
                  <a:pt x="541" y="354"/>
                  <a:pt x="541" y="354"/>
                </a:cubicBezTo>
                <a:cubicBezTo>
                  <a:pt x="543" y="356"/>
                  <a:pt x="544" y="359"/>
                  <a:pt x="545" y="361"/>
                </a:cubicBezTo>
                <a:cubicBezTo>
                  <a:pt x="545" y="361"/>
                  <a:pt x="545" y="361"/>
                  <a:pt x="545" y="361"/>
                </a:cubicBezTo>
                <a:cubicBezTo>
                  <a:pt x="546" y="363"/>
                  <a:pt x="547" y="364"/>
                  <a:pt x="547" y="365"/>
                </a:cubicBezTo>
                <a:cubicBezTo>
                  <a:pt x="547" y="366"/>
                  <a:pt x="547" y="366"/>
                  <a:pt x="547" y="366"/>
                </a:cubicBezTo>
                <a:cubicBezTo>
                  <a:pt x="547" y="366"/>
                  <a:pt x="547" y="366"/>
                  <a:pt x="547" y="366"/>
                </a:cubicBezTo>
                <a:cubicBezTo>
                  <a:pt x="547" y="368"/>
                  <a:pt x="545" y="369"/>
                  <a:pt x="543" y="370"/>
                </a:cubicBezTo>
                <a:cubicBezTo>
                  <a:pt x="542" y="370"/>
                  <a:pt x="542" y="370"/>
                  <a:pt x="542" y="370"/>
                </a:cubicBezTo>
                <a:cubicBezTo>
                  <a:pt x="542" y="370"/>
                  <a:pt x="542" y="370"/>
                  <a:pt x="542" y="370"/>
                </a:cubicBezTo>
                <a:cubicBezTo>
                  <a:pt x="542" y="370"/>
                  <a:pt x="541" y="370"/>
                  <a:pt x="541" y="371"/>
                </a:cubicBezTo>
                <a:cubicBezTo>
                  <a:pt x="540" y="371"/>
                  <a:pt x="540" y="371"/>
                  <a:pt x="540" y="371"/>
                </a:cubicBezTo>
                <a:cubicBezTo>
                  <a:pt x="540" y="371"/>
                  <a:pt x="539" y="371"/>
                  <a:pt x="539" y="371"/>
                </a:cubicBezTo>
                <a:cubicBezTo>
                  <a:pt x="539" y="371"/>
                  <a:pt x="538" y="371"/>
                  <a:pt x="538" y="371"/>
                </a:cubicBezTo>
                <a:cubicBezTo>
                  <a:pt x="538" y="371"/>
                  <a:pt x="538" y="371"/>
                  <a:pt x="538" y="371"/>
                </a:cubicBezTo>
                <a:cubicBezTo>
                  <a:pt x="538" y="371"/>
                  <a:pt x="538" y="371"/>
                  <a:pt x="538" y="371"/>
                </a:cubicBezTo>
                <a:cubicBezTo>
                  <a:pt x="535" y="371"/>
                  <a:pt x="532" y="371"/>
                  <a:pt x="530" y="371"/>
                </a:cubicBezTo>
                <a:cubicBezTo>
                  <a:pt x="526" y="371"/>
                  <a:pt x="521" y="371"/>
                  <a:pt x="517" y="371"/>
                </a:cubicBezTo>
                <a:cubicBezTo>
                  <a:pt x="514" y="371"/>
                  <a:pt x="511" y="370"/>
                  <a:pt x="508" y="369"/>
                </a:cubicBezTo>
                <a:cubicBezTo>
                  <a:pt x="508" y="369"/>
                  <a:pt x="508" y="369"/>
                  <a:pt x="508" y="369"/>
                </a:cubicBezTo>
                <a:close/>
                <a:moveTo>
                  <a:pt x="519" y="405"/>
                </a:moveTo>
                <a:cubicBezTo>
                  <a:pt x="518" y="404"/>
                  <a:pt x="517" y="403"/>
                  <a:pt x="517" y="402"/>
                </a:cubicBezTo>
                <a:cubicBezTo>
                  <a:pt x="515" y="396"/>
                  <a:pt x="515" y="396"/>
                  <a:pt x="515" y="396"/>
                </a:cubicBezTo>
                <a:cubicBezTo>
                  <a:pt x="514" y="394"/>
                  <a:pt x="513" y="392"/>
                  <a:pt x="512" y="390"/>
                </a:cubicBezTo>
                <a:cubicBezTo>
                  <a:pt x="512" y="390"/>
                  <a:pt x="512" y="390"/>
                  <a:pt x="512" y="390"/>
                </a:cubicBezTo>
                <a:cubicBezTo>
                  <a:pt x="512" y="389"/>
                  <a:pt x="512" y="389"/>
                  <a:pt x="512" y="389"/>
                </a:cubicBezTo>
                <a:cubicBezTo>
                  <a:pt x="512" y="388"/>
                  <a:pt x="512" y="387"/>
                  <a:pt x="512" y="386"/>
                </a:cubicBezTo>
                <a:cubicBezTo>
                  <a:pt x="512" y="386"/>
                  <a:pt x="513" y="385"/>
                  <a:pt x="513" y="385"/>
                </a:cubicBezTo>
                <a:cubicBezTo>
                  <a:pt x="513" y="385"/>
                  <a:pt x="513" y="385"/>
                  <a:pt x="514" y="385"/>
                </a:cubicBezTo>
                <a:cubicBezTo>
                  <a:pt x="514" y="384"/>
                  <a:pt x="514" y="384"/>
                  <a:pt x="514" y="384"/>
                </a:cubicBezTo>
                <a:cubicBezTo>
                  <a:pt x="515" y="384"/>
                  <a:pt x="516" y="383"/>
                  <a:pt x="517" y="383"/>
                </a:cubicBezTo>
                <a:cubicBezTo>
                  <a:pt x="518" y="383"/>
                  <a:pt x="519" y="383"/>
                  <a:pt x="520" y="382"/>
                </a:cubicBezTo>
                <a:cubicBezTo>
                  <a:pt x="525" y="382"/>
                  <a:pt x="530" y="382"/>
                  <a:pt x="532" y="382"/>
                </a:cubicBezTo>
                <a:cubicBezTo>
                  <a:pt x="540" y="382"/>
                  <a:pt x="554" y="381"/>
                  <a:pt x="559" y="389"/>
                </a:cubicBezTo>
                <a:cubicBezTo>
                  <a:pt x="559" y="389"/>
                  <a:pt x="559" y="389"/>
                  <a:pt x="559" y="389"/>
                </a:cubicBezTo>
                <a:cubicBezTo>
                  <a:pt x="559" y="389"/>
                  <a:pt x="559" y="389"/>
                  <a:pt x="559" y="389"/>
                </a:cubicBezTo>
                <a:cubicBezTo>
                  <a:pt x="559" y="389"/>
                  <a:pt x="559" y="389"/>
                  <a:pt x="559" y="389"/>
                </a:cubicBezTo>
                <a:cubicBezTo>
                  <a:pt x="561" y="393"/>
                  <a:pt x="562" y="396"/>
                  <a:pt x="564" y="400"/>
                </a:cubicBezTo>
                <a:cubicBezTo>
                  <a:pt x="565" y="401"/>
                  <a:pt x="565" y="402"/>
                  <a:pt x="566" y="403"/>
                </a:cubicBezTo>
                <a:cubicBezTo>
                  <a:pt x="566" y="403"/>
                  <a:pt x="566" y="403"/>
                  <a:pt x="566" y="403"/>
                </a:cubicBezTo>
                <a:cubicBezTo>
                  <a:pt x="566" y="404"/>
                  <a:pt x="566" y="404"/>
                  <a:pt x="566" y="404"/>
                </a:cubicBezTo>
                <a:cubicBezTo>
                  <a:pt x="566" y="404"/>
                  <a:pt x="566" y="405"/>
                  <a:pt x="566" y="405"/>
                </a:cubicBezTo>
                <a:cubicBezTo>
                  <a:pt x="566" y="405"/>
                  <a:pt x="566" y="405"/>
                  <a:pt x="566" y="405"/>
                </a:cubicBezTo>
                <a:cubicBezTo>
                  <a:pt x="566" y="405"/>
                  <a:pt x="566" y="405"/>
                  <a:pt x="566" y="405"/>
                </a:cubicBezTo>
                <a:cubicBezTo>
                  <a:pt x="566" y="406"/>
                  <a:pt x="565" y="406"/>
                  <a:pt x="565" y="406"/>
                </a:cubicBezTo>
                <a:cubicBezTo>
                  <a:pt x="565" y="406"/>
                  <a:pt x="565" y="406"/>
                  <a:pt x="565" y="406"/>
                </a:cubicBezTo>
                <a:cubicBezTo>
                  <a:pt x="565" y="407"/>
                  <a:pt x="565" y="407"/>
                  <a:pt x="564" y="407"/>
                </a:cubicBezTo>
                <a:cubicBezTo>
                  <a:pt x="564" y="407"/>
                  <a:pt x="564" y="407"/>
                  <a:pt x="564" y="407"/>
                </a:cubicBezTo>
                <a:cubicBezTo>
                  <a:pt x="564" y="408"/>
                  <a:pt x="564" y="408"/>
                  <a:pt x="564" y="408"/>
                </a:cubicBezTo>
                <a:cubicBezTo>
                  <a:pt x="564" y="408"/>
                  <a:pt x="563" y="408"/>
                  <a:pt x="563" y="408"/>
                </a:cubicBezTo>
                <a:cubicBezTo>
                  <a:pt x="563" y="408"/>
                  <a:pt x="562" y="409"/>
                  <a:pt x="561" y="409"/>
                </a:cubicBezTo>
                <a:cubicBezTo>
                  <a:pt x="561" y="409"/>
                  <a:pt x="561" y="409"/>
                  <a:pt x="560" y="409"/>
                </a:cubicBezTo>
                <a:cubicBezTo>
                  <a:pt x="560" y="409"/>
                  <a:pt x="559" y="409"/>
                  <a:pt x="559" y="410"/>
                </a:cubicBezTo>
                <a:cubicBezTo>
                  <a:pt x="559" y="410"/>
                  <a:pt x="559" y="410"/>
                  <a:pt x="559" y="410"/>
                </a:cubicBezTo>
                <a:cubicBezTo>
                  <a:pt x="558" y="410"/>
                  <a:pt x="558" y="410"/>
                  <a:pt x="558" y="410"/>
                </a:cubicBezTo>
                <a:cubicBezTo>
                  <a:pt x="550" y="410"/>
                  <a:pt x="541" y="410"/>
                  <a:pt x="532" y="410"/>
                </a:cubicBezTo>
                <a:cubicBezTo>
                  <a:pt x="532" y="410"/>
                  <a:pt x="531" y="410"/>
                  <a:pt x="530" y="410"/>
                </a:cubicBezTo>
                <a:cubicBezTo>
                  <a:pt x="530" y="410"/>
                  <a:pt x="530" y="410"/>
                  <a:pt x="530" y="410"/>
                </a:cubicBezTo>
                <a:cubicBezTo>
                  <a:pt x="527" y="409"/>
                  <a:pt x="524" y="408"/>
                  <a:pt x="521" y="406"/>
                </a:cubicBezTo>
                <a:cubicBezTo>
                  <a:pt x="520" y="406"/>
                  <a:pt x="520" y="406"/>
                  <a:pt x="519" y="405"/>
                </a:cubicBezTo>
                <a:close/>
                <a:moveTo>
                  <a:pt x="589" y="451"/>
                </a:moveTo>
                <a:cubicBezTo>
                  <a:pt x="589" y="452"/>
                  <a:pt x="588" y="452"/>
                  <a:pt x="588" y="452"/>
                </a:cubicBezTo>
                <a:cubicBezTo>
                  <a:pt x="588" y="452"/>
                  <a:pt x="588" y="452"/>
                  <a:pt x="588" y="453"/>
                </a:cubicBezTo>
                <a:cubicBezTo>
                  <a:pt x="588" y="453"/>
                  <a:pt x="588" y="453"/>
                  <a:pt x="588" y="453"/>
                </a:cubicBezTo>
                <a:cubicBezTo>
                  <a:pt x="588" y="453"/>
                  <a:pt x="588" y="453"/>
                  <a:pt x="588" y="454"/>
                </a:cubicBezTo>
                <a:cubicBezTo>
                  <a:pt x="588" y="454"/>
                  <a:pt x="588" y="454"/>
                  <a:pt x="587" y="454"/>
                </a:cubicBezTo>
                <a:cubicBezTo>
                  <a:pt x="587" y="454"/>
                  <a:pt x="587" y="454"/>
                  <a:pt x="587" y="454"/>
                </a:cubicBezTo>
                <a:cubicBezTo>
                  <a:pt x="587" y="454"/>
                  <a:pt x="587" y="454"/>
                  <a:pt x="587" y="455"/>
                </a:cubicBezTo>
                <a:cubicBezTo>
                  <a:pt x="585" y="456"/>
                  <a:pt x="583" y="457"/>
                  <a:pt x="581" y="457"/>
                </a:cubicBezTo>
                <a:cubicBezTo>
                  <a:pt x="581" y="457"/>
                  <a:pt x="581" y="457"/>
                  <a:pt x="581" y="457"/>
                </a:cubicBezTo>
                <a:cubicBezTo>
                  <a:pt x="580" y="457"/>
                  <a:pt x="579" y="457"/>
                  <a:pt x="578" y="457"/>
                </a:cubicBezTo>
                <a:cubicBezTo>
                  <a:pt x="578" y="457"/>
                  <a:pt x="578" y="457"/>
                  <a:pt x="578" y="457"/>
                </a:cubicBezTo>
                <a:cubicBezTo>
                  <a:pt x="577" y="457"/>
                  <a:pt x="577" y="457"/>
                  <a:pt x="577" y="457"/>
                </a:cubicBezTo>
                <a:cubicBezTo>
                  <a:pt x="577" y="457"/>
                  <a:pt x="576" y="457"/>
                  <a:pt x="575" y="457"/>
                </a:cubicBezTo>
                <a:cubicBezTo>
                  <a:pt x="552" y="457"/>
                  <a:pt x="552" y="457"/>
                  <a:pt x="552" y="457"/>
                </a:cubicBezTo>
                <a:cubicBezTo>
                  <a:pt x="551" y="457"/>
                  <a:pt x="550" y="457"/>
                  <a:pt x="549" y="457"/>
                </a:cubicBezTo>
                <a:cubicBezTo>
                  <a:pt x="549" y="457"/>
                  <a:pt x="549" y="457"/>
                  <a:pt x="548" y="457"/>
                </a:cubicBezTo>
                <a:cubicBezTo>
                  <a:pt x="543" y="456"/>
                  <a:pt x="538" y="454"/>
                  <a:pt x="535" y="450"/>
                </a:cubicBezTo>
                <a:cubicBezTo>
                  <a:pt x="534" y="449"/>
                  <a:pt x="534" y="449"/>
                  <a:pt x="534" y="448"/>
                </a:cubicBezTo>
                <a:cubicBezTo>
                  <a:pt x="534" y="448"/>
                  <a:pt x="534" y="448"/>
                  <a:pt x="534" y="448"/>
                </a:cubicBezTo>
                <a:cubicBezTo>
                  <a:pt x="534" y="448"/>
                  <a:pt x="534" y="448"/>
                  <a:pt x="534" y="448"/>
                </a:cubicBezTo>
                <a:cubicBezTo>
                  <a:pt x="533" y="444"/>
                  <a:pt x="531" y="441"/>
                  <a:pt x="530" y="438"/>
                </a:cubicBezTo>
                <a:cubicBezTo>
                  <a:pt x="530" y="436"/>
                  <a:pt x="528" y="434"/>
                  <a:pt x="528" y="432"/>
                </a:cubicBezTo>
                <a:cubicBezTo>
                  <a:pt x="528" y="432"/>
                  <a:pt x="528" y="432"/>
                  <a:pt x="528" y="432"/>
                </a:cubicBezTo>
                <a:cubicBezTo>
                  <a:pt x="528" y="431"/>
                  <a:pt x="528" y="431"/>
                  <a:pt x="528" y="431"/>
                </a:cubicBezTo>
                <a:cubicBezTo>
                  <a:pt x="528" y="431"/>
                  <a:pt x="528" y="431"/>
                  <a:pt x="528" y="431"/>
                </a:cubicBezTo>
                <a:cubicBezTo>
                  <a:pt x="528" y="430"/>
                  <a:pt x="528" y="429"/>
                  <a:pt x="528" y="428"/>
                </a:cubicBezTo>
                <a:cubicBezTo>
                  <a:pt x="528" y="428"/>
                  <a:pt x="528" y="427"/>
                  <a:pt x="528" y="427"/>
                </a:cubicBezTo>
                <a:cubicBezTo>
                  <a:pt x="528" y="427"/>
                  <a:pt x="528" y="427"/>
                  <a:pt x="528" y="427"/>
                </a:cubicBezTo>
                <a:cubicBezTo>
                  <a:pt x="530" y="425"/>
                  <a:pt x="532" y="424"/>
                  <a:pt x="535" y="423"/>
                </a:cubicBezTo>
                <a:cubicBezTo>
                  <a:pt x="535" y="423"/>
                  <a:pt x="535" y="423"/>
                  <a:pt x="536" y="423"/>
                </a:cubicBezTo>
                <a:cubicBezTo>
                  <a:pt x="536" y="423"/>
                  <a:pt x="537" y="423"/>
                  <a:pt x="538" y="423"/>
                </a:cubicBezTo>
                <a:cubicBezTo>
                  <a:pt x="538" y="423"/>
                  <a:pt x="538" y="423"/>
                  <a:pt x="538" y="423"/>
                </a:cubicBezTo>
                <a:cubicBezTo>
                  <a:pt x="540" y="423"/>
                  <a:pt x="540" y="423"/>
                  <a:pt x="540" y="423"/>
                </a:cubicBezTo>
                <a:cubicBezTo>
                  <a:pt x="540" y="423"/>
                  <a:pt x="540" y="423"/>
                  <a:pt x="541" y="423"/>
                </a:cubicBezTo>
                <a:cubicBezTo>
                  <a:pt x="548" y="423"/>
                  <a:pt x="555" y="423"/>
                  <a:pt x="563" y="423"/>
                </a:cubicBezTo>
                <a:cubicBezTo>
                  <a:pt x="563" y="423"/>
                  <a:pt x="563" y="423"/>
                  <a:pt x="563" y="423"/>
                </a:cubicBezTo>
                <a:cubicBezTo>
                  <a:pt x="563" y="423"/>
                  <a:pt x="563" y="423"/>
                  <a:pt x="563" y="423"/>
                </a:cubicBezTo>
                <a:cubicBezTo>
                  <a:pt x="563" y="423"/>
                  <a:pt x="564" y="423"/>
                  <a:pt x="565" y="423"/>
                </a:cubicBezTo>
                <a:cubicBezTo>
                  <a:pt x="565" y="423"/>
                  <a:pt x="565" y="423"/>
                  <a:pt x="565" y="423"/>
                </a:cubicBezTo>
                <a:cubicBezTo>
                  <a:pt x="570" y="424"/>
                  <a:pt x="576" y="426"/>
                  <a:pt x="579" y="430"/>
                </a:cubicBezTo>
                <a:cubicBezTo>
                  <a:pt x="579" y="430"/>
                  <a:pt x="579" y="431"/>
                  <a:pt x="580" y="431"/>
                </a:cubicBezTo>
                <a:cubicBezTo>
                  <a:pt x="581" y="433"/>
                  <a:pt x="581" y="433"/>
                  <a:pt x="581" y="433"/>
                </a:cubicBezTo>
                <a:cubicBezTo>
                  <a:pt x="582" y="436"/>
                  <a:pt x="584" y="439"/>
                  <a:pt x="585" y="442"/>
                </a:cubicBezTo>
                <a:cubicBezTo>
                  <a:pt x="586" y="443"/>
                  <a:pt x="588" y="446"/>
                  <a:pt x="588" y="448"/>
                </a:cubicBezTo>
                <a:cubicBezTo>
                  <a:pt x="589" y="449"/>
                  <a:pt x="589" y="450"/>
                  <a:pt x="589" y="451"/>
                </a:cubicBezTo>
                <a:close/>
                <a:moveTo>
                  <a:pt x="594" y="406"/>
                </a:moveTo>
                <a:cubicBezTo>
                  <a:pt x="593" y="406"/>
                  <a:pt x="593" y="405"/>
                  <a:pt x="592" y="405"/>
                </a:cubicBezTo>
                <a:cubicBezTo>
                  <a:pt x="591" y="404"/>
                  <a:pt x="590" y="403"/>
                  <a:pt x="590" y="402"/>
                </a:cubicBezTo>
                <a:cubicBezTo>
                  <a:pt x="589" y="401"/>
                  <a:pt x="589" y="401"/>
                  <a:pt x="589" y="401"/>
                </a:cubicBezTo>
                <a:cubicBezTo>
                  <a:pt x="589" y="401"/>
                  <a:pt x="589" y="401"/>
                  <a:pt x="589" y="401"/>
                </a:cubicBezTo>
                <a:cubicBezTo>
                  <a:pt x="587" y="398"/>
                  <a:pt x="585" y="394"/>
                  <a:pt x="583" y="390"/>
                </a:cubicBezTo>
                <a:cubicBezTo>
                  <a:pt x="583" y="390"/>
                  <a:pt x="583" y="390"/>
                  <a:pt x="583" y="390"/>
                </a:cubicBezTo>
                <a:cubicBezTo>
                  <a:pt x="582" y="389"/>
                  <a:pt x="582" y="389"/>
                  <a:pt x="582" y="389"/>
                </a:cubicBezTo>
                <a:cubicBezTo>
                  <a:pt x="582" y="388"/>
                  <a:pt x="582" y="387"/>
                  <a:pt x="582" y="386"/>
                </a:cubicBezTo>
                <a:cubicBezTo>
                  <a:pt x="582" y="385"/>
                  <a:pt x="582" y="385"/>
                  <a:pt x="583" y="384"/>
                </a:cubicBezTo>
                <a:cubicBezTo>
                  <a:pt x="584" y="383"/>
                  <a:pt x="585" y="383"/>
                  <a:pt x="586" y="383"/>
                </a:cubicBezTo>
                <a:cubicBezTo>
                  <a:pt x="588" y="382"/>
                  <a:pt x="589" y="382"/>
                  <a:pt x="591" y="382"/>
                </a:cubicBezTo>
                <a:cubicBezTo>
                  <a:pt x="591" y="382"/>
                  <a:pt x="591" y="382"/>
                  <a:pt x="591" y="382"/>
                </a:cubicBezTo>
                <a:cubicBezTo>
                  <a:pt x="594" y="382"/>
                  <a:pt x="598" y="382"/>
                  <a:pt x="600" y="382"/>
                </a:cubicBezTo>
                <a:cubicBezTo>
                  <a:pt x="609" y="382"/>
                  <a:pt x="623" y="380"/>
                  <a:pt x="629" y="389"/>
                </a:cubicBezTo>
                <a:cubicBezTo>
                  <a:pt x="631" y="392"/>
                  <a:pt x="633" y="394"/>
                  <a:pt x="635" y="397"/>
                </a:cubicBezTo>
                <a:cubicBezTo>
                  <a:pt x="636" y="399"/>
                  <a:pt x="637" y="401"/>
                  <a:pt x="638" y="402"/>
                </a:cubicBezTo>
                <a:cubicBezTo>
                  <a:pt x="639" y="403"/>
                  <a:pt x="639" y="404"/>
                  <a:pt x="639" y="405"/>
                </a:cubicBezTo>
                <a:cubicBezTo>
                  <a:pt x="639" y="405"/>
                  <a:pt x="639" y="406"/>
                  <a:pt x="639" y="406"/>
                </a:cubicBezTo>
                <a:cubicBezTo>
                  <a:pt x="639" y="407"/>
                  <a:pt x="638" y="407"/>
                  <a:pt x="638" y="407"/>
                </a:cubicBezTo>
                <a:cubicBezTo>
                  <a:pt x="638" y="407"/>
                  <a:pt x="638" y="407"/>
                  <a:pt x="638" y="407"/>
                </a:cubicBezTo>
                <a:cubicBezTo>
                  <a:pt x="638" y="407"/>
                  <a:pt x="638" y="407"/>
                  <a:pt x="638" y="407"/>
                </a:cubicBezTo>
                <a:cubicBezTo>
                  <a:pt x="638" y="408"/>
                  <a:pt x="638" y="408"/>
                  <a:pt x="637" y="408"/>
                </a:cubicBezTo>
                <a:cubicBezTo>
                  <a:pt x="637" y="408"/>
                  <a:pt x="637" y="408"/>
                  <a:pt x="637" y="408"/>
                </a:cubicBezTo>
                <a:cubicBezTo>
                  <a:pt x="637" y="408"/>
                  <a:pt x="637" y="408"/>
                  <a:pt x="636" y="408"/>
                </a:cubicBezTo>
                <a:cubicBezTo>
                  <a:pt x="636" y="408"/>
                  <a:pt x="635" y="409"/>
                  <a:pt x="635" y="409"/>
                </a:cubicBezTo>
                <a:cubicBezTo>
                  <a:pt x="635" y="409"/>
                  <a:pt x="635" y="409"/>
                  <a:pt x="635" y="409"/>
                </a:cubicBezTo>
                <a:cubicBezTo>
                  <a:pt x="635" y="409"/>
                  <a:pt x="635" y="409"/>
                  <a:pt x="635" y="409"/>
                </a:cubicBezTo>
                <a:cubicBezTo>
                  <a:pt x="631" y="410"/>
                  <a:pt x="625" y="410"/>
                  <a:pt x="621" y="410"/>
                </a:cubicBezTo>
                <a:cubicBezTo>
                  <a:pt x="616" y="410"/>
                  <a:pt x="611" y="410"/>
                  <a:pt x="607" y="410"/>
                </a:cubicBezTo>
                <a:cubicBezTo>
                  <a:pt x="602" y="410"/>
                  <a:pt x="598" y="408"/>
                  <a:pt x="594" y="406"/>
                </a:cubicBezTo>
                <a:close/>
                <a:moveTo>
                  <a:pt x="670" y="454"/>
                </a:moveTo>
                <a:cubicBezTo>
                  <a:pt x="670" y="454"/>
                  <a:pt x="670" y="454"/>
                  <a:pt x="670" y="454"/>
                </a:cubicBezTo>
                <a:cubicBezTo>
                  <a:pt x="669" y="455"/>
                  <a:pt x="668" y="456"/>
                  <a:pt x="666" y="456"/>
                </a:cubicBezTo>
                <a:cubicBezTo>
                  <a:pt x="665" y="457"/>
                  <a:pt x="664" y="457"/>
                  <a:pt x="662" y="457"/>
                </a:cubicBezTo>
                <a:cubicBezTo>
                  <a:pt x="660" y="457"/>
                  <a:pt x="660" y="457"/>
                  <a:pt x="660" y="457"/>
                </a:cubicBezTo>
                <a:cubicBezTo>
                  <a:pt x="660" y="457"/>
                  <a:pt x="660" y="457"/>
                  <a:pt x="660" y="457"/>
                </a:cubicBezTo>
                <a:cubicBezTo>
                  <a:pt x="651" y="457"/>
                  <a:pt x="643" y="457"/>
                  <a:pt x="635" y="457"/>
                </a:cubicBezTo>
                <a:cubicBezTo>
                  <a:pt x="634" y="457"/>
                  <a:pt x="633" y="457"/>
                  <a:pt x="632" y="457"/>
                </a:cubicBezTo>
                <a:cubicBezTo>
                  <a:pt x="632" y="457"/>
                  <a:pt x="632" y="457"/>
                  <a:pt x="632" y="457"/>
                </a:cubicBezTo>
                <a:cubicBezTo>
                  <a:pt x="626" y="456"/>
                  <a:pt x="620" y="454"/>
                  <a:pt x="616" y="449"/>
                </a:cubicBezTo>
                <a:cubicBezTo>
                  <a:pt x="616" y="449"/>
                  <a:pt x="616" y="448"/>
                  <a:pt x="615" y="448"/>
                </a:cubicBezTo>
                <a:cubicBezTo>
                  <a:pt x="615" y="448"/>
                  <a:pt x="615" y="448"/>
                  <a:pt x="615" y="448"/>
                </a:cubicBezTo>
                <a:cubicBezTo>
                  <a:pt x="615" y="448"/>
                  <a:pt x="615" y="448"/>
                  <a:pt x="615" y="448"/>
                </a:cubicBezTo>
                <a:cubicBezTo>
                  <a:pt x="614" y="445"/>
                  <a:pt x="612" y="441"/>
                  <a:pt x="610" y="438"/>
                </a:cubicBezTo>
                <a:cubicBezTo>
                  <a:pt x="609" y="436"/>
                  <a:pt x="606" y="433"/>
                  <a:pt x="606" y="430"/>
                </a:cubicBezTo>
                <a:cubicBezTo>
                  <a:pt x="606" y="430"/>
                  <a:pt x="606" y="430"/>
                  <a:pt x="606" y="430"/>
                </a:cubicBezTo>
                <a:cubicBezTo>
                  <a:pt x="605" y="429"/>
                  <a:pt x="605" y="429"/>
                  <a:pt x="605" y="429"/>
                </a:cubicBezTo>
                <a:cubicBezTo>
                  <a:pt x="605" y="426"/>
                  <a:pt x="607" y="425"/>
                  <a:pt x="610" y="424"/>
                </a:cubicBezTo>
                <a:cubicBezTo>
                  <a:pt x="610" y="424"/>
                  <a:pt x="610" y="424"/>
                  <a:pt x="610" y="424"/>
                </a:cubicBezTo>
                <a:cubicBezTo>
                  <a:pt x="610" y="424"/>
                  <a:pt x="610" y="424"/>
                  <a:pt x="610" y="424"/>
                </a:cubicBezTo>
                <a:cubicBezTo>
                  <a:pt x="610" y="424"/>
                  <a:pt x="610" y="424"/>
                  <a:pt x="611" y="423"/>
                </a:cubicBezTo>
                <a:cubicBezTo>
                  <a:pt x="612" y="423"/>
                  <a:pt x="613" y="423"/>
                  <a:pt x="615" y="423"/>
                </a:cubicBezTo>
                <a:cubicBezTo>
                  <a:pt x="631" y="423"/>
                  <a:pt x="631" y="423"/>
                  <a:pt x="631" y="423"/>
                </a:cubicBezTo>
                <a:cubicBezTo>
                  <a:pt x="634" y="423"/>
                  <a:pt x="637" y="423"/>
                  <a:pt x="639" y="423"/>
                </a:cubicBezTo>
                <a:cubicBezTo>
                  <a:pt x="639" y="423"/>
                  <a:pt x="639" y="423"/>
                  <a:pt x="639" y="423"/>
                </a:cubicBezTo>
                <a:cubicBezTo>
                  <a:pt x="639" y="423"/>
                  <a:pt x="639" y="423"/>
                  <a:pt x="640" y="423"/>
                </a:cubicBezTo>
                <a:cubicBezTo>
                  <a:pt x="640" y="423"/>
                  <a:pt x="641" y="423"/>
                  <a:pt x="642" y="423"/>
                </a:cubicBezTo>
                <a:cubicBezTo>
                  <a:pt x="642" y="423"/>
                  <a:pt x="642" y="423"/>
                  <a:pt x="642" y="423"/>
                </a:cubicBezTo>
                <a:cubicBezTo>
                  <a:pt x="647" y="424"/>
                  <a:pt x="653" y="426"/>
                  <a:pt x="656" y="429"/>
                </a:cubicBezTo>
                <a:cubicBezTo>
                  <a:pt x="657" y="429"/>
                  <a:pt x="657" y="430"/>
                  <a:pt x="657" y="430"/>
                </a:cubicBezTo>
                <a:cubicBezTo>
                  <a:pt x="657" y="430"/>
                  <a:pt x="657" y="430"/>
                  <a:pt x="657" y="431"/>
                </a:cubicBezTo>
                <a:cubicBezTo>
                  <a:pt x="658" y="431"/>
                  <a:pt x="658" y="431"/>
                  <a:pt x="658" y="431"/>
                </a:cubicBezTo>
                <a:cubicBezTo>
                  <a:pt x="658" y="431"/>
                  <a:pt x="658" y="431"/>
                  <a:pt x="658" y="431"/>
                </a:cubicBezTo>
                <a:cubicBezTo>
                  <a:pt x="659" y="432"/>
                  <a:pt x="659" y="432"/>
                  <a:pt x="659" y="432"/>
                </a:cubicBezTo>
                <a:cubicBezTo>
                  <a:pt x="660" y="434"/>
                  <a:pt x="662" y="436"/>
                  <a:pt x="663" y="439"/>
                </a:cubicBezTo>
                <a:cubicBezTo>
                  <a:pt x="663" y="439"/>
                  <a:pt x="663" y="439"/>
                  <a:pt x="663" y="439"/>
                </a:cubicBezTo>
                <a:cubicBezTo>
                  <a:pt x="665" y="442"/>
                  <a:pt x="668" y="445"/>
                  <a:pt x="670" y="449"/>
                </a:cubicBezTo>
                <a:cubicBezTo>
                  <a:pt x="670" y="449"/>
                  <a:pt x="670" y="449"/>
                  <a:pt x="670" y="449"/>
                </a:cubicBezTo>
                <a:cubicBezTo>
                  <a:pt x="670" y="449"/>
                  <a:pt x="670" y="449"/>
                  <a:pt x="670" y="449"/>
                </a:cubicBezTo>
                <a:cubicBezTo>
                  <a:pt x="671" y="451"/>
                  <a:pt x="671" y="453"/>
                  <a:pt x="670" y="454"/>
                </a:cubicBezTo>
                <a:close/>
                <a:moveTo>
                  <a:pt x="729" y="79"/>
                </a:moveTo>
                <a:cubicBezTo>
                  <a:pt x="753" y="103"/>
                  <a:pt x="766" y="136"/>
                  <a:pt x="766" y="170"/>
                </a:cubicBezTo>
                <a:cubicBezTo>
                  <a:pt x="766" y="204"/>
                  <a:pt x="753" y="237"/>
                  <a:pt x="729" y="261"/>
                </a:cubicBezTo>
                <a:cubicBezTo>
                  <a:pt x="757" y="248"/>
                  <a:pt x="782" y="212"/>
                  <a:pt x="782" y="170"/>
                </a:cubicBezTo>
                <a:cubicBezTo>
                  <a:pt x="782" y="127"/>
                  <a:pt x="757" y="92"/>
                  <a:pt x="729" y="79"/>
                </a:cubicBezTo>
                <a:close/>
                <a:moveTo>
                  <a:pt x="53" y="79"/>
                </a:moveTo>
                <a:cubicBezTo>
                  <a:pt x="26" y="92"/>
                  <a:pt x="0" y="127"/>
                  <a:pt x="0" y="170"/>
                </a:cubicBezTo>
                <a:cubicBezTo>
                  <a:pt x="0" y="212"/>
                  <a:pt x="26" y="248"/>
                  <a:pt x="53" y="261"/>
                </a:cubicBezTo>
                <a:cubicBezTo>
                  <a:pt x="30" y="237"/>
                  <a:pt x="16" y="204"/>
                  <a:pt x="16" y="170"/>
                </a:cubicBezTo>
                <a:cubicBezTo>
                  <a:pt x="16" y="136"/>
                  <a:pt x="30" y="103"/>
                  <a:pt x="53" y="79"/>
                </a:cubicBezTo>
                <a:close/>
              </a:path>
            </a:pathLst>
          </a:custGeom>
          <a:solidFill>
            <a:srgbClr val="E71B66"/>
          </a:solidFill>
          <a:ln w="9525">
            <a:noFill/>
            <a:round/>
            <a:headEnd/>
            <a:tailEnd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GB">
              <a:solidFill>
                <a:srgbClr val="FFFFFF"/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6327736" y="2016349"/>
            <a:ext cx="825577" cy="1114250"/>
            <a:chOff x="3260005" y="1560934"/>
            <a:chExt cx="370834" cy="500500"/>
          </a:xfrm>
          <a:solidFill>
            <a:srgbClr val="E71B66"/>
          </a:solidFill>
        </p:grpSpPr>
        <p:sp>
          <p:nvSpPr>
            <p:cNvPr id="22" name="Freeform 41"/>
            <p:cNvSpPr>
              <a:spLocks/>
            </p:cNvSpPr>
            <p:nvPr/>
          </p:nvSpPr>
          <p:spPr bwMode="auto">
            <a:xfrm>
              <a:off x="3320003" y="1560934"/>
              <a:ext cx="310836" cy="403323"/>
            </a:xfrm>
            <a:custGeom>
              <a:avLst/>
              <a:gdLst>
                <a:gd name="T0" fmla="*/ 533 w 594"/>
                <a:gd name="T1" fmla="*/ 0 h 771"/>
                <a:gd name="T2" fmla="*/ 63 w 594"/>
                <a:gd name="T3" fmla="*/ 0 h 771"/>
                <a:gd name="T4" fmla="*/ 0 w 594"/>
                <a:gd name="T5" fmla="*/ 61 h 771"/>
                <a:gd name="T6" fmla="*/ 0 w 594"/>
                <a:gd name="T7" fmla="*/ 554 h 771"/>
                <a:gd name="T8" fmla="*/ 10 w 594"/>
                <a:gd name="T9" fmla="*/ 536 h 771"/>
                <a:gd name="T10" fmla="*/ 57 w 594"/>
                <a:gd name="T11" fmla="*/ 445 h 771"/>
                <a:gd name="T12" fmla="*/ 57 w 594"/>
                <a:gd name="T13" fmla="*/ 61 h 771"/>
                <a:gd name="T14" fmla="*/ 63 w 594"/>
                <a:gd name="T15" fmla="*/ 56 h 771"/>
                <a:gd name="T16" fmla="*/ 533 w 594"/>
                <a:gd name="T17" fmla="*/ 56 h 771"/>
                <a:gd name="T18" fmla="*/ 537 w 594"/>
                <a:gd name="T19" fmla="*/ 61 h 771"/>
                <a:gd name="T20" fmla="*/ 537 w 594"/>
                <a:gd name="T21" fmla="*/ 708 h 771"/>
                <a:gd name="T22" fmla="*/ 533 w 594"/>
                <a:gd name="T23" fmla="*/ 714 h 771"/>
                <a:gd name="T24" fmla="*/ 255 w 594"/>
                <a:gd name="T25" fmla="*/ 714 h 771"/>
                <a:gd name="T26" fmla="*/ 258 w 594"/>
                <a:gd name="T27" fmla="*/ 771 h 771"/>
                <a:gd name="T28" fmla="*/ 533 w 594"/>
                <a:gd name="T29" fmla="*/ 771 h 771"/>
                <a:gd name="T30" fmla="*/ 594 w 594"/>
                <a:gd name="T31" fmla="*/ 708 h 771"/>
                <a:gd name="T32" fmla="*/ 594 w 594"/>
                <a:gd name="T33" fmla="*/ 61 h 771"/>
                <a:gd name="T34" fmla="*/ 533 w 594"/>
                <a:gd name="T35" fmla="*/ 0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4" h="771">
                  <a:moveTo>
                    <a:pt x="53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1"/>
                  </a:cubicBezTo>
                  <a:cubicBezTo>
                    <a:pt x="0" y="554"/>
                    <a:pt x="0" y="554"/>
                    <a:pt x="0" y="554"/>
                  </a:cubicBezTo>
                  <a:cubicBezTo>
                    <a:pt x="10" y="536"/>
                    <a:pt x="10" y="536"/>
                    <a:pt x="10" y="536"/>
                  </a:cubicBezTo>
                  <a:cubicBezTo>
                    <a:pt x="57" y="445"/>
                    <a:pt x="57" y="445"/>
                    <a:pt x="57" y="445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57" y="58"/>
                    <a:pt x="59" y="56"/>
                    <a:pt x="63" y="56"/>
                  </a:cubicBezTo>
                  <a:cubicBezTo>
                    <a:pt x="533" y="56"/>
                    <a:pt x="533" y="56"/>
                    <a:pt x="533" y="56"/>
                  </a:cubicBezTo>
                  <a:cubicBezTo>
                    <a:pt x="535" y="56"/>
                    <a:pt x="537" y="58"/>
                    <a:pt x="537" y="61"/>
                  </a:cubicBezTo>
                  <a:cubicBezTo>
                    <a:pt x="537" y="708"/>
                    <a:pt x="537" y="708"/>
                    <a:pt x="537" y="708"/>
                  </a:cubicBezTo>
                  <a:cubicBezTo>
                    <a:pt x="537" y="712"/>
                    <a:pt x="535" y="714"/>
                    <a:pt x="533" y="714"/>
                  </a:cubicBezTo>
                  <a:cubicBezTo>
                    <a:pt x="255" y="714"/>
                    <a:pt x="255" y="714"/>
                    <a:pt x="255" y="714"/>
                  </a:cubicBezTo>
                  <a:cubicBezTo>
                    <a:pt x="266" y="734"/>
                    <a:pt x="266" y="755"/>
                    <a:pt x="258" y="771"/>
                  </a:cubicBezTo>
                  <a:cubicBezTo>
                    <a:pt x="533" y="771"/>
                    <a:pt x="533" y="771"/>
                    <a:pt x="533" y="771"/>
                  </a:cubicBezTo>
                  <a:cubicBezTo>
                    <a:pt x="568" y="771"/>
                    <a:pt x="594" y="742"/>
                    <a:pt x="594" y="708"/>
                  </a:cubicBezTo>
                  <a:cubicBezTo>
                    <a:pt x="594" y="61"/>
                    <a:pt x="594" y="61"/>
                    <a:pt x="594" y="61"/>
                  </a:cubicBezTo>
                  <a:cubicBezTo>
                    <a:pt x="594" y="28"/>
                    <a:pt x="568" y="0"/>
                    <a:pt x="5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solidFill>
                  <a:srgbClr val="FFFFFF"/>
                </a:solidFill>
              </a:endParaRPr>
            </a:p>
          </p:txBody>
        </p:sp>
        <p:sp>
          <p:nvSpPr>
            <p:cNvPr id="23" name="Freeform 42"/>
            <p:cNvSpPr>
              <a:spLocks/>
            </p:cNvSpPr>
            <p:nvPr/>
          </p:nvSpPr>
          <p:spPr bwMode="auto">
            <a:xfrm>
              <a:off x="3260005" y="1772335"/>
              <a:ext cx="178886" cy="289099"/>
            </a:xfrm>
            <a:custGeom>
              <a:avLst/>
              <a:gdLst>
                <a:gd name="T0" fmla="*/ 306 w 342"/>
                <a:gd name="T1" fmla="*/ 296 h 553"/>
                <a:gd name="T2" fmla="*/ 196 w 342"/>
                <a:gd name="T3" fmla="*/ 225 h 553"/>
                <a:gd name="T4" fmla="*/ 277 w 342"/>
                <a:gd name="T5" fmla="*/ 56 h 553"/>
                <a:gd name="T6" fmla="*/ 263 w 342"/>
                <a:gd name="T7" fmla="*/ 10 h 553"/>
                <a:gd name="T8" fmla="*/ 223 w 342"/>
                <a:gd name="T9" fmla="*/ 29 h 553"/>
                <a:gd name="T10" fmla="*/ 102 w 342"/>
                <a:gd name="T11" fmla="*/ 261 h 553"/>
                <a:gd name="T12" fmla="*/ 85 w 342"/>
                <a:gd name="T13" fmla="*/ 186 h 553"/>
                <a:gd name="T14" fmla="*/ 20 w 342"/>
                <a:gd name="T15" fmla="*/ 135 h 553"/>
                <a:gd name="T16" fmla="*/ 20 w 342"/>
                <a:gd name="T17" fmla="*/ 196 h 553"/>
                <a:gd name="T18" fmla="*/ 50 w 342"/>
                <a:gd name="T19" fmla="*/ 434 h 553"/>
                <a:gd name="T20" fmla="*/ 56 w 342"/>
                <a:gd name="T21" fmla="*/ 471 h 553"/>
                <a:gd name="T22" fmla="*/ 64 w 342"/>
                <a:gd name="T23" fmla="*/ 488 h 553"/>
                <a:gd name="T24" fmla="*/ 106 w 342"/>
                <a:gd name="T25" fmla="*/ 528 h 553"/>
                <a:gd name="T26" fmla="*/ 244 w 342"/>
                <a:gd name="T27" fmla="*/ 490 h 553"/>
                <a:gd name="T28" fmla="*/ 246 w 342"/>
                <a:gd name="T29" fmla="*/ 486 h 553"/>
                <a:gd name="T30" fmla="*/ 335 w 342"/>
                <a:gd name="T31" fmla="*/ 357 h 553"/>
                <a:gd name="T32" fmla="*/ 306 w 342"/>
                <a:gd name="T33" fmla="*/ 296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2" h="553">
                  <a:moveTo>
                    <a:pt x="306" y="296"/>
                  </a:moveTo>
                  <a:cubicBezTo>
                    <a:pt x="196" y="225"/>
                    <a:pt x="196" y="225"/>
                    <a:pt x="196" y="225"/>
                  </a:cubicBezTo>
                  <a:cubicBezTo>
                    <a:pt x="225" y="169"/>
                    <a:pt x="248" y="111"/>
                    <a:pt x="277" y="56"/>
                  </a:cubicBezTo>
                  <a:cubicBezTo>
                    <a:pt x="287" y="40"/>
                    <a:pt x="279" y="17"/>
                    <a:pt x="263" y="10"/>
                  </a:cubicBezTo>
                  <a:cubicBezTo>
                    <a:pt x="246" y="0"/>
                    <a:pt x="233" y="12"/>
                    <a:pt x="223" y="29"/>
                  </a:cubicBezTo>
                  <a:cubicBezTo>
                    <a:pt x="187" y="102"/>
                    <a:pt x="141" y="188"/>
                    <a:pt x="102" y="261"/>
                  </a:cubicBezTo>
                  <a:cubicBezTo>
                    <a:pt x="100" y="244"/>
                    <a:pt x="85" y="186"/>
                    <a:pt x="85" y="186"/>
                  </a:cubicBezTo>
                  <a:cubicBezTo>
                    <a:pt x="81" y="165"/>
                    <a:pt x="45" y="133"/>
                    <a:pt x="20" y="135"/>
                  </a:cubicBezTo>
                  <a:cubicBezTo>
                    <a:pt x="0" y="135"/>
                    <a:pt x="16" y="173"/>
                    <a:pt x="20" y="196"/>
                  </a:cubicBezTo>
                  <a:cubicBezTo>
                    <a:pt x="33" y="277"/>
                    <a:pt x="37" y="354"/>
                    <a:pt x="50" y="434"/>
                  </a:cubicBezTo>
                  <a:cubicBezTo>
                    <a:pt x="50" y="448"/>
                    <a:pt x="52" y="459"/>
                    <a:pt x="56" y="471"/>
                  </a:cubicBezTo>
                  <a:cubicBezTo>
                    <a:pt x="58" y="477"/>
                    <a:pt x="62" y="484"/>
                    <a:pt x="64" y="488"/>
                  </a:cubicBezTo>
                  <a:cubicBezTo>
                    <a:pt x="75" y="503"/>
                    <a:pt x="89" y="519"/>
                    <a:pt x="106" y="528"/>
                  </a:cubicBezTo>
                  <a:cubicBezTo>
                    <a:pt x="156" y="553"/>
                    <a:pt x="216" y="536"/>
                    <a:pt x="244" y="490"/>
                  </a:cubicBezTo>
                  <a:cubicBezTo>
                    <a:pt x="244" y="490"/>
                    <a:pt x="246" y="488"/>
                    <a:pt x="246" y="486"/>
                  </a:cubicBezTo>
                  <a:cubicBezTo>
                    <a:pt x="335" y="357"/>
                    <a:pt x="335" y="357"/>
                    <a:pt x="335" y="357"/>
                  </a:cubicBezTo>
                  <a:cubicBezTo>
                    <a:pt x="342" y="340"/>
                    <a:pt x="323" y="306"/>
                    <a:pt x="306" y="2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solidFill>
                  <a:srgbClr val="FFFFFF"/>
                </a:solidFill>
              </a:endParaRPr>
            </a:p>
          </p:txBody>
        </p:sp>
      </p:grpSp>
      <p:pic>
        <p:nvPicPr>
          <p:cNvPr id="24" name="Picture 9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0937" y="1827384"/>
            <a:ext cx="1399640" cy="139964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702125" y="3599607"/>
            <a:ext cx="1632468" cy="1009287"/>
            <a:chOff x="8513763" y="2622551"/>
            <a:chExt cx="765175" cy="473075"/>
          </a:xfrm>
          <a:solidFill>
            <a:schemeClr val="bg1">
              <a:lumMod val="50000"/>
            </a:schemeClr>
          </a:solidFill>
        </p:grpSpPr>
        <p:sp>
          <p:nvSpPr>
            <p:cNvPr id="26" name="Freeform 36"/>
            <p:cNvSpPr>
              <a:spLocks/>
            </p:cNvSpPr>
            <p:nvPr/>
          </p:nvSpPr>
          <p:spPr bwMode="auto">
            <a:xfrm>
              <a:off x="8704263" y="2622551"/>
              <a:ext cx="382587" cy="473075"/>
            </a:xfrm>
            <a:custGeom>
              <a:avLst/>
              <a:gdLst>
                <a:gd name="T0" fmla="*/ 126 w 132"/>
                <a:gd name="T1" fmla="*/ 135 h 163"/>
                <a:gd name="T2" fmla="*/ 89 w 132"/>
                <a:gd name="T3" fmla="*/ 73 h 163"/>
                <a:gd name="T4" fmla="*/ 79 w 132"/>
                <a:gd name="T5" fmla="*/ 73 h 163"/>
                <a:gd name="T6" fmla="*/ 104 w 132"/>
                <a:gd name="T7" fmla="*/ 38 h 163"/>
                <a:gd name="T8" fmla="*/ 66 w 132"/>
                <a:gd name="T9" fmla="*/ 0 h 163"/>
                <a:gd name="T10" fmla="*/ 28 w 132"/>
                <a:gd name="T11" fmla="*/ 38 h 163"/>
                <a:gd name="T12" fmla="*/ 53 w 132"/>
                <a:gd name="T13" fmla="*/ 73 h 163"/>
                <a:gd name="T14" fmla="*/ 43 w 132"/>
                <a:gd name="T15" fmla="*/ 73 h 163"/>
                <a:gd name="T16" fmla="*/ 6 w 132"/>
                <a:gd name="T17" fmla="*/ 135 h 163"/>
                <a:gd name="T18" fmla="*/ 11 w 132"/>
                <a:gd name="T19" fmla="*/ 163 h 163"/>
                <a:gd name="T20" fmla="*/ 56 w 132"/>
                <a:gd name="T21" fmla="*/ 163 h 163"/>
                <a:gd name="T22" fmla="*/ 65 w 132"/>
                <a:gd name="T23" fmla="*/ 86 h 163"/>
                <a:gd name="T24" fmla="*/ 55 w 132"/>
                <a:gd name="T25" fmla="*/ 76 h 163"/>
                <a:gd name="T26" fmla="*/ 77 w 132"/>
                <a:gd name="T27" fmla="*/ 76 h 163"/>
                <a:gd name="T28" fmla="*/ 67 w 132"/>
                <a:gd name="T29" fmla="*/ 86 h 163"/>
                <a:gd name="T30" fmla="*/ 76 w 132"/>
                <a:gd name="T31" fmla="*/ 163 h 163"/>
                <a:gd name="T32" fmla="*/ 121 w 132"/>
                <a:gd name="T33" fmla="*/ 163 h 163"/>
                <a:gd name="T34" fmla="*/ 126 w 132"/>
                <a:gd name="T35" fmla="*/ 13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2" h="163">
                  <a:moveTo>
                    <a:pt x="126" y="135"/>
                  </a:moveTo>
                  <a:cubicBezTo>
                    <a:pt x="121" y="123"/>
                    <a:pt x="109" y="73"/>
                    <a:pt x="89" y="73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93" y="68"/>
                    <a:pt x="104" y="54"/>
                    <a:pt x="104" y="38"/>
                  </a:cubicBezTo>
                  <a:cubicBezTo>
                    <a:pt x="104" y="17"/>
                    <a:pt x="87" y="0"/>
                    <a:pt x="66" y="0"/>
                  </a:cubicBezTo>
                  <a:cubicBezTo>
                    <a:pt x="45" y="0"/>
                    <a:pt x="28" y="17"/>
                    <a:pt x="28" y="38"/>
                  </a:cubicBezTo>
                  <a:cubicBezTo>
                    <a:pt x="28" y="54"/>
                    <a:pt x="39" y="68"/>
                    <a:pt x="5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23" y="73"/>
                    <a:pt x="11" y="123"/>
                    <a:pt x="6" y="135"/>
                  </a:cubicBezTo>
                  <a:cubicBezTo>
                    <a:pt x="0" y="153"/>
                    <a:pt x="11" y="163"/>
                    <a:pt x="11" y="163"/>
                  </a:cubicBezTo>
                  <a:cubicBezTo>
                    <a:pt x="56" y="163"/>
                    <a:pt x="56" y="163"/>
                    <a:pt x="56" y="163"/>
                  </a:cubicBezTo>
                  <a:cubicBezTo>
                    <a:pt x="65" y="86"/>
                    <a:pt x="65" y="86"/>
                    <a:pt x="65" y="86"/>
                  </a:cubicBezTo>
                  <a:cubicBezTo>
                    <a:pt x="55" y="76"/>
                    <a:pt x="55" y="76"/>
                    <a:pt x="55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76" y="163"/>
                    <a:pt x="76" y="163"/>
                    <a:pt x="76" y="163"/>
                  </a:cubicBezTo>
                  <a:cubicBezTo>
                    <a:pt x="121" y="163"/>
                    <a:pt x="121" y="163"/>
                    <a:pt x="121" y="163"/>
                  </a:cubicBezTo>
                  <a:cubicBezTo>
                    <a:pt x="121" y="163"/>
                    <a:pt x="132" y="153"/>
                    <a:pt x="126" y="1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7" name="Freeform 37"/>
            <p:cNvSpPr>
              <a:spLocks/>
            </p:cNvSpPr>
            <p:nvPr/>
          </p:nvSpPr>
          <p:spPr bwMode="auto">
            <a:xfrm>
              <a:off x="8513763" y="2709863"/>
              <a:ext cx="242887" cy="385763"/>
            </a:xfrm>
            <a:custGeom>
              <a:avLst/>
              <a:gdLst>
                <a:gd name="T0" fmla="*/ 68 w 84"/>
                <a:gd name="T1" fmla="*/ 104 h 133"/>
                <a:gd name="T2" fmla="*/ 70 w 84"/>
                <a:gd name="T3" fmla="*/ 96 h 133"/>
                <a:gd name="T4" fmla="*/ 82 w 84"/>
                <a:gd name="T5" fmla="*/ 64 h 133"/>
                <a:gd name="T6" fmla="*/ 72 w 84"/>
                <a:gd name="T7" fmla="*/ 60 h 133"/>
                <a:gd name="T8" fmla="*/ 64 w 84"/>
                <a:gd name="T9" fmla="*/ 60 h 133"/>
                <a:gd name="T10" fmla="*/ 84 w 84"/>
                <a:gd name="T11" fmla="*/ 31 h 133"/>
                <a:gd name="T12" fmla="*/ 54 w 84"/>
                <a:gd name="T13" fmla="*/ 0 h 133"/>
                <a:gd name="T14" fmla="*/ 23 w 84"/>
                <a:gd name="T15" fmla="*/ 31 h 133"/>
                <a:gd name="T16" fmla="*/ 43 w 84"/>
                <a:gd name="T17" fmla="*/ 60 h 133"/>
                <a:gd name="T18" fmla="*/ 35 w 84"/>
                <a:gd name="T19" fmla="*/ 60 h 133"/>
                <a:gd name="T20" fmla="*/ 5 w 84"/>
                <a:gd name="T21" fmla="*/ 110 h 133"/>
                <a:gd name="T22" fmla="*/ 9 w 84"/>
                <a:gd name="T23" fmla="*/ 133 h 133"/>
                <a:gd name="T24" fmla="*/ 45 w 84"/>
                <a:gd name="T25" fmla="*/ 133 h 133"/>
                <a:gd name="T26" fmla="*/ 53 w 84"/>
                <a:gd name="T27" fmla="*/ 70 h 133"/>
                <a:gd name="T28" fmla="*/ 45 w 84"/>
                <a:gd name="T29" fmla="*/ 62 h 133"/>
                <a:gd name="T30" fmla="*/ 62 w 84"/>
                <a:gd name="T31" fmla="*/ 62 h 133"/>
                <a:gd name="T32" fmla="*/ 55 w 84"/>
                <a:gd name="T33" fmla="*/ 70 h 133"/>
                <a:gd name="T34" fmla="*/ 62 w 84"/>
                <a:gd name="T35" fmla="*/ 133 h 133"/>
                <a:gd name="T36" fmla="*/ 71 w 84"/>
                <a:gd name="T37" fmla="*/ 133 h 133"/>
                <a:gd name="T38" fmla="*/ 68 w 84"/>
                <a:gd name="T39" fmla="*/ 104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33">
                  <a:moveTo>
                    <a:pt x="68" y="104"/>
                  </a:moveTo>
                  <a:cubicBezTo>
                    <a:pt x="68" y="102"/>
                    <a:pt x="69" y="99"/>
                    <a:pt x="70" y="96"/>
                  </a:cubicBezTo>
                  <a:cubicBezTo>
                    <a:pt x="73" y="87"/>
                    <a:pt x="77" y="75"/>
                    <a:pt x="82" y="64"/>
                  </a:cubicBezTo>
                  <a:cubicBezTo>
                    <a:pt x="79" y="61"/>
                    <a:pt x="76" y="60"/>
                    <a:pt x="72" y="6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6" y="55"/>
                    <a:pt x="84" y="44"/>
                    <a:pt x="84" y="31"/>
                  </a:cubicBezTo>
                  <a:cubicBezTo>
                    <a:pt x="84" y="14"/>
                    <a:pt x="71" y="0"/>
                    <a:pt x="54" y="0"/>
                  </a:cubicBezTo>
                  <a:cubicBezTo>
                    <a:pt x="37" y="0"/>
                    <a:pt x="23" y="14"/>
                    <a:pt x="23" y="31"/>
                  </a:cubicBezTo>
                  <a:cubicBezTo>
                    <a:pt x="23" y="44"/>
                    <a:pt x="32" y="55"/>
                    <a:pt x="43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19" y="60"/>
                    <a:pt x="9" y="100"/>
                    <a:pt x="5" y="110"/>
                  </a:cubicBezTo>
                  <a:cubicBezTo>
                    <a:pt x="0" y="125"/>
                    <a:pt x="9" y="133"/>
                    <a:pt x="9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62" y="62"/>
                    <a:pt x="62" y="62"/>
                    <a:pt x="62" y="62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62" y="133"/>
                    <a:pt x="62" y="133"/>
                    <a:pt x="62" y="133"/>
                  </a:cubicBezTo>
                  <a:cubicBezTo>
                    <a:pt x="71" y="133"/>
                    <a:pt x="71" y="133"/>
                    <a:pt x="71" y="133"/>
                  </a:cubicBezTo>
                  <a:cubicBezTo>
                    <a:pt x="67" y="128"/>
                    <a:pt x="62" y="118"/>
                    <a:pt x="68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8" name="Freeform 38"/>
            <p:cNvSpPr>
              <a:spLocks/>
            </p:cNvSpPr>
            <p:nvPr/>
          </p:nvSpPr>
          <p:spPr bwMode="auto">
            <a:xfrm>
              <a:off x="9034463" y="2709863"/>
              <a:ext cx="244475" cy="385763"/>
            </a:xfrm>
            <a:custGeom>
              <a:avLst/>
              <a:gdLst>
                <a:gd name="T0" fmla="*/ 79 w 84"/>
                <a:gd name="T1" fmla="*/ 110 h 133"/>
                <a:gd name="T2" fmla="*/ 49 w 84"/>
                <a:gd name="T3" fmla="*/ 60 h 133"/>
                <a:gd name="T4" fmla="*/ 41 w 84"/>
                <a:gd name="T5" fmla="*/ 60 h 133"/>
                <a:gd name="T6" fmla="*/ 61 w 84"/>
                <a:gd name="T7" fmla="*/ 31 h 133"/>
                <a:gd name="T8" fmla="*/ 30 w 84"/>
                <a:gd name="T9" fmla="*/ 0 h 133"/>
                <a:gd name="T10" fmla="*/ 0 w 84"/>
                <a:gd name="T11" fmla="*/ 31 h 133"/>
                <a:gd name="T12" fmla="*/ 20 w 84"/>
                <a:gd name="T13" fmla="*/ 60 h 133"/>
                <a:gd name="T14" fmla="*/ 12 w 84"/>
                <a:gd name="T15" fmla="*/ 60 h 133"/>
                <a:gd name="T16" fmla="*/ 2 w 84"/>
                <a:gd name="T17" fmla="*/ 64 h 133"/>
                <a:gd name="T18" fmla="*/ 14 w 84"/>
                <a:gd name="T19" fmla="*/ 96 h 133"/>
                <a:gd name="T20" fmla="*/ 16 w 84"/>
                <a:gd name="T21" fmla="*/ 104 h 133"/>
                <a:gd name="T22" fmla="*/ 13 w 84"/>
                <a:gd name="T23" fmla="*/ 133 h 133"/>
                <a:gd name="T24" fmla="*/ 22 w 84"/>
                <a:gd name="T25" fmla="*/ 133 h 133"/>
                <a:gd name="T26" fmla="*/ 29 w 84"/>
                <a:gd name="T27" fmla="*/ 70 h 133"/>
                <a:gd name="T28" fmla="*/ 22 w 84"/>
                <a:gd name="T29" fmla="*/ 62 h 133"/>
                <a:gd name="T30" fmla="*/ 39 w 84"/>
                <a:gd name="T31" fmla="*/ 62 h 133"/>
                <a:gd name="T32" fmla="*/ 31 w 84"/>
                <a:gd name="T33" fmla="*/ 70 h 133"/>
                <a:gd name="T34" fmla="*/ 39 w 84"/>
                <a:gd name="T35" fmla="*/ 133 h 133"/>
                <a:gd name="T36" fmla="*/ 75 w 84"/>
                <a:gd name="T37" fmla="*/ 133 h 133"/>
                <a:gd name="T38" fmla="*/ 79 w 84"/>
                <a:gd name="T39" fmla="*/ 11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33">
                  <a:moveTo>
                    <a:pt x="79" y="110"/>
                  </a:moveTo>
                  <a:cubicBezTo>
                    <a:pt x="75" y="100"/>
                    <a:pt x="65" y="60"/>
                    <a:pt x="49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52" y="55"/>
                    <a:pt x="61" y="44"/>
                    <a:pt x="61" y="31"/>
                  </a:cubicBezTo>
                  <a:cubicBezTo>
                    <a:pt x="61" y="14"/>
                    <a:pt x="47" y="0"/>
                    <a:pt x="30" y="0"/>
                  </a:cubicBezTo>
                  <a:cubicBezTo>
                    <a:pt x="13" y="0"/>
                    <a:pt x="0" y="14"/>
                    <a:pt x="0" y="31"/>
                  </a:cubicBezTo>
                  <a:cubicBezTo>
                    <a:pt x="0" y="44"/>
                    <a:pt x="8" y="55"/>
                    <a:pt x="20" y="60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8" y="60"/>
                    <a:pt x="5" y="61"/>
                    <a:pt x="2" y="64"/>
                  </a:cubicBezTo>
                  <a:cubicBezTo>
                    <a:pt x="7" y="75"/>
                    <a:pt x="11" y="87"/>
                    <a:pt x="14" y="96"/>
                  </a:cubicBezTo>
                  <a:cubicBezTo>
                    <a:pt x="15" y="99"/>
                    <a:pt x="16" y="102"/>
                    <a:pt x="16" y="104"/>
                  </a:cubicBezTo>
                  <a:cubicBezTo>
                    <a:pt x="22" y="118"/>
                    <a:pt x="17" y="128"/>
                    <a:pt x="13" y="133"/>
                  </a:cubicBezTo>
                  <a:cubicBezTo>
                    <a:pt x="22" y="133"/>
                    <a:pt x="22" y="133"/>
                    <a:pt x="22" y="133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9" y="133"/>
                    <a:pt x="39" y="133"/>
                    <a:pt x="39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84" y="125"/>
                    <a:pt x="79" y="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9" name="Freeform 39"/>
            <p:cNvSpPr>
              <a:spLocks/>
            </p:cNvSpPr>
            <p:nvPr/>
          </p:nvSpPr>
          <p:spPr bwMode="auto">
            <a:xfrm>
              <a:off x="8704263" y="2622551"/>
              <a:ext cx="382587" cy="473075"/>
            </a:xfrm>
            <a:custGeom>
              <a:avLst/>
              <a:gdLst>
                <a:gd name="T0" fmla="*/ 126 w 132"/>
                <a:gd name="T1" fmla="*/ 135 h 163"/>
                <a:gd name="T2" fmla="*/ 89 w 132"/>
                <a:gd name="T3" fmla="*/ 73 h 163"/>
                <a:gd name="T4" fmla="*/ 79 w 132"/>
                <a:gd name="T5" fmla="*/ 73 h 163"/>
                <a:gd name="T6" fmla="*/ 104 w 132"/>
                <a:gd name="T7" fmla="*/ 38 h 163"/>
                <a:gd name="T8" fmla="*/ 66 w 132"/>
                <a:gd name="T9" fmla="*/ 0 h 163"/>
                <a:gd name="T10" fmla="*/ 28 w 132"/>
                <a:gd name="T11" fmla="*/ 38 h 163"/>
                <a:gd name="T12" fmla="*/ 53 w 132"/>
                <a:gd name="T13" fmla="*/ 73 h 163"/>
                <a:gd name="T14" fmla="*/ 43 w 132"/>
                <a:gd name="T15" fmla="*/ 73 h 163"/>
                <a:gd name="T16" fmla="*/ 6 w 132"/>
                <a:gd name="T17" fmla="*/ 135 h 163"/>
                <a:gd name="T18" fmla="*/ 11 w 132"/>
                <a:gd name="T19" fmla="*/ 163 h 163"/>
                <a:gd name="T20" fmla="*/ 56 w 132"/>
                <a:gd name="T21" fmla="*/ 163 h 163"/>
                <a:gd name="T22" fmla="*/ 65 w 132"/>
                <a:gd name="T23" fmla="*/ 86 h 163"/>
                <a:gd name="T24" fmla="*/ 55 w 132"/>
                <a:gd name="T25" fmla="*/ 76 h 163"/>
                <a:gd name="T26" fmla="*/ 77 w 132"/>
                <a:gd name="T27" fmla="*/ 76 h 163"/>
                <a:gd name="T28" fmla="*/ 67 w 132"/>
                <a:gd name="T29" fmla="*/ 86 h 163"/>
                <a:gd name="T30" fmla="*/ 76 w 132"/>
                <a:gd name="T31" fmla="*/ 163 h 163"/>
                <a:gd name="T32" fmla="*/ 121 w 132"/>
                <a:gd name="T33" fmla="*/ 163 h 163"/>
                <a:gd name="T34" fmla="*/ 126 w 132"/>
                <a:gd name="T35" fmla="*/ 13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2" h="163">
                  <a:moveTo>
                    <a:pt x="126" y="135"/>
                  </a:moveTo>
                  <a:cubicBezTo>
                    <a:pt x="121" y="123"/>
                    <a:pt x="109" y="73"/>
                    <a:pt x="89" y="73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93" y="68"/>
                    <a:pt x="104" y="54"/>
                    <a:pt x="104" y="38"/>
                  </a:cubicBezTo>
                  <a:cubicBezTo>
                    <a:pt x="104" y="17"/>
                    <a:pt x="87" y="0"/>
                    <a:pt x="66" y="0"/>
                  </a:cubicBezTo>
                  <a:cubicBezTo>
                    <a:pt x="45" y="0"/>
                    <a:pt x="28" y="17"/>
                    <a:pt x="28" y="38"/>
                  </a:cubicBezTo>
                  <a:cubicBezTo>
                    <a:pt x="28" y="54"/>
                    <a:pt x="39" y="68"/>
                    <a:pt x="5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23" y="73"/>
                    <a:pt x="11" y="123"/>
                    <a:pt x="6" y="135"/>
                  </a:cubicBezTo>
                  <a:cubicBezTo>
                    <a:pt x="0" y="153"/>
                    <a:pt x="11" y="163"/>
                    <a:pt x="11" y="163"/>
                  </a:cubicBezTo>
                  <a:cubicBezTo>
                    <a:pt x="56" y="163"/>
                    <a:pt x="56" y="163"/>
                    <a:pt x="56" y="163"/>
                  </a:cubicBezTo>
                  <a:cubicBezTo>
                    <a:pt x="65" y="86"/>
                    <a:pt x="65" y="86"/>
                    <a:pt x="65" y="86"/>
                  </a:cubicBezTo>
                  <a:cubicBezTo>
                    <a:pt x="55" y="76"/>
                    <a:pt x="55" y="76"/>
                    <a:pt x="55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76" y="163"/>
                    <a:pt x="76" y="163"/>
                    <a:pt x="76" y="163"/>
                  </a:cubicBezTo>
                  <a:cubicBezTo>
                    <a:pt x="121" y="163"/>
                    <a:pt x="121" y="163"/>
                    <a:pt x="121" y="163"/>
                  </a:cubicBezTo>
                  <a:cubicBezTo>
                    <a:pt x="121" y="163"/>
                    <a:pt x="132" y="153"/>
                    <a:pt x="126" y="1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30" name="Freeform 40"/>
            <p:cNvSpPr>
              <a:spLocks/>
            </p:cNvSpPr>
            <p:nvPr/>
          </p:nvSpPr>
          <p:spPr bwMode="auto">
            <a:xfrm>
              <a:off x="8513763" y="2709863"/>
              <a:ext cx="242887" cy="385763"/>
            </a:xfrm>
            <a:custGeom>
              <a:avLst/>
              <a:gdLst>
                <a:gd name="T0" fmla="*/ 68 w 84"/>
                <a:gd name="T1" fmla="*/ 104 h 133"/>
                <a:gd name="T2" fmla="*/ 70 w 84"/>
                <a:gd name="T3" fmla="*/ 96 h 133"/>
                <a:gd name="T4" fmla="*/ 82 w 84"/>
                <a:gd name="T5" fmla="*/ 64 h 133"/>
                <a:gd name="T6" fmla="*/ 72 w 84"/>
                <a:gd name="T7" fmla="*/ 60 h 133"/>
                <a:gd name="T8" fmla="*/ 64 w 84"/>
                <a:gd name="T9" fmla="*/ 60 h 133"/>
                <a:gd name="T10" fmla="*/ 84 w 84"/>
                <a:gd name="T11" fmla="*/ 31 h 133"/>
                <a:gd name="T12" fmla="*/ 54 w 84"/>
                <a:gd name="T13" fmla="*/ 0 h 133"/>
                <a:gd name="T14" fmla="*/ 23 w 84"/>
                <a:gd name="T15" fmla="*/ 31 h 133"/>
                <a:gd name="T16" fmla="*/ 43 w 84"/>
                <a:gd name="T17" fmla="*/ 60 h 133"/>
                <a:gd name="T18" fmla="*/ 35 w 84"/>
                <a:gd name="T19" fmla="*/ 60 h 133"/>
                <a:gd name="T20" fmla="*/ 5 w 84"/>
                <a:gd name="T21" fmla="*/ 110 h 133"/>
                <a:gd name="T22" fmla="*/ 9 w 84"/>
                <a:gd name="T23" fmla="*/ 133 h 133"/>
                <a:gd name="T24" fmla="*/ 45 w 84"/>
                <a:gd name="T25" fmla="*/ 133 h 133"/>
                <a:gd name="T26" fmla="*/ 53 w 84"/>
                <a:gd name="T27" fmla="*/ 70 h 133"/>
                <a:gd name="T28" fmla="*/ 45 w 84"/>
                <a:gd name="T29" fmla="*/ 62 h 133"/>
                <a:gd name="T30" fmla="*/ 62 w 84"/>
                <a:gd name="T31" fmla="*/ 62 h 133"/>
                <a:gd name="T32" fmla="*/ 55 w 84"/>
                <a:gd name="T33" fmla="*/ 70 h 133"/>
                <a:gd name="T34" fmla="*/ 62 w 84"/>
                <a:gd name="T35" fmla="*/ 133 h 133"/>
                <a:gd name="T36" fmla="*/ 71 w 84"/>
                <a:gd name="T37" fmla="*/ 133 h 133"/>
                <a:gd name="T38" fmla="*/ 68 w 84"/>
                <a:gd name="T39" fmla="*/ 104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33">
                  <a:moveTo>
                    <a:pt x="68" y="104"/>
                  </a:moveTo>
                  <a:cubicBezTo>
                    <a:pt x="68" y="102"/>
                    <a:pt x="69" y="99"/>
                    <a:pt x="70" y="96"/>
                  </a:cubicBezTo>
                  <a:cubicBezTo>
                    <a:pt x="73" y="87"/>
                    <a:pt x="77" y="75"/>
                    <a:pt x="82" y="64"/>
                  </a:cubicBezTo>
                  <a:cubicBezTo>
                    <a:pt x="79" y="61"/>
                    <a:pt x="76" y="60"/>
                    <a:pt x="72" y="6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6" y="55"/>
                    <a:pt x="84" y="44"/>
                    <a:pt x="84" y="31"/>
                  </a:cubicBezTo>
                  <a:cubicBezTo>
                    <a:pt x="84" y="14"/>
                    <a:pt x="71" y="0"/>
                    <a:pt x="54" y="0"/>
                  </a:cubicBezTo>
                  <a:cubicBezTo>
                    <a:pt x="37" y="0"/>
                    <a:pt x="23" y="14"/>
                    <a:pt x="23" y="31"/>
                  </a:cubicBezTo>
                  <a:cubicBezTo>
                    <a:pt x="23" y="44"/>
                    <a:pt x="32" y="55"/>
                    <a:pt x="43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19" y="60"/>
                    <a:pt x="9" y="100"/>
                    <a:pt x="5" y="110"/>
                  </a:cubicBezTo>
                  <a:cubicBezTo>
                    <a:pt x="0" y="125"/>
                    <a:pt x="9" y="133"/>
                    <a:pt x="9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62" y="62"/>
                    <a:pt x="62" y="62"/>
                    <a:pt x="62" y="62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62" y="133"/>
                    <a:pt x="62" y="133"/>
                    <a:pt x="62" y="133"/>
                  </a:cubicBezTo>
                  <a:cubicBezTo>
                    <a:pt x="71" y="133"/>
                    <a:pt x="71" y="133"/>
                    <a:pt x="71" y="133"/>
                  </a:cubicBezTo>
                  <a:cubicBezTo>
                    <a:pt x="67" y="128"/>
                    <a:pt x="62" y="118"/>
                    <a:pt x="68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31" name="Freeform 41"/>
            <p:cNvSpPr>
              <a:spLocks/>
            </p:cNvSpPr>
            <p:nvPr/>
          </p:nvSpPr>
          <p:spPr bwMode="auto">
            <a:xfrm>
              <a:off x="9034463" y="2709863"/>
              <a:ext cx="244475" cy="385763"/>
            </a:xfrm>
            <a:custGeom>
              <a:avLst/>
              <a:gdLst>
                <a:gd name="T0" fmla="*/ 79 w 84"/>
                <a:gd name="T1" fmla="*/ 110 h 133"/>
                <a:gd name="T2" fmla="*/ 49 w 84"/>
                <a:gd name="T3" fmla="*/ 60 h 133"/>
                <a:gd name="T4" fmla="*/ 41 w 84"/>
                <a:gd name="T5" fmla="*/ 60 h 133"/>
                <a:gd name="T6" fmla="*/ 61 w 84"/>
                <a:gd name="T7" fmla="*/ 31 h 133"/>
                <a:gd name="T8" fmla="*/ 30 w 84"/>
                <a:gd name="T9" fmla="*/ 0 h 133"/>
                <a:gd name="T10" fmla="*/ 0 w 84"/>
                <a:gd name="T11" fmla="*/ 31 h 133"/>
                <a:gd name="T12" fmla="*/ 20 w 84"/>
                <a:gd name="T13" fmla="*/ 60 h 133"/>
                <a:gd name="T14" fmla="*/ 12 w 84"/>
                <a:gd name="T15" fmla="*/ 60 h 133"/>
                <a:gd name="T16" fmla="*/ 2 w 84"/>
                <a:gd name="T17" fmla="*/ 64 h 133"/>
                <a:gd name="T18" fmla="*/ 14 w 84"/>
                <a:gd name="T19" fmla="*/ 96 h 133"/>
                <a:gd name="T20" fmla="*/ 16 w 84"/>
                <a:gd name="T21" fmla="*/ 104 h 133"/>
                <a:gd name="T22" fmla="*/ 13 w 84"/>
                <a:gd name="T23" fmla="*/ 133 h 133"/>
                <a:gd name="T24" fmla="*/ 22 w 84"/>
                <a:gd name="T25" fmla="*/ 133 h 133"/>
                <a:gd name="T26" fmla="*/ 29 w 84"/>
                <a:gd name="T27" fmla="*/ 70 h 133"/>
                <a:gd name="T28" fmla="*/ 22 w 84"/>
                <a:gd name="T29" fmla="*/ 62 h 133"/>
                <a:gd name="T30" fmla="*/ 39 w 84"/>
                <a:gd name="T31" fmla="*/ 62 h 133"/>
                <a:gd name="T32" fmla="*/ 31 w 84"/>
                <a:gd name="T33" fmla="*/ 70 h 133"/>
                <a:gd name="T34" fmla="*/ 39 w 84"/>
                <a:gd name="T35" fmla="*/ 133 h 133"/>
                <a:gd name="T36" fmla="*/ 75 w 84"/>
                <a:gd name="T37" fmla="*/ 133 h 133"/>
                <a:gd name="T38" fmla="*/ 79 w 84"/>
                <a:gd name="T39" fmla="*/ 11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33">
                  <a:moveTo>
                    <a:pt x="79" y="110"/>
                  </a:moveTo>
                  <a:cubicBezTo>
                    <a:pt x="75" y="100"/>
                    <a:pt x="65" y="60"/>
                    <a:pt x="49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52" y="55"/>
                    <a:pt x="61" y="44"/>
                    <a:pt x="61" y="31"/>
                  </a:cubicBezTo>
                  <a:cubicBezTo>
                    <a:pt x="61" y="14"/>
                    <a:pt x="47" y="0"/>
                    <a:pt x="30" y="0"/>
                  </a:cubicBezTo>
                  <a:cubicBezTo>
                    <a:pt x="13" y="0"/>
                    <a:pt x="0" y="14"/>
                    <a:pt x="0" y="31"/>
                  </a:cubicBezTo>
                  <a:cubicBezTo>
                    <a:pt x="0" y="44"/>
                    <a:pt x="8" y="55"/>
                    <a:pt x="20" y="60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8" y="60"/>
                    <a:pt x="5" y="61"/>
                    <a:pt x="2" y="64"/>
                  </a:cubicBezTo>
                  <a:cubicBezTo>
                    <a:pt x="7" y="75"/>
                    <a:pt x="11" y="87"/>
                    <a:pt x="14" y="96"/>
                  </a:cubicBezTo>
                  <a:cubicBezTo>
                    <a:pt x="15" y="99"/>
                    <a:pt x="16" y="102"/>
                    <a:pt x="16" y="104"/>
                  </a:cubicBezTo>
                  <a:cubicBezTo>
                    <a:pt x="22" y="118"/>
                    <a:pt x="17" y="128"/>
                    <a:pt x="13" y="133"/>
                  </a:cubicBezTo>
                  <a:cubicBezTo>
                    <a:pt x="22" y="133"/>
                    <a:pt x="22" y="133"/>
                    <a:pt x="22" y="133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9" y="133"/>
                    <a:pt x="39" y="133"/>
                    <a:pt x="39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84" y="125"/>
                    <a:pt x="79" y="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091085" y="2217069"/>
            <a:ext cx="945470" cy="795439"/>
            <a:chOff x="5146675" y="766763"/>
            <a:chExt cx="1590676" cy="1338263"/>
          </a:xfrm>
          <a:solidFill>
            <a:schemeClr val="accent6">
              <a:lumMod val="75000"/>
            </a:schemeClr>
          </a:solidFill>
        </p:grpSpPr>
        <p:sp>
          <p:nvSpPr>
            <p:cNvPr id="33" name="Oval 18"/>
            <p:cNvSpPr>
              <a:spLocks noChangeArrowheads="1"/>
            </p:cNvSpPr>
            <p:nvPr/>
          </p:nvSpPr>
          <p:spPr bwMode="auto">
            <a:xfrm>
              <a:off x="5675313" y="766763"/>
              <a:ext cx="533400" cy="5349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9"/>
            <p:cNvSpPr>
              <a:spLocks/>
            </p:cNvSpPr>
            <p:nvPr/>
          </p:nvSpPr>
          <p:spPr bwMode="auto">
            <a:xfrm>
              <a:off x="5511800" y="1344613"/>
              <a:ext cx="860425" cy="760413"/>
            </a:xfrm>
            <a:custGeom>
              <a:avLst/>
              <a:gdLst>
                <a:gd name="T0" fmla="*/ 201 w 301"/>
                <a:gd name="T1" fmla="*/ 0 h 266"/>
                <a:gd name="T2" fmla="*/ 151 w 301"/>
                <a:gd name="T3" fmla="*/ 67 h 266"/>
                <a:gd name="T4" fmla="*/ 101 w 301"/>
                <a:gd name="T5" fmla="*/ 0 h 266"/>
                <a:gd name="T6" fmla="*/ 0 w 301"/>
                <a:gd name="T7" fmla="*/ 144 h 266"/>
                <a:gd name="T8" fmla="*/ 0 w 301"/>
                <a:gd name="T9" fmla="*/ 235 h 266"/>
                <a:gd name="T10" fmla="*/ 0 w 301"/>
                <a:gd name="T11" fmla="*/ 235 h 266"/>
                <a:gd name="T12" fmla="*/ 151 w 301"/>
                <a:gd name="T13" fmla="*/ 266 h 266"/>
                <a:gd name="T14" fmla="*/ 301 w 301"/>
                <a:gd name="T15" fmla="*/ 235 h 266"/>
                <a:gd name="T16" fmla="*/ 301 w 301"/>
                <a:gd name="T17" fmla="*/ 235 h 266"/>
                <a:gd name="T18" fmla="*/ 301 w 301"/>
                <a:gd name="T19" fmla="*/ 144 h 266"/>
                <a:gd name="T20" fmla="*/ 201 w 301"/>
                <a:gd name="T21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1" h="266">
                  <a:moveTo>
                    <a:pt x="201" y="0"/>
                  </a:moveTo>
                  <a:cubicBezTo>
                    <a:pt x="151" y="67"/>
                    <a:pt x="151" y="67"/>
                    <a:pt x="151" y="67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42" y="21"/>
                    <a:pt x="0" y="78"/>
                    <a:pt x="0" y="144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3" y="252"/>
                    <a:pt x="69" y="266"/>
                    <a:pt x="151" y="266"/>
                  </a:cubicBezTo>
                  <a:cubicBezTo>
                    <a:pt x="232" y="266"/>
                    <a:pt x="298" y="252"/>
                    <a:pt x="301" y="235"/>
                  </a:cubicBezTo>
                  <a:cubicBezTo>
                    <a:pt x="301" y="235"/>
                    <a:pt x="301" y="235"/>
                    <a:pt x="301" y="235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1" y="78"/>
                    <a:pt x="259" y="21"/>
                    <a:pt x="2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0"/>
            <p:cNvSpPr>
              <a:spLocks/>
            </p:cNvSpPr>
            <p:nvPr/>
          </p:nvSpPr>
          <p:spPr bwMode="auto">
            <a:xfrm>
              <a:off x="5900738" y="1319213"/>
              <a:ext cx="85725" cy="50800"/>
            </a:xfrm>
            <a:custGeom>
              <a:avLst/>
              <a:gdLst>
                <a:gd name="T0" fmla="*/ 30 w 30"/>
                <a:gd name="T1" fmla="*/ 1 h 18"/>
                <a:gd name="T2" fmla="*/ 15 w 30"/>
                <a:gd name="T3" fmla="*/ 0 h 18"/>
                <a:gd name="T4" fmla="*/ 1 w 30"/>
                <a:gd name="T5" fmla="*/ 1 h 18"/>
                <a:gd name="T6" fmla="*/ 7 w 30"/>
                <a:gd name="T7" fmla="*/ 18 h 18"/>
                <a:gd name="T8" fmla="*/ 24 w 30"/>
                <a:gd name="T9" fmla="*/ 18 h 18"/>
                <a:gd name="T10" fmla="*/ 30 w 30"/>
                <a:gd name="T11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8">
                  <a:moveTo>
                    <a:pt x="30" y="1"/>
                  </a:moveTo>
                  <a:cubicBezTo>
                    <a:pt x="25" y="0"/>
                    <a:pt x="20" y="0"/>
                    <a:pt x="15" y="0"/>
                  </a:cubicBezTo>
                  <a:cubicBezTo>
                    <a:pt x="10" y="0"/>
                    <a:pt x="6" y="0"/>
                    <a:pt x="1" y="1"/>
                  </a:cubicBezTo>
                  <a:cubicBezTo>
                    <a:pt x="1" y="1"/>
                    <a:pt x="0" y="11"/>
                    <a:pt x="7" y="18"/>
                  </a:cubicBezTo>
                  <a:cubicBezTo>
                    <a:pt x="7" y="18"/>
                    <a:pt x="18" y="18"/>
                    <a:pt x="24" y="18"/>
                  </a:cubicBezTo>
                  <a:cubicBezTo>
                    <a:pt x="24" y="18"/>
                    <a:pt x="30" y="12"/>
                    <a:pt x="3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1"/>
            <p:cNvSpPr>
              <a:spLocks/>
            </p:cNvSpPr>
            <p:nvPr/>
          </p:nvSpPr>
          <p:spPr bwMode="auto">
            <a:xfrm>
              <a:off x="5894388" y="1377951"/>
              <a:ext cx="95250" cy="130175"/>
            </a:xfrm>
            <a:custGeom>
              <a:avLst/>
              <a:gdLst>
                <a:gd name="T0" fmla="*/ 15 w 60"/>
                <a:gd name="T1" fmla="*/ 0 h 82"/>
                <a:gd name="T2" fmla="*/ 47 w 60"/>
                <a:gd name="T3" fmla="*/ 0 h 82"/>
                <a:gd name="T4" fmla="*/ 60 w 60"/>
                <a:gd name="T5" fmla="*/ 47 h 82"/>
                <a:gd name="T6" fmla="*/ 31 w 60"/>
                <a:gd name="T7" fmla="*/ 82 h 82"/>
                <a:gd name="T8" fmla="*/ 0 w 60"/>
                <a:gd name="T9" fmla="*/ 47 h 82"/>
                <a:gd name="T10" fmla="*/ 15 w 60"/>
                <a:gd name="T1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82">
                  <a:moveTo>
                    <a:pt x="15" y="0"/>
                  </a:moveTo>
                  <a:lnTo>
                    <a:pt x="47" y="0"/>
                  </a:lnTo>
                  <a:lnTo>
                    <a:pt x="60" y="47"/>
                  </a:lnTo>
                  <a:lnTo>
                    <a:pt x="31" y="82"/>
                  </a:lnTo>
                  <a:lnTo>
                    <a:pt x="0" y="47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"/>
            <p:cNvSpPr>
              <a:spLocks/>
            </p:cNvSpPr>
            <p:nvPr/>
          </p:nvSpPr>
          <p:spPr bwMode="auto">
            <a:xfrm>
              <a:off x="5432425" y="1427163"/>
              <a:ext cx="71438" cy="96838"/>
            </a:xfrm>
            <a:custGeom>
              <a:avLst/>
              <a:gdLst>
                <a:gd name="T0" fmla="*/ 23 w 45"/>
                <a:gd name="T1" fmla="*/ 61 h 61"/>
                <a:gd name="T2" fmla="*/ 45 w 45"/>
                <a:gd name="T3" fmla="*/ 34 h 61"/>
                <a:gd name="T4" fmla="*/ 34 w 45"/>
                <a:gd name="T5" fmla="*/ 0 h 61"/>
                <a:gd name="T6" fmla="*/ 11 w 45"/>
                <a:gd name="T7" fmla="*/ 0 h 61"/>
                <a:gd name="T8" fmla="*/ 0 w 45"/>
                <a:gd name="T9" fmla="*/ 34 h 61"/>
                <a:gd name="T10" fmla="*/ 23 w 4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61">
                  <a:moveTo>
                    <a:pt x="23" y="61"/>
                  </a:moveTo>
                  <a:lnTo>
                    <a:pt x="45" y="34"/>
                  </a:lnTo>
                  <a:lnTo>
                    <a:pt x="34" y="0"/>
                  </a:lnTo>
                  <a:lnTo>
                    <a:pt x="11" y="0"/>
                  </a:lnTo>
                  <a:lnTo>
                    <a:pt x="0" y="34"/>
                  </a:lnTo>
                  <a:lnTo>
                    <a:pt x="23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3"/>
            <p:cNvSpPr>
              <a:spLocks/>
            </p:cNvSpPr>
            <p:nvPr/>
          </p:nvSpPr>
          <p:spPr bwMode="auto">
            <a:xfrm>
              <a:off x="5146675" y="1401763"/>
              <a:ext cx="465138" cy="568325"/>
            </a:xfrm>
            <a:custGeom>
              <a:avLst/>
              <a:gdLst>
                <a:gd name="T0" fmla="*/ 150 w 163"/>
                <a:gd name="T1" fmla="*/ 0 h 199"/>
                <a:gd name="T2" fmla="*/ 113 w 163"/>
                <a:gd name="T3" fmla="*/ 50 h 199"/>
                <a:gd name="T4" fmla="*/ 75 w 163"/>
                <a:gd name="T5" fmla="*/ 0 h 199"/>
                <a:gd name="T6" fmla="*/ 0 w 163"/>
                <a:gd name="T7" fmla="*/ 108 h 199"/>
                <a:gd name="T8" fmla="*/ 0 w 163"/>
                <a:gd name="T9" fmla="*/ 176 h 199"/>
                <a:gd name="T10" fmla="*/ 0 w 163"/>
                <a:gd name="T11" fmla="*/ 176 h 199"/>
                <a:gd name="T12" fmla="*/ 113 w 163"/>
                <a:gd name="T13" fmla="*/ 199 h 199"/>
                <a:gd name="T14" fmla="*/ 114 w 163"/>
                <a:gd name="T15" fmla="*/ 199 h 199"/>
                <a:gd name="T16" fmla="*/ 114 w 163"/>
                <a:gd name="T17" fmla="*/ 124 h 199"/>
                <a:gd name="T18" fmla="*/ 163 w 163"/>
                <a:gd name="T19" fmla="*/ 6 h 199"/>
                <a:gd name="T20" fmla="*/ 150 w 163"/>
                <a:gd name="T21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3" h="199">
                  <a:moveTo>
                    <a:pt x="150" y="0"/>
                  </a:moveTo>
                  <a:cubicBezTo>
                    <a:pt x="113" y="50"/>
                    <a:pt x="113" y="50"/>
                    <a:pt x="113" y="5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31" y="16"/>
                    <a:pt x="0" y="58"/>
                    <a:pt x="0" y="108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2" y="189"/>
                    <a:pt x="52" y="199"/>
                    <a:pt x="113" y="199"/>
                  </a:cubicBezTo>
                  <a:cubicBezTo>
                    <a:pt x="113" y="199"/>
                    <a:pt x="114" y="199"/>
                    <a:pt x="114" y="199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14" y="78"/>
                    <a:pt x="133" y="36"/>
                    <a:pt x="163" y="6"/>
                  </a:cubicBezTo>
                  <a:cubicBezTo>
                    <a:pt x="159" y="3"/>
                    <a:pt x="155" y="2"/>
                    <a:pt x="15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4"/>
            <p:cNvSpPr>
              <a:spLocks/>
            </p:cNvSpPr>
            <p:nvPr/>
          </p:nvSpPr>
          <p:spPr bwMode="auto">
            <a:xfrm>
              <a:off x="5438775" y="1381126"/>
              <a:ext cx="61913" cy="41275"/>
            </a:xfrm>
            <a:custGeom>
              <a:avLst/>
              <a:gdLst>
                <a:gd name="T0" fmla="*/ 18 w 22"/>
                <a:gd name="T1" fmla="*/ 14 h 14"/>
                <a:gd name="T2" fmla="*/ 22 w 22"/>
                <a:gd name="T3" fmla="*/ 1 h 14"/>
                <a:gd name="T4" fmla="*/ 11 w 22"/>
                <a:gd name="T5" fmla="*/ 0 h 14"/>
                <a:gd name="T6" fmla="*/ 0 w 22"/>
                <a:gd name="T7" fmla="*/ 1 h 14"/>
                <a:gd name="T8" fmla="*/ 5 w 22"/>
                <a:gd name="T9" fmla="*/ 14 h 14"/>
                <a:gd name="T10" fmla="*/ 18 w 22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4">
                  <a:moveTo>
                    <a:pt x="18" y="14"/>
                  </a:moveTo>
                  <a:cubicBezTo>
                    <a:pt x="18" y="14"/>
                    <a:pt x="22" y="9"/>
                    <a:pt x="22" y="1"/>
                  </a:cubicBezTo>
                  <a:cubicBezTo>
                    <a:pt x="18" y="0"/>
                    <a:pt x="15" y="0"/>
                    <a:pt x="11" y="0"/>
                  </a:cubicBezTo>
                  <a:cubicBezTo>
                    <a:pt x="7" y="0"/>
                    <a:pt x="4" y="0"/>
                    <a:pt x="0" y="1"/>
                  </a:cubicBezTo>
                  <a:cubicBezTo>
                    <a:pt x="0" y="1"/>
                    <a:pt x="0" y="8"/>
                    <a:pt x="5" y="14"/>
                  </a:cubicBezTo>
                  <a:cubicBezTo>
                    <a:pt x="5" y="14"/>
                    <a:pt x="13" y="14"/>
                    <a:pt x="1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Oval 25"/>
            <p:cNvSpPr>
              <a:spLocks noChangeArrowheads="1"/>
            </p:cNvSpPr>
            <p:nvPr/>
          </p:nvSpPr>
          <p:spPr bwMode="auto">
            <a:xfrm>
              <a:off x="5267325" y="966788"/>
              <a:ext cx="401638" cy="403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6"/>
            <p:cNvSpPr>
              <a:spLocks/>
            </p:cNvSpPr>
            <p:nvPr/>
          </p:nvSpPr>
          <p:spPr bwMode="auto">
            <a:xfrm>
              <a:off x="6386513" y="1381126"/>
              <a:ext cx="61913" cy="41275"/>
            </a:xfrm>
            <a:custGeom>
              <a:avLst/>
              <a:gdLst>
                <a:gd name="T0" fmla="*/ 17 w 22"/>
                <a:gd name="T1" fmla="*/ 14 h 14"/>
                <a:gd name="T2" fmla="*/ 22 w 22"/>
                <a:gd name="T3" fmla="*/ 1 h 14"/>
                <a:gd name="T4" fmla="*/ 11 w 22"/>
                <a:gd name="T5" fmla="*/ 0 h 14"/>
                <a:gd name="T6" fmla="*/ 0 w 22"/>
                <a:gd name="T7" fmla="*/ 1 h 14"/>
                <a:gd name="T8" fmla="*/ 5 w 22"/>
                <a:gd name="T9" fmla="*/ 14 h 14"/>
                <a:gd name="T10" fmla="*/ 17 w 22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4">
                  <a:moveTo>
                    <a:pt x="17" y="14"/>
                  </a:moveTo>
                  <a:cubicBezTo>
                    <a:pt x="17" y="14"/>
                    <a:pt x="22" y="9"/>
                    <a:pt x="22" y="1"/>
                  </a:cubicBezTo>
                  <a:cubicBezTo>
                    <a:pt x="18" y="0"/>
                    <a:pt x="15" y="0"/>
                    <a:pt x="11" y="0"/>
                  </a:cubicBezTo>
                  <a:cubicBezTo>
                    <a:pt x="7" y="0"/>
                    <a:pt x="4" y="0"/>
                    <a:pt x="0" y="1"/>
                  </a:cubicBezTo>
                  <a:cubicBezTo>
                    <a:pt x="0" y="1"/>
                    <a:pt x="0" y="8"/>
                    <a:pt x="5" y="14"/>
                  </a:cubicBezTo>
                  <a:cubicBezTo>
                    <a:pt x="5" y="14"/>
                    <a:pt x="13" y="14"/>
                    <a:pt x="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7"/>
            <p:cNvSpPr>
              <a:spLocks/>
            </p:cNvSpPr>
            <p:nvPr/>
          </p:nvSpPr>
          <p:spPr bwMode="auto">
            <a:xfrm>
              <a:off x="6380163" y="1427163"/>
              <a:ext cx="71438" cy="96838"/>
            </a:xfrm>
            <a:custGeom>
              <a:avLst/>
              <a:gdLst>
                <a:gd name="T0" fmla="*/ 24 w 45"/>
                <a:gd name="T1" fmla="*/ 61 h 61"/>
                <a:gd name="T2" fmla="*/ 45 w 45"/>
                <a:gd name="T3" fmla="*/ 34 h 61"/>
                <a:gd name="T4" fmla="*/ 34 w 45"/>
                <a:gd name="T5" fmla="*/ 0 h 61"/>
                <a:gd name="T6" fmla="*/ 11 w 45"/>
                <a:gd name="T7" fmla="*/ 0 h 61"/>
                <a:gd name="T8" fmla="*/ 0 w 45"/>
                <a:gd name="T9" fmla="*/ 34 h 61"/>
                <a:gd name="T10" fmla="*/ 24 w 4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61">
                  <a:moveTo>
                    <a:pt x="24" y="61"/>
                  </a:moveTo>
                  <a:lnTo>
                    <a:pt x="45" y="34"/>
                  </a:lnTo>
                  <a:lnTo>
                    <a:pt x="34" y="0"/>
                  </a:lnTo>
                  <a:lnTo>
                    <a:pt x="11" y="0"/>
                  </a:lnTo>
                  <a:lnTo>
                    <a:pt x="0" y="34"/>
                  </a:lnTo>
                  <a:lnTo>
                    <a:pt x="24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Oval 28"/>
            <p:cNvSpPr>
              <a:spLocks noChangeArrowheads="1"/>
            </p:cNvSpPr>
            <p:nvPr/>
          </p:nvSpPr>
          <p:spPr bwMode="auto">
            <a:xfrm>
              <a:off x="6215063" y="966788"/>
              <a:ext cx="403225" cy="403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9"/>
            <p:cNvSpPr>
              <a:spLocks/>
            </p:cNvSpPr>
            <p:nvPr/>
          </p:nvSpPr>
          <p:spPr bwMode="auto">
            <a:xfrm>
              <a:off x="6272213" y="1401763"/>
              <a:ext cx="465138" cy="568325"/>
            </a:xfrm>
            <a:custGeom>
              <a:avLst/>
              <a:gdLst>
                <a:gd name="T0" fmla="*/ 88 w 163"/>
                <a:gd name="T1" fmla="*/ 0 h 199"/>
                <a:gd name="T2" fmla="*/ 51 w 163"/>
                <a:gd name="T3" fmla="*/ 50 h 199"/>
                <a:gd name="T4" fmla="*/ 13 w 163"/>
                <a:gd name="T5" fmla="*/ 0 h 199"/>
                <a:gd name="T6" fmla="*/ 0 w 163"/>
                <a:gd name="T7" fmla="*/ 6 h 199"/>
                <a:gd name="T8" fmla="*/ 49 w 163"/>
                <a:gd name="T9" fmla="*/ 124 h 199"/>
                <a:gd name="T10" fmla="*/ 49 w 163"/>
                <a:gd name="T11" fmla="*/ 199 h 199"/>
                <a:gd name="T12" fmla="*/ 51 w 163"/>
                <a:gd name="T13" fmla="*/ 199 h 199"/>
                <a:gd name="T14" fmla="*/ 163 w 163"/>
                <a:gd name="T15" fmla="*/ 176 h 199"/>
                <a:gd name="T16" fmla="*/ 163 w 163"/>
                <a:gd name="T17" fmla="*/ 176 h 199"/>
                <a:gd name="T18" fmla="*/ 163 w 163"/>
                <a:gd name="T19" fmla="*/ 108 h 199"/>
                <a:gd name="T20" fmla="*/ 88 w 163"/>
                <a:gd name="T21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3" h="199">
                  <a:moveTo>
                    <a:pt x="88" y="0"/>
                  </a:moveTo>
                  <a:cubicBezTo>
                    <a:pt x="51" y="50"/>
                    <a:pt x="51" y="50"/>
                    <a:pt x="51" y="5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9" y="2"/>
                    <a:pt x="4" y="3"/>
                    <a:pt x="0" y="6"/>
                  </a:cubicBezTo>
                  <a:cubicBezTo>
                    <a:pt x="30" y="36"/>
                    <a:pt x="49" y="78"/>
                    <a:pt x="49" y="124"/>
                  </a:cubicBezTo>
                  <a:cubicBezTo>
                    <a:pt x="49" y="199"/>
                    <a:pt x="49" y="199"/>
                    <a:pt x="49" y="199"/>
                  </a:cubicBezTo>
                  <a:cubicBezTo>
                    <a:pt x="50" y="199"/>
                    <a:pt x="50" y="199"/>
                    <a:pt x="51" y="199"/>
                  </a:cubicBezTo>
                  <a:cubicBezTo>
                    <a:pt x="112" y="199"/>
                    <a:pt x="161" y="189"/>
                    <a:pt x="163" y="176"/>
                  </a:cubicBezTo>
                  <a:cubicBezTo>
                    <a:pt x="163" y="176"/>
                    <a:pt x="163" y="176"/>
                    <a:pt x="163" y="176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3" y="58"/>
                    <a:pt x="132" y="16"/>
                    <a:pt x="8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2908489" y="3796935"/>
            <a:ext cx="799213" cy="741653"/>
            <a:chOff x="5278438" y="2973388"/>
            <a:chExt cx="1344613" cy="1247775"/>
          </a:xfrm>
          <a:solidFill>
            <a:srgbClr val="8B66AA"/>
          </a:solidFill>
        </p:grpSpPr>
        <p:sp>
          <p:nvSpPr>
            <p:cNvPr id="46" name="Freeform 67"/>
            <p:cNvSpPr>
              <a:spLocks noEditPoints="1"/>
            </p:cNvSpPr>
            <p:nvPr/>
          </p:nvSpPr>
          <p:spPr bwMode="auto">
            <a:xfrm>
              <a:off x="5821363" y="2973388"/>
              <a:ext cx="801688" cy="806450"/>
            </a:xfrm>
            <a:custGeom>
              <a:avLst/>
              <a:gdLst>
                <a:gd name="T0" fmla="*/ 256 w 281"/>
                <a:gd name="T1" fmla="*/ 26 h 282"/>
                <a:gd name="T2" fmla="*/ 163 w 281"/>
                <a:gd name="T3" fmla="*/ 26 h 282"/>
                <a:gd name="T4" fmla="*/ 0 w 281"/>
                <a:gd name="T5" fmla="*/ 190 h 282"/>
                <a:gd name="T6" fmla="*/ 92 w 281"/>
                <a:gd name="T7" fmla="*/ 282 h 282"/>
                <a:gd name="T8" fmla="*/ 256 w 281"/>
                <a:gd name="T9" fmla="*/ 119 h 282"/>
                <a:gd name="T10" fmla="*/ 256 w 281"/>
                <a:gd name="T11" fmla="*/ 26 h 282"/>
                <a:gd name="T12" fmla="*/ 55 w 281"/>
                <a:gd name="T13" fmla="*/ 192 h 282"/>
                <a:gd name="T14" fmla="*/ 44 w 281"/>
                <a:gd name="T15" fmla="*/ 181 h 282"/>
                <a:gd name="T16" fmla="*/ 183 w 281"/>
                <a:gd name="T17" fmla="*/ 42 h 282"/>
                <a:gd name="T18" fmla="*/ 194 w 281"/>
                <a:gd name="T19" fmla="*/ 42 h 282"/>
                <a:gd name="T20" fmla="*/ 194 w 281"/>
                <a:gd name="T21" fmla="*/ 53 h 282"/>
                <a:gd name="T22" fmla="*/ 55 w 281"/>
                <a:gd name="T23" fmla="*/ 192 h 282"/>
                <a:gd name="T24" fmla="*/ 78 w 281"/>
                <a:gd name="T25" fmla="*/ 215 h 282"/>
                <a:gd name="T26" fmla="*/ 67 w 281"/>
                <a:gd name="T27" fmla="*/ 204 h 282"/>
                <a:gd name="T28" fmla="*/ 217 w 281"/>
                <a:gd name="T29" fmla="*/ 54 h 282"/>
                <a:gd name="T30" fmla="*/ 228 w 281"/>
                <a:gd name="T31" fmla="*/ 54 h 282"/>
                <a:gd name="T32" fmla="*/ 228 w 281"/>
                <a:gd name="T33" fmla="*/ 65 h 282"/>
                <a:gd name="T34" fmla="*/ 78 w 281"/>
                <a:gd name="T35" fmla="*/ 215 h 282"/>
                <a:gd name="T36" fmla="*/ 101 w 281"/>
                <a:gd name="T37" fmla="*/ 238 h 282"/>
                <a:gd name="T38" fmla="*/ 90 w 281"/>
                <a:gd name="T39" fmla="*/ 227 h 282"/>
                <a:gd name="T40" fmla="*/ 229 w 281"/>
                <a:gd name="T41" fmla="*/ 88 h 282"/>
                <a:gd name="T42" fmla="*/ 240 w 281"/>
                <a:gd name="T43" fmla="*/ 88 h 282"/>
                <a:gd name="T44" fmla="*/ 240 w 281"/>
                <a:gd name="T45" fmla="*/ 99 h 282"/>
                <a:gd name="T46" fmla="*/ 101 w 281"/>
                <a:gd name="T47" fmla="*/ 23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1" h="282">
                  <a:moveTo>
                    <a:pt x="256" y="26"/>
                  </a:moveTo>
                  <a:cubicBezTo>
                    <a:pt x="230" y="0"/>
                    <a:pt x="189" y="0"/>
                    <a:pt x="163" y="26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92" y="282"/>
                    <a:pt x="92" y="282"/>
                    <a:pt x="92" y="282"/>
                  </a:cubicBezTo>
                  <a:cubicBezTo>
                    <a:pt x="256" y="119"/>
                    <a:pt x="256" y="119"/>
                    <a:pt x="256" y="119"/>
                  </a:cubicBezTo>
                  <a:cubicBezTo>
                    <a:pt x="281" y="93"/>
                    <a:pt x="281" y="52"/>
                    <a:pt x="256" y="26"/>
                  </a:cubicBezTo>
                  <a:close/>
                  <a:moveTo>
                    <a:pt x="55" y="192"/>
                  </a:moveTo>
                  <a:cubicBezTo>
                    <a:pt x="44" y="181"/>
                    <a:pt x="44" y="181"/>
                    <a:pt x="44" y="181"/>
                  </a:cubicBezTo>
                  <a:cubicBezTo>
                    <a:pt x="183" y="42"/>
                    <a:pt x="183" y="42"/>
                    <a:pt x="183" y="42"/>
                  </a:cubicBezTo>
                  <a:cubicBezTo>
                    <a:pt x="186" y="39"/>
                    <a:pt x="191" y="39"/>
                    <a:pt x="194" y="42"/>
                  </a:cubicBezTo>
                  <a:cubicBezTo>
                    <a:pt x="197" y="45"/>
                    <a:pt x="197" y="50"/>
                    <a:pt x="194" y="53"/>
                  </a:cubicBezTo>
                  <a:lnTo>
                    <a:pt x="55" y="192"/>
                  </a:lnTo>
                  <a:close/>
                  <a:moveTo>
                    <a:pt x="78" y="215"/>
                  </a:moveTo>
                  <a:cubicBezTo>
                    <a:pt x="67" y="204"/>
                    <a:pt x="67" y="204"/>
                    <a:pt x="67" y="204"/>
                  </a:cubicBezTo>
                  <a:cubicBezTo>
                    <a:pt x="217" y="54"/>
                    <a:pt x="217" y="54"/>
                    <a:pt x="217" y="54"/>
                  </a:cubicBezTo>
                  <a:cubicBezTo>
                    <a:pt x="220" y="51"/>
                    <a:pt x="225" y="51"/>
                    <a:pt x="228" y="54"/>
                  </a:cubicBezTo>
                  <a:cubicBezTo>
                    <a:pt x="231" y="57"/>
                    <a:pt x="231" y="62"/>
                    <a:pt x="228" y="65"/>
                  </a:cubicBezTo>
                  <a:lnTo>
                    <a:pt x="78" y="215"/>
                  </a:lnTo>
                  <a:close/>
                  <a:moveTo>
                    <a:pt x="101" y="238"/>
                  </a:moveTo>
                  <a:cubicBezTo>
                    <a:pt x="90" y="227"/>
                    <a:pt x="90" y="227"/>
                    <a:pt x="90" y="227"/>
                  </a:cubicBezTo>
                  <a:cubicBezTo>
                    <a:pt x="229" y="88"/>
                    <a:pt x="229" y="88"/>
                    <a:pt x="229" y="88"/>
                  </a:cubicBezTo>
                  <a:cubicBezTo>
                    <a:pt x="232" y="85"/>
                    <a:pt x="237" y="85"/>
                    <a:pt x="240" y="88"/>
                  </a:cubicBezTo>
                  <a:cubicBezTo>
                    <a:pt x="243" y="91"/>
                    <a:pt x="243" y="96"/>
                    <a:pt x="240" y="99"/>
                  </a:cubicBezTo>
                  <a:lnTo>
                    <a:pt x="101" y="2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8A6B6"/>
                </a:solidFill>
              </a:endParaRPr>
            </a:p>
          </p:txBody>
        </p:sp>
        <p:sp>
          <p:nvSpPr>
            <p:cNvPr id="47" name="Freeform 68"/>
            <p:cNvSpPr>
              <a:spLocks/>
            </p:cNvSpPr>
            <p:nvPr/>
          </p:nvSpPr>
          <p:spPr bwMode="auto">
            <a:xfrm>
              <a:off x="5375275" y="3662363"/>
              <a:ext cx="554038" cy="558800"/>
            </a:xfrm>
            <a:custGeom>
              <a:avLst/>
              <a:gdLst>
                <a:gd name="T0" fmla="*/ 227 w 349"/>
                <a:gd name="T1" fmla="*/ 209 h 352"/>
                <a:gd name="T2" fmla="*/ 210 w 349"/>
                <a:gd name="T3" fmla="*/ 193 h 352"/>
                <a:gd name="T4" fmla="*/ 349 w 349"/>
                <a:gd name="T5" fmla="*/ 54 h 352"/>
                <a:gd name="T6" fmla="*/ 295 w 349"/>
                <a:gd name="T7" fmla="*/ 0 h 352"/>
                <a:gd name="T8" fmla="*/ 156 w 349"/>
                <a:gd name="T9" fmla="*/ 139 h 352"/>
                <a:gd name="T10" fmla="*/ 142 w 349"/>
                <a:gd name="T11" fmla="*/ 125 h 352"/>
                <a:gd name="T12" fmla="*/ 110 w 349"/>
                <a:gd name="T13" fmla="*/ 141 h 352"/>
                <a:gd name="T14" fmla="*/ 0 w 349"/>
                <a:gd name="T15" fmla="*/ 317 h 352"/>
                <a:gd name="T16" fmla="*/ 32 w 349"/>
                <a:gd name="T17" fmla="*/ 352 h 352"/>
                <a:gd name="T18" fmla="*/ 207 w 349"/>
                <a:gd name="T19" fmla="*/ 242 h 352"/>
                <a:gd name="T20" fmla="*/ 227 w 349"/>
                <a:gd name="T21" fmla="*/ 20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9" h="352">
                  <a:moveTo>
                    <a:pt x="227" y="209"/>
                  </a:moveTo>
                  <a:lnTo>
                    <a:pt x="210" y="193"/>
                  </a:lnTo>
                  <a:lnTo>
                    <a:pt x="349" y="54"/>
                  </a:lnTo>
                  <a:lnTo>
                    <a:pt x="295" y="0"/>
                  </a:lnTo>
                  <a:lnTo>
                    <a:pt x="156" y="139"/>
                  </a:lnTo>
                  <a:lnTo>
                    <a:pt x="142" y="125"/>
                  </a:lnTo>
                  <a:lnTo>
                    <a:pt x="110" y="141"/>
                  </a:lnTo>
                  <a:lnTo>
                    <a:pt x="0" y="317"/>
                  </a:lnTo>
                  <a:lnTo>
                    <a:pt x="32" y="352"/>
                  </a:lnTo>
                  <a:lnTo>
                    <a:pt x="207" y="242"/>
                  </a:lnTo>
                  <a:lnTo>
                    <a:pt x="227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8A6B6"/>
                </a:solidFill>
              </a:endParaRPr>
            </a:p>
          </p:txBody>
        </p:sp>
        <p:sp>
          <p:nvSpPr>
            <p:cNvPr id="48" name="Freeform 69"/>
            <p:cNvSpPr>
              <a:spLocks/>
            </p:cNvSpPr>
            <p:nvPr/>
          </p:nvSpPr>
          <p:spPr bwMode="auto">
            <a:xfrm>
              <a:off x="5278438" y="2986088"/>
              <a:ext cx="590550" cy="590550"/>
            </a:xfrm>
            <a:custGeom>
              <a:avLst/>
              <a:gdLst>
                <a:gd name="T0" fmla="*/ 104 w 207"/>
                <a:gd name="T1" fmla="*/ 0 h 207"/>
                <a:gd name="T2" fmla="*/ 78 w 207"/>
                <a:gd name="T3" fmla="*/ 3 h 207"/>
                <a:gd name="T4" fmla="*/ 81 w 207"/>
                <a:gd name="T5" fmla="*/ 5 h 207"/>
                <a:gd name="T6" fmla="*/ 118 w 207"/>
                <a:gd name="T7" fmla="*/ 43 h 207"/>
                <a:gd name="T8" fmla="*/ 118 w 207"/>
                <a:gd name="T9" fmla="*/ 112 h 207"/>
                <a:gd name="T10" fmla="*/ 49 w 207"/>
                <a:gd name="T11" fmla="*/ 112 h 207"/>
                <a:gd name="T12" fmla="*/ 12 w 207"/>
                <a:gd name="T13" fmla="*/ 74 h 207"/>
                <a:gd name="T14" fmla="*/ 7 w 207"/>
                <a:gd name="T15" fmla="*/ 68 h 207"/>
                <a:gd name="T16" fmla="*/ 0 w 207"/>
                <a:gd name="T17" fmla="*/ 103 h 207"/>
                <a:gd name="T18" fmla="*/ 104 w 207"/>
                <a:gd name="T19" fmla="*/ 207 h 207"/>
                <a:gd name="T20" fmla="*/ 207 w 207"/>
                <a:gd name="T21" fmla="*/ 103 h 207"/>
                <a:gd name="T22" fmla="*/ 104 w 207"/>
                <a:gd name="T23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207">
                  <a:moveTo>
                    <a:pt x="104" y="0"/>
                  </a:moveTo>
                  <a:cubicBezTo>
                    <a:pt x="95" y="0"/>
                    <a:pt x="86" y="1"/>
                    <a:pt x="78" y="3"/>
                  </a:cubicBezTo>
                  <a:cubicBezTo>
                    <a:pt x="79" y="4"/>
                    <a:pt x="80" y="5"/>
                    <a:pt x="81" y="5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37" y="62"/>
                    <a:pt x="137" y="93"/>
                    <a:pt x="118" y="112"/>
                  </a:cubicBezTo>
                  <a:cubicBezTo>
                    <a:pt x="99" y="131"/>
                    <a:pt x="68" y="131"/>
                    <a:pt x="49" y="112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0" y="72"/>
                    <a:pt x="8" y="70"/>
                    <a:pt x="7" y="68"/>
                  </a:cubicBezTo>
                  <a:cubicBezTo>
                    <a:pt x="3" y="79"/>
                    <a:pt x="0" y="91"/>
                    <a:pt x="0" y="103"/>
                  </a:cubicBezTo>
                  <a:cubicBezTo>
                    <a:pt x="0" y="161"/>
                    <a:pt x="47" y="207"/>
                    <a:pt x="104" y="207"/>
                  </a:cubicBezTo>
                  <a:cubicBezTo>
                    <a:pt x="161" y="207"/>
                    <a:pt x="207" y="161"/>
                    <a:pt x="207" y="103"/>
                  </a:cubicBezTo>
                  <a:cubicBezTo>
                    <a:pt x="207" y="46"/>
                    <a:pt x="161" y="0"/>
                    <a:pt x="10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8A6B6"/>
                </a:solidFill>
              </a:endParaRPr>
            </a:p>
          </p:txBody>
        </p:sp>
        <p:sp>
          <p:nvSpPr>
            <p:cNvPr id="49" name="Freeform 70"/>
            <p:cNvSpPr>
              <a:spLocks noEditPoints="1"/>
            </p:cNvSpPr>
            <p:nvPr/>
          </p:nvSpPr>
          <p:spPr bwMode="auto">
            <a:xfrm>
              <a:off x="6008688" y="3686176"/>
              <a:ext cx="531813" cy="531813"/>
            </a:xfrm>
            <a:custGeom>
              <a:avLst/>
              <a:gdLst>
                <a:gd name="T0" fmla="*/ 164 w 186"/>
                <a:gd name="T1" fmla="*/ 164 h 186"/>
                <a:gd name="T2" fmla="*/ 164 w 186"/>
                <a:gd name="T3" fmla="*/ 83 h 186"/>
                <a:gd name="T4" fmla="*/ 81 w 186"/>
                <a:gd name="T5" fmla="*/ 0 h 186"/>
                <a:gd name="T6" fmla="*/ 0 w 186"/>
                <a:gd name="T7" fmla="*/ 81 h 186"/>
                <a:gd name="T8" fmla="*/ 82 w 186"/>
                <a:gd name="T9" fmla="*/ 164 h 186"/>
                <a:gd name="T10" fmla="*/ 164 w 186"/>
                <a:gd name="T11" fmla="*/ 164 h 186"/>
                <a:gd name="T12" fmla="*/ 109 w 186"/>
                <a:gd name="T13" fmla="*/ 109 h 186"/>
                <a:gd name="T14" fmla="*/ 142 w 186"/>
                <a:gd name="T15" fmla="*/ 109 h 186"/>
                <a:gd name="T16" fmla="*/ 142 w 186"/>
                <a:gd name="T17" fmla="*/ 143 h 186"/>
                <a:gd name="T18" fmla="*/ 109 w 186"/>
                <a:gd name="T19" fmla="*/ 143 h 186"/>
                <a:gd name="T20" fmla="*/ 109 w 186"/>
                <a:gd name="T21" fmla="*/ 109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186">
                  <a:moveTo>
                    <a:pt x="164" y="164"/>
                  </a:moveTo>
                  <a:cubicBezTo>
                    <a:pt x="186" y="142"/>
                    <a:pt x="186" y="105"/>
                    <a:pt x="164" y="8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82" y="164"/>
                    <a:pt x="82" y="164"/>
                    <a:pt x="82" y="164"/>
                  </a:cubicBezTo>
                  <a:cubicBezTo>
                    <a:pt x="105" y="186"/>
                    <a:pt x="141" y="186"/>
                    <a:pt x="164" y="164"/>
                  </a:cubicBezTo>
                  <a:close/>
                  <a:moveTo>
                    <a:pt x="109" y="109"/>
                  </a:moveTo>
                  <a:cubicBezTo>
                    <a:pt x="118" y="100"/>
                    <a:pt x="133" y="100"/>
                    <a:pt x="142" y="109"/>
                  </a:cubicBezTo>
                  <a:cubicBezTo>
                    <a:pt x="152" y="118"/>
                    <a:pt x="152" y="133"/>
                    <a:pt x="142" y="143"/>
                  </a:cubicBezTo>
                  <a:cubicBezTo>
                    <a:pt x="133" y="152"/>
                    <a:pt x="118" y="152"/>
                    <a:pt x="109" y="143"/>
                  </a:cubicBezTo>
                  <a:cubicBezTo>
                    <a:pt x="99" y="133"/>
                    <a:pt x="99" y="118"/>
                    <a:pt x="109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8A6B6"/>
                </a:solidFill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4763259" y="3862552"/>
            <a:ext cx="702035" cy="918827"/>
            <a:chOff x="2951163" y="2495550"/>
            <a:chExt cx="1208088" cy="1581150"/>
          </a:xfrm>
          <a:solidFill>
            <a:schemeClr val="accent1">
              <a:lumMod val="50000"/>
            </a:schemeClr>
          </a:solidFill>
        </p:grpSpPr>
        <p:sp>
          <p:nvSpPr>
            <p:cNvPr id="51" name="Freeform 29"/>
            <p:cNvSpPr>
              <a:spLocks/>
            </p:cNvSpPr>
            <p:nvPr/>
          </p:nvSpPr>
          <p:spPr bwMode="auto">
            <a:xfrm>
              <a:off x="2978150" y="2911475"/>
              <a:ext cx="230188" cy="306388"/>
            </a:xfrm>
            <a:custGeom>
              <a:avLst/>
              <a:gdLst>
                <a:gd name="T0" fmla="*/ 69 w 79"/>
                <a:gd name="T1" fmla="*/ 40 h 105"/>
                <a:gd name="T2" fmla="*/ 70 w 79"/>
                <a:gd name="T3" fmla="*/ 3 h 105"/>
                <a:gd name="T4" fmla="*/ 52 w 79"/>
                <a:gd name="T5" fmla="*/ 0 h 105"/>
                <a:gd name="T6" fmla="*/ 0 w 79"/>
                <a:gd name="T7" fmla="*/ 52 h 105"/>
                <a:gd name="T8" fmla="*/ 52 w 79"/>
                <a:gd name="T9" fmla="*/ 105 h 105"/>
                <a:gd name="T10" fmla="*/ 79 w 79"/>
                <a:gd name="T11" fmla="*/ 97 h 105"/>
                <a:gd name="T12" fmla="*/ 69 w 79"/>
                <a:gd name="T13" fmla="*/ 4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5">
                  <a:moveTo>
                    <a:pt x="69" y="40"/>
                  </a:moveTo>
                  <a:cubicBezTo>
                    <a:pt x="69" y="25"/>
                    <a:pt x="62" y="15"/>
                    <a:pt x="70" y="3"/>
                  </a:cubicBezTo>
                  <a:cubicBezTo>
                    <a:pt x="65" y="1"/>
                    <a:pt x="59" y="0"/>
                    <a:pt x="52" y="0"/>
                  </a:cubicBezTo>
                  <a:cubicBezTo>
                    <a:pt x="23" y="0"/>
                    <a:pt x="0" y="24"/>
                    <a:pt x="0" y="52"/>
                  </a:cubicBezTo>
                  <a:cubicBezTo>
                    <a:pt x="0" y="81"/>
                    <a:pt x="23" y="105"/>
                    <a:pt x="52" y="105"/>
                  </a:cubicBezTo>
                  <a:cubicBezTo>
                    <a:pt x="62" y="105"/>
                    <a:pt x="71" y="102"/>
                    <a:pt x="79" y="97"/>
                  </a:cubicBezTo>
                  <a:cubicBezTo>
                    <a:pt x="75" y="84"/>
                    <a:pt x="69" y="60"/>
                    <a:pt x="69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30"/>
            <p:cNvSpPr>
              <a:spLocks/>
            </p:cNvSpPr>
            <p:nvPr/>
          </p:nvSpPr>
          <p:spPr bwMode="auto">
            <a:xfrm>
              <a:off x="3900488" y="2911475"/>
              <a:ext cx="228600" cy="306388"/>
            </a:xfrm>
            <a:custGeom>
              <a:avLst/>
              <a:gdLst>
                <a:gd name="T0" fmla="*/ 10 w 79"/>
                <a:gd name="T1" fmla="*/ 40 h 105"/>
                <a:gd name="T2" fmla="*/ 9 w 79"/>
                <a:gd name="T3" fmla="*/ 3 h 105"/>
                <a:gd name="T4" fmla="*/ 27 w 79"/>
                <a:gd name="T5" fmla="*/ 0 h 105"/>
                <a:gd name="T6" fmla="*/ 79 w 79"/>
                <a:gd name="T7" fmla="*/ 52 h 105"/>
                <a:gd name="T8" fmla="*/ 27 w 79"/>
                <a:gd name="T9" fmla="*/ 105 h 105"/>
                <a:gd name="T10" fmla="*/ 0 w 79"/>
                <a:gd name="T11" fmla="*/ 97 h 105"/>
                <a:gd name="T12" fmla="*/ 10 w 79"/>
                <a:gd name="T13" fmla="*/ 4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5">
                  <a:moveTo>
                    <a:pt x="10" y="40"/>
                  </a:moveTo>
                  <a:cubicBezTo>
                    <a:pt x="10" y="25"/>
                    <a:pt x="17" y="15"/>
                    <a:pt x="9" y="3"/>
                  </a:cubicBezTo>
                  <a:cubicBezTo>
                    <a:pt x="15" y="1"/>
                    <a:pt x="21" y="0"/>
                    <a:pt x="27" y="0"/>
                  </a:cubicBezTo>
                  <a:cubicBezTo>
                    <a:pt x="56" y="0"/>
                    <a:pt x="79" y="24"/>
                    <a:pt x="79" y="52"/>
                  </a:cubicBezTo>
                  <a:cubicBezTo>
                    <a:pt x="79" y="81"/>
                    <a:pt x="56" y="105"/>
                    <a:pt x="27" y="105"/>
                  </a:cubicBezTo>
                  <a:cubicBezTo>
                    <a:pt x="17" y="105"/>
                    <a:pt x="8" y="102"/>
                    <a:pt x="0" y="97"/>
                  </a:cubicBezTo>
                  <a:cubicBezTo>
                    <a:pt x="4" y="84"/>
                    <a:pt x="10" y="60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31"/>
            <p:cNvSpPr>
              <a:spLocks/>
            </p:cNvSpPr>
            <p:nvPr/>
          </p:nvSpPr>
          <p:spPr bwMode="auto">
            <a:xfrm>
              <a:off x="3481388" y="3570288"/>
              <a:ext cx="147638" cy="328613"/>
            </a:xfrm>
            <a:custGeom>
              <a:avLst/>
              <a:gdLst>
                <a:gd name="T0" fmla="*/ 25 w 93"/>
                <a:gd name="T1" fmla="*/ 0 h 207"/>
                <a:gd name="T2" fmla="*/ 0 w 93"/>
                <a:gd name="T3" fmla="*/ 145 h 207"/>
                <a:gd name="T4" fmla="*/ 47 w 93"/>
                <a:gd name="T5" fmla="*/ 207 h 207"/>
                <a:gd name="T6" fmla="*/ 93 w 93"/>
                <a:gd name="T7" fmla="*/ 143 h 207"/>
                <a:gd name="T8" fmla="*/ 68 w 93"/>
                <a:gd name="T9" fmla="*/ 0 h 207"/>
                <a:gd name="T10" fmla="*/ 25 w 93"/>
                <a:gd name="T11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207">
                  <a:moveTo>
                    <a:pt x="25" y="0"/>
                  </a:moveTo>
                  <a:lnTo>
                    <a:pt x="0" y="145"/>
                  </a:lnTo>
                  <a:lnTo>
                    <a:pt x="47" y="207"/>
                  </a:lnTo>
                  <a:lnTo>
                    <a:pt x="93" y="143"/>
                  </a:lnTo>
                  <a:lnTo>
                    <a:pt x="68" y="0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32"/>
            <p:cNvSpPr>
              <a:spLocks/>
            </p:cNvSpPr>
            <p:nvPr/>
          </p:nvSpPr>
          <p:spPr bwMode="auto">
            <a:xfrm>
              <a:off x="3471863" y="3433763"/>
              <a:ext cx="166688" cy="115888"/>
            </a:xfrm>
            <a:custGeom>
              <a:avLst/>
              <a:gdLst>
                <a:gd name="T0" fmla="*/ 21 w 57"/>
                <a:gd name="T1" fmla="*/ 7 h 40"/>
                <a:gd name="T2" fmla="*/ 0 w 57"/>
                <a:gd name="T3" fmla="*/ 5 h 40"/>
                <a:gd name="T4" fmla="*/ 0 w 57"/>
                <a:gd name="T5" fmla="*/ 14 h 40"/>
                <a:gd name="T6" fmla="*/ 1 w 57"/>
                <a:gd name="T7" fmla="*/ 13 h 40"/>
                <a:gd name="T8" fmla="*/ 18 w 57"/>
                <a:gd name="T9" fmla="*/ 40 h 40"/>
                <a:gd name="T10" fmla="*/ 40 w 57"/>
                <a:gd name="T11" fmla="*/ 40 h 40"/>
                <a:gd name="T12" fmla="*/ 56 w 57"/>
                <a:gd name="T13" fmla="*/ 15 h 40"/>
                <a:gd name="T14" fmla="*/ 57 w 57"/>
                <a:gd name="T15" fmla="*/ 0 h 40"/>
                <a:gd name="T16" fmla="*/ 21 w 57"/>
                <a:gd name="T17" fmla="*/ 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40">
                  <a:moveTo>
                    <a:pt x="21" y="7"/>
                  </a:moveTo>
                  <a:cubicBezTo>
                    <a:pt x="14" y="7"/>
                    <a:pt x="7" y="7"/>
                    <a:pt x="0" y="5"/>
                  </a:cubicBezTo>
                  <a:cubicBezTo>
                    <a:pt x="0" y="8"/>
                    <a:pt x="0" y="11"/>
                    <a:pt x="0" y="14"/>
                  </a:cubicBezTo>
                  <a:cubicBezTo>
                    <a:pt x="0" y="13"/>
                    <a:pt x="1" y="13"/>
                    <a:pt x="1" y="13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6" y="10"/>
                    <a:pt x="56" y="5"/>
                    <a:pt x="57" y="0"/>
                  </a:cubicBezTo>
                  <a:cubicBezTo>
                    <a:pt x="46" y="5"/>
                    <a:pt x="34" y="7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33"/>
            <p:cNvSpPr>
              <a:spLocks noEditPoints="1"/>
            </p:cNvSpPr>
            <p:nvPr/>
          </p:nvSpPr>
          <p:spPr bwMode="auto">
            <a:xfrm>
              <a:off x="3140075" y="2582863"/>
              <a:ext cx="827088" cy="827088"/>
            </a:xfrm>
            <a:custGeom>
              <a:avLst/>
              <a:gdLst>
                <a:gd name="T0" fmla="*/ 0 w 284"/>
                <a:gd name="T1" fmla="*/ 142 h 284"/>
                <a:gd name="T2" fmla="*/ 142 w 284"/>
                <a:gd name="T3" fmla="*/ 0 h 284"/>
                <a:gd name="T4" fmla="*/ 142 w 284"/>
                <a:gd name="T5" fmla="*/ 0 h 284"/>
                <a:gd name="T6" fmla="*/ 284 w 284"/>
                <a:gd name="T7" fmla="*/ 142 h 284"/>
                <a:gd name="T8" fmla="*/ 284 w 284"/>
                <a:gd name="T9" fmla="*/ 142 h 284"/>
                <a:gd name="T10" fmla="*/ 142 w 284"/>
                <a:gd name="T11" fmla="*/ 284 h 284"/>
                <a:gd name="T12" fmla="*/ 142 w 284"/>
                <a:gd name="T13" fmla="*/ 284 h 284"/>
                <a:gd name="T14" fmla="*/ 0 w 284"/>
                <a:gd name="T15" fmla="*/ 142 h 284"/>
                <a:gd name="T16" fmla="*/ 25 w 284"/>
                <a:gd name="T17" fmla="*/ 142 h 284"/>
                <a:gd name="T18" fmla="*/ 142 w 284"/>
                <a:gd name="T19" fmla="*/ 260 h 284"/>
                <a:gd name="T20" fmla="*/ 142 w 284"/>
                <a:gd name="T21" fmla="*/ 260 h 284"/>
                <a:gd name="T22" fmla="*/ 260 w 284"/>
                <a:gd name="T23" fmla="*/ 142 h 284"/>
                <a:gd name="T24" fmla="*/ 260 w 284"/>
                <a:gd name="T25" fmla="*/ 142 h 284"/>
                <a:gd name="T26" fmla="*/ 142 w 284"/>
                <a:gd name="T27" fmla="*/ 24 h 284"/>
                <a:gd name="T28" fmla="*/ 142 w 284"/>
                <a:gd name="T29" fmla="*/ 24 h 284"/>
                <a:gd name="T30" fmla="*/ 25 w 284"/>
                <a:gd name="T31" fmla="*/ 142 h 284"/>
                <a:gd name="T32" fmla="*/ 25 w 284"/>
                <a:gd name="T33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4" h="284">
                  <a:moveTo>
                    <a:pt x="0" y="142"/>
                  </a:moveTo>
                  <a:cubicBezTo>
                    <a:pt x="0" y="63"/>
                    <a:pt x="64" y="0"/>
                    <a:pt x="142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221" y="0"/>
                    <a:pt x="284" y="63"/>
                    <a:pt x="284" y="142"/>
                  </a:cubicBezTo>
                  <a:cubicBezTo>
                    <a:pt x="284" y="142"/>
                    <a:pt x="284" y="142"/>
                    <a:pt x="284" y="142"/>
                  </a:cubicBezTo>
                  <a:cubicBezTo>
                    <a:pt x="284" y="220"/>
                    <a:pt x="221" y="284"/>
                    <a:pt x="142" y="284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64" y="284"/>
                    <a:pt x="0" y="220"/>
                    <a:pt x="0" y="142"/>
                  </a:cubicBezTo>
                  <a:close/>
                  <a:moveTo>
                    <a:pt x="25" y="142"/>
                  </a:moveTo>
                  <a:cubicBezTo>
                    <a:pt x="25" y="207"/>
                    <a:pt x="77" y="259"/>
                    <a:pt x="142" y="260"/>
                  </a:cubicBezTo>
                  <a:cubicBezTo>
                    <a:pt x="142" y="260"/>
                    <a:pt x="142" y="260"/>
                    <a:pt x="142" y="260"/>
                  </a:cubicBezTo>
                  <a:cubicBezTo>
                    <a:pt x="207" y="259"/>
                    <a:pt x="260" y="207"/>
                    <a:pt x="260" y="142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60" y="77"/>
                    <a:pt x="207" y="24"/>
                    <a:pt x="142" y="24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77" y="24"/>
                    <a:pt x="25" y="77"/>
                    <a:pt x="25" y="142"/>
                  </a:cubicBezTo>
                  <a:cubicBezTo>
                    <a:pt x="25" y="142"/>
                    <a:pt x="25" y="142"/>
                    <a:pt x="25" y="1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34"/>
            <p:cNvSpPr>
              <a:spLocks/>
            </p:cNvSpPr>
            <p:nvPr/>
          </p:nvSpPr>
          <p:spPr bwMode="auto">
            <a:xfrm>
              <a:off x="3068638" y="2495550"/>
              <a:ext cx="971550" cy="454025"/>
            </a:xfrm>
            <a:custGeom>
              <a:avLst/>
              <a:gdLst>
                <a:gd name="T0" fmla="*/ 0 w 334"/>
                <a:gd name="T1" fmla="*/ 155 h 156"/>
                <a:gd name="T2" fmla="*/ 167 w 334"/>
                <a:gd name="T3" fmla="*/ 0 h 156"/>
                <a:gd name="T4" fmla="*/ 167 w 334"/>
                <a:gd name="T5" fmla="*/ 0 h 156"/>
                <a:gd name="T6" fmla="*/ 334 w 334"/>
                <a:gd name="T7" fmla="*/ 155 h 156"/>
                <a:gd name="T8" fmla="*/ 334 w 334"/>
                <a:gd name="T9" fmla="*/ 155 h 156"/>
                <a:gd name="T10" fmla="*/ 322 w 334"/>
                <a:gd name="T11" fmla="*/ 155 h 156"/>
                <a:gd name="T12" fmla="*/ 167 w 334"/>
                <a:gd name="T13" fmla="*/ 12 h 156"/>
                <a:gd name="T14" fmla="*/ 167 w 334"/>
                <a:gd name="T15" fmla="*/ 12 h 156"/>
                <a:gd name="T16" fmla="*/ 12 w 334"/>
                <a:gd name="T17" fmla="*/ 156 h 156"/>
                <a:gd name="T18" fmla="*/ 12 w 334"/>
                <a:gd name="T19" fmla="*/ 156 h 156"/>
                <a:gd name="T20" fmla="*/ 0 w 334"/>
                <a:gd name="T21" fmla="*/ 15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4" h="156">
                  <a:moveTo>
                    <a:pt x="0" y="155"/>
                  </a:moveTo>
                  <a:cubicBezTo>
                    <a:pt x="7" y="68"/>
                    <a:pt x="79" y="0"/>
                    <a:pt x="167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255" y="0"/>
                    <a:pt x="328" y="68"/>
                    <a:pt x="334" y="155"/>
                  </a:cubicBezTo>
                  <a:cubicBezTo>
                    <a:pt x="334" y="155"/>
                    <a:pt x="334" y="155"/>
                    <a:pt x="334" y="155"/>
                  </a:cubicBezTo>
                  <a:cubicBezTo>
                    <a:pt x="322" y="155"/>
                    <a:pt x="322" y="155"/>
                    <a:pt x="322" y="155"/>
                  </a:cubicBezTo>
                  <a:cubicBezTo>
                    <a:pt x="316" y="75"/>
                    <a:pt x="249" y="12"/>
                    <a:pt x="167" y="12"/>
                  </a:cubicBezTo>
                  <a:cubicBezTo>
                    <a:pt x="167" y="12"/>
                    <a:pt x="167" y="12"/>
                    <a:pt x="167" y="12"/>
                  </a:cubicBezTo>
                  <a:cubicBezTo>
                    <a:pt x="85" y="12"/>
                    <a:pt x="18" y="75"/>
                    <a:pt x="12" y="156"/>
                  </a:cubicBezTo>
                  <a:cubicBezTo>
                    <a:pt x="12" y="156"/>
                    <a:pt x="12" y="156"/>
                    <a:pt x="12" y="156"/>
                  </a:cubicBezTo>
                  <a:cubicBezTo>
                    <a:pt x="0" y="155"/>
                    <a:pt x="0" y="155"/>
                    <a:pt x="0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35"/>
            <p:cNvSpPr>
              <a:spLocks/>
            </p:cNvSpPr>
            <p:nvPr/>
          </p:nvSpPr>
          <p:spPr bwMode="auto">
            <a:xfrm>
              <a:off x="2951163" y="3378200"/>
              <a:ext cx="1208088" cy="698500"/>
            </a:xfrm>
            <a:custGeom>
              <a:avLst/>
              <a:gdLst>
                <a:gd name="T0" fmla="*/ 382 w 415"/>
                <a:gd name="T1" fmla="*/ 223 h 240"/>
                <a:gd name="T2" fmla="*/ 326 w 415"/>
                <a:gd name="T3" fmla="*/ 80 h 240"/>
                <a:gd name="T4" fmla="*/ 326 w 415"/>
                <a:gd name="T5" fmla="*/ 80 h 240"/>
                <a:gd name="T6" fmla="*/ 207 w 415"/>
                <a:gd name="T7" fmla="*/ 33 h 240"/>
                <a:gd name="T8" fmla="*/ 207 w 415"/>
                <a:gd name="T9" fmla="*/ 33 h 240"/>
                <a:gd name="T10" fmla="*/ 161 w 415"/>
                <a:gd name="T11" fmla="*/ 39 h 240"/>
                <a:gd name="T12" fmla="*/ 161 w 415"/>
                <a:gd name="T13" fmla="*/ 39 h 240"/>
                <a:gd name="T14" fmla="*/ 60 w 415"/>
                <a:gd name="T15" fmla="*/ 114 h 240"/>
                <a:gd name="T16" fmla="*/ 60 w 415"/>
                <a:gd name="T17" fmla="*/ 114 h 240"/>
                <a:gd name="T18" fmla="*/ 33 w 415"/>
                <a:gd name="T19" fmla="*/ 223 h 240"/>
                <a:gd name="T20" fmla="*/ 33 w 415"/>
                <a:gd name="T21" fmla="*/ 223 h 240"/>
                <a:gd name="T22" fmla="*/ 16 w 415"/>
                <a:gd name="T23" fmla="*/ 240 h 240"/>
                <a:gd name="T24" fmla="*/ 16 w 415"/>
                <a:gd name="T25" fmla="*/ 240 h 240"/>
                <a:gd name="T26" fmla="*/ 0 w 415"/>
                <a:gd name="T27" fmla="*/ 223 h 240"/>
                <a:gd name="T28" fmla="*/ 0 w 415"/>
                <a:gd name="T29" fmla="*/ 223 h 240"/>
                <a:gd name="T30" fmla="*/ 32 w 415"/>
                <a:gd name="T31" fmla="*/ 97 h 240"/>
                <a:gd name="T32" fmla="*/ 32 w 415"/>
                <a:gd name="T33" fmla="*/ 97 h 240"/>
                <a:gd name="T34" fmla="*/ 152 w 415"/>
                <a:gd name="T35" fmla="*/ 8 h 240"/>
                <a:gd name="T36" fmla="*/ 152 w 415"/>
                <a:gd name="T37" fmla="*/ 8 h 240"/>
                <a:gd name="T38" fmla="*/ 207 w 415"/>
                <a:gd name="T39" fmla="*/ 0 h 240"/>
                <a:gd name="T40" fmla="*/ 207 w 415"/>
                <a:gd name="T41" fmla="*/ 0 h 240"/>
                <a:gd name="T42" fmla="*/ 349 w 415"/>
                <a:gd name="T43" fmla="*/ 56 h 240"/>
                <a:gd name="T44" fmla="*/ 349 w 415"/>
                <a:gd name="T45" fmla="*/ 56 h 240"/>
                <a:gd name="T46" fmla="*/ 414 w 415"/>
                <a:gd name="T47" fmla="*/ 223 h 240"/>
                <a:gd name="T48" fmla="*/ 414 w 415"/>
                <a:gd name="T49" fmla="*/ 223 h 240"/>
                <a:gd name="T50" fmla="*/ 398 w 415"/>
                <a:gd name="T51" fmla="*/ 240 h 240"/>
                <a:gd name="T52" fmla="*/ 398 w 415"/>
                <a:gd name="T53" fmla="*/ 240 h 240"/>
                <a:gd name="T54" fmla="*/ 382 w 415"/>
                <a:gd name="T55" fmla="*/ 22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5" h="240">
                  <a:moveTo>
                    <a:pt x="382" y="223"/>
                  </a:moveTo>
                  <a:cubicBezTo>
                    <a:pt x="382" y="167"/>
                    <a:pt x="367" y="118"/>
                    <a:pt x="326" y="80"/>
                  </a:cubicBezTo>
                  <a:cubicBezTo>
                    <a:pt x="326" y="80"/>
                    <a:pt x="326" y="80"/>
                    <a:pt x="326" y="80"/>
                  </a:cubicBezTo>
                  <a:cubicBezTo>
                    <a:pt x="294" y="49"/>
                    <a:pt x="250" y="33"/>
                    <a:pt x="207" y="33"/>
                  </a:cubicBezTo>
                  <a:cubicBezTo>
                    <a:pt x="207" y="33"/>
                    <a:pt x="207" y="33"/>
                    <a:pt x="207" y="33"/>
                  </a:cubicBezTo>
                  <a:cubicBezTo>
                    <a:pt x="191" y="33"/>
                    <a:pt x="176" y="35"/>
                    <a:pt x="161" y="39"/>
                  </a:cubicBezTo>
                  <a:cubicBezTo>
                    <a:pt x="161" y="39"/>
                    <a:pt x="161" y="39"/>
                    <a:pt x="161" y="39"/>
                  </a:cubicBezTo>
                  <a:cubicBezTo>
                    <a:pt x="119" y="51"/>
                    <a:pt x="83" y="78"/>
                    <a:pt x="60" y="114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39" y="147"/>
                    <a:pt x="33" y="183"/>
                    <a:pt x="33" y="223"/>
                  </a:cubicBezTo>
                  <a:cubicBezTo>
                    <a:pt x="33" y="223"/>
                    <a:pt x="33" y="223"/>
                    <a:pt x="33" y="223"/>
                  </a:cubicBezTo>
                  <a:cubicBezTo>
                    <a:pt x="33" y="232"/>
                    <a:pt x="25" y="240"/>
                    <a:pt x="16" y="240"/>
                  </a:cubicBezTo>
                  <a:cubicBezTo>
                    <a:pt x="16" y="240"/>
                    <a:pt x="16" y="240"/>
                    <a:pt x="16" y="240"/>
                  </a:cubicBezTo>
                  <a:cubicBezTo>
                    <a:pt x="7" y="240"/>
                    <a:pt x="0" y="232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0" y="180"/>
                    <a:pt x="7" y="136"/>
                    <a:pt x="32" y="97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59" y="53"/>
                    <a:pt x="102" y="21"/>
                    <a:pt x="152" y="8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70" y="3"/>
                    <a:pt x="188" y="0"/>
                    <a:pt x="207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9" y="0"/>
                    <a:pt x="310" y="20"/>
                    <a:pt x="349" y="56"/>
                  </a:cubicBezTo>
                  <a:cubicBezTo>
                    <a:pt x="349" y="56"/>
                    <a:pt x="349" y="56"/>
                    <a:pt x="349" y="56"/>
                  </a:cubicBezTo>
                  <a:cubicBezTo>
                    <a:pt x="397" y="101"/>
                    <a:pt x="415" y="161"/>
                    <a:pt x="414" y="223"/>
                  </a:cubicBezTo>
                  <a:cubicBezTo>
                    <a:pt x="414" y="223"/>
                    <a:pt x="414" y="223"/>
                    <a:pt x="414" y="223"/>
                  </a:cubicBezTo>
                  <a:cubicBezTo>
                    <a:pt x="414" y="232"/>
                    <a:pt x="407" y="240"/>
                    <a:pt x="398" y="240"/>
                  </a:cubicBezTo>
                  <a:cubicBezTo>
                    <a:pt x="398" y="240"/>
                    <a:pt x="398" y="240"/>
                    <a:pt x="398" y="240"/>
                  </a:cubicBezTo>
                  <a:cubicBezTo>
                    <a:pt x="389" y="240"/>
                    <a:pt x="382" y="232"/>
                    <a:pt x="382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36"/>
            <p:cNvSpPr>
              <a:spLocks/>
            </p:cNvSpPr>
            <p:nvPr/>
          </p:nvSpPr>
          <p:spPr bwMode="auto">
            <a:xfrm>
              <a:off x="3446463" y="3189288"/>
              <a:ext cx="165100" cy="88900"/>
            </a:xfrm>
            <a:custGeom>
              <a:avLst/>
              <a:gdLst>
                <a:gd name="T0" fmla="*/ 57 w 57"/>
                <a:gd name="T1" fmla="*/ 15 h 31"/>
                <a:gd name="T2" fmla="*/ 41 w 57"/>
                <a:gd name="T3" fmla="*/ 31 h 31"/>
                <a:gd name="T4" fmla="*/ 16 w 57"/>
                <a:gd name="T5" fmla="*/ 31 h 31"/>
                <a:gd name="T6" fmla="*/ 0 w 57"/>
                <a:gd name="T7" fmla="*/ 15 h 31"/>
                <a:gd name="T8" fmla="*/ 0 w 57"/>
                <a:gd name="T9" fmla="*/ 15 h 31"/>
                <a:gd name="T10" fmla="*/ 16 w 57"/>
                <a:gd name="T11" fmla="*/ 0 h 31"/>
                <a:gd name="T12" fmla="*/ 41 w 57"/>
                <a:gd name="T13" fmla="*/ 0 h 31"/>
                <a:gd name="T14" fmla="*/ 57 w 57"/>
                <a:gd name="T15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31">
                  <a:moveTo>
                    <a:pt x="57" y="15"/>
                  </a:moveTo>
                  <a:cubicBezTo>
                    <a:pt x="57" y="24"/>
                    <a:pt x="50" y="31"/>
                    <a:pt x="41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7" y="31"/>
                    <a:pt x="0" y="24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0" y="0"/>
                    <a:pt x="57" y="7"/>
                    <a:pt x="5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37"/>
            <p:cNvSpPr>
              <a:spLocks/>
            </p:cNvSpPr>
            <p:nvPr/>
          </p:nvSpPr>
          <p:spPr bwMode="auto">
            <a:xfrm>
              <a:off x="3117850" y="3168650"/>
              <a:ext cx="349250" cy="92075"/>
            </a:xfrm>
            <a:custGeom>
              <a:avLst/>
              <a:gdLst>
                <a:gd name="T0" fmla="*/ 34 w 120"/>
                <a:gd name="T1" fmla="*/ 32 h 32"/>
                <a:gd name="T2" fmla="*/ 0 w 120"/>
                <a:gd name="T3" fmla="*/ 2 h 32"/>
                <a:gd name="T4" fmla="*/ 0 w 120"/>
                <a:gd name="T5" fmla="*/ 2 h 32"/>
                <a:gd name="T6" fmla="*/ 12 w 120"/>
                <a:gd name="T7" fmla="*/ 0 h 32"/>
                <a:gd name="T8" fmla="*/ 34 w 120"/>
                <a:gd name="T9" fmla="*/ 20 h 32"/>
                <a:gd name="T10" fmla="*/ 34 w 120"/>
                <a:gd name="T11" fmla="*/ 20 h 32"/>
                <a:gd name="T12" fmla="*/ 120 w 120"/>
                <a:gd name="T13" fmla="*/ 20 h 32"/>
                <a:gd name="T14" fmla="*/ 120 w 120"/>
                <a:gd name="T15" fmla="*/ 20 h 32"/>
                <a:gd name="T16" fmla="*/ 120 w 120"/>
                <a:gd name="T17" fmla="*/ 32 h 32"/>
                <a:gd name="T18" fmla="*/ 34 w 120"/>
                <a:gd name="T1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32">
                  <a:moveTo>
                    <a:pt x="34" y="32"/>
                  </a:moveTo>
                  <a:cubicBezTo>
                    <a:pt x="16" y="32"/>
                    <a:pt x="2" y="19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11"/>
                    <a:pt x="22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34" y="32"/>
                    <a:pt x="34" y="32"/>
                    <a:pt x="3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291896" y="3867848"/>
            <a:ext cx="1040769" cy="804874"/>
            <a:chOff x="3175" y="747713"/>
            <a:chExt cx="1751013" cy="1354138"/>
          </a:xfrm>
          <a:solidFill>
            <a:srgbClr val="7030A0"/>
          </a:solidFill>
        </p:grpSpPr>
        <p:sp>
          <p:nvSpPr>
            <p:cNvPr id="61" name="Freeform 6"/>
            <p:cNvSpPr>
              <a:spLocks/>
            </p:cNvSpPr>
            <p:nvPr/>
          </p:nvSpPr>
          <p:spPr bwMode="auto">
            <a:xfrm>
              <a:off x="3175" y="747713"/>
              <a:ext cx="1308100" cy="854075"/>
            </a:xfrm>
            <a:custGeom>
              <a:avLst/>
              <a:gdLst>
                <a:gd name="T0" fmla="*/ 357 w 458"/>
                <a:gd name="T1" fmla="*/ 8 h 299"/>
                <a:gd name="T2" fmla="*/ 184 w 458"/>
                <a:gd name="T3" fmla="*/ 54 h 299"/>
                <a:gd name="T4" fmla="*/ 40 w 458"/>
                <a:gd name="T5" fmla="*/ 161 h 299"/>
                <a:gd name="T6" fmla="*/ 35 w 458"/>
                <a:gd name="T7" fmla="*/ 277 h 299"/>
                <a:gd name="T8" fmla="*/ 36 w 458"/>
                <a:gd name="T9" fmla="*/ 279 h 299"/>
                <a:gd name="T10" fmla="*/ 85 w 458"/>
                <a:gd name="T11" fmla="*/ 288 h 299"/>
                <a:gd name="T12" fmla="*/ 133 w 458"/>
                <a:gd name="T13" fmla="*/ 256 h 299"/>
                <a:gd name="T14" fmla="*/ 142 w 458"/>
                <a:gd name="T15" fmla="*/ 207 h 299"/>
                <a:gd name="T16" fmla="*/ 128 w 458"/>
                <a:gd name="T17" fmla="*/ 195 h 299"/>
                <a:gd name="T18" fmla="*/ 211 w 458"/>
                <a:gd name="T19" fmla="*/ 112 h 299"/>
                <a:gd name="T20" fmla="*/ 211 w 458"/>
                <a:gd name="T21" fmla="*/ 112 h 299"/>
                <a:gd name="T22" fmla="*/ 212 w 458"/>
                <a:gd name="T23" fmla="*/ 112 h 299"/>
                <a:gd name="T24" fmla="*/ 212 w 458"/>
                <a:gd name="T25" fmla="*/ 112 h 299"/>
                <a:gd name="T26" fmla="*/ 212 w 458"/>
                <a:gd name="T27" fmla="*/ 112 h 299"/>
                <a:gd name="T28" fmla="*/ 329 w 458"/>
                <a:gd name="T29" fmla="*/ 97 h 299"/>
                <a:gd name="T30" fmla="*/ 330 w 458"/>
                <a:gd name="T31" fmla="*/ 116 h 299"/>
                <a:gd name="T32" fmla="*/ 374 w 458"/>
                <a:gd name="T33" fmla="*/ 139 h 299"/>
                <a:gd name="T34" fmla="*/ 429 w 458"/>
                <a:gd name="T35" fmla="*/ 121 h 299"/>
                <a:gd name="T36" fmla="*/ 452 w 458"/>
                <a:gd name="T37" fmla="*/ 77 h 299"/>
                <a:gd name="T38" fmla="*/ 451 w 458"/>
                <a:gd name="T39" fmla="*/ 75 h 299"/>
                <a:gd name="T40" fmla="*/ 357 w 458"/>
                <a:gd name="T41" fmla="*/ 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58" h="299">
                  <a:moveTo>
                    <a:pt x="357" y="8"/>
                  </a:moveTo>
                  <a:cubicBezTo>
                    <a:pt x="288" y="0"/>
                    <a:pt x="191" y="50"/>
                    <a:pt x="184" y="54"/>
                  </a:cubicBezTo>
                  <a:cubicBezTo>
                    <a:pt x="176" y="58"/>
                    <a:pt x="77" y="103"/>
                    <a:pt x="40" y="161"/>
                  </a:cubicBezTo>
                  <a:cubicBezTo>
                    <a:pt x="0" y="225"/>
                    <a:pt x="34" y="276"/>
                    <a:pt x="35" y="277"/>
                  </a:cubicBezTo>
                  <a:cubicBezTo>
                    <a:pt x="35" y="278"/>
                    <a:pt x="36" y="278"/>
                    <a:pt x="36" y="279"/>
                  </a:cubicBezTo>
                  <a:cubicBezTo>
                    <a:pt x="47" y="295"/>
                    <a:pt x="69" y="299"/>
                    <a:pt x="85" y="288"/>
                  </a:cubicBezTo>
                  <a:cubicBezTo>
                    <a:pt x="133" y="256"/>
                    <a:pt x="133" y="256"/>
                    <a:pt x="133" y="256"/>
                  </a:cubicBezTo>
                  <a:cubicBezTo>
                    <a:pt x="149" y="245"/>
                    <a:pt x="153" y="223"/>
                    <a:pt x="142" y="207"/>
                  </a:cubicBezTo>
                  <a:cubicBezTo>
                    <a:pt x="138" y="201"/>
                    <a:pt x="133" y="197"/>
                    <a:pt x="128" y="195"/>
                  </a:cubicBezTo>
                  <a:cubicBezTo>
                    <a:pt x="111" y="157"/>
                    <a:pt x="200" y="117"/>
                    <a:pt x="211" y="112"/>
                  </a:cubicBezTo>
                  <a:cubicBezTo>
                    <a:pt x="211" y="112"/>
                    <a:pt x="211" y="112"/>
                    <a:pt x="211" y="112"/>
                  </a:cubicBezTo>
                  <a:cubicBezTo>
                    <a:pt x="211" y="112"/>
                    <a:pt x="211" y="112"/>
                    <a:pt x="212" y="112"/>
                  </a:cubicBezTo>
                  <a:cubicBezTo>
                    <a:pt x="212" y="112"/>
                    <a:pt x="212" y="112"/>
                    <a:pt x="212" y="112"/>
                  </a:cubicBezTo>
                  <a:cubicBezTo>
                    <a:pt x="212" y="112"/>
                    <a:pt x="212" y="112"/>
                    <a:pt x="212" y="112"/>
                  </a:cubicBezTo>
                  <a:cubicBezTo>
                    <a:pt x="223" y="106"/>
                    <a:pt x="310" y="61"/>
                    <a:pt x="329" y="97"/>
                  </a:cubicBezTo>
                  <a:cubicBezTo>
                    <a:pt x="328" y="103"/>
                    <a:pt x="328" y="109"/>
                    <a:pt x="330" y="116"/>
                  </a:cubicBezTo>
                  <a:cubicBezTo>
                    <a:pt x="335" y="134"/>
                    <a:pt x="355" y="145"/>
                    <a:pt x="374" y="139"/>
                  </a:cubicBezTo>
                  <a:cubicBezTo>
                    <a:pt x="429" y="121"/>
                    <a:pt x="429" y="121"/>
                    <a:pt x="429" y="121"/>
                  </a:cubicBezTo>
                  <a:cubicBezTo>
                    <a:pt x="447" y="116"/>
                    <a:pt x="458" y="96"/>
                    <a:pt x="452" y="77"/>
                  </a:cubicBezTo>
                  <a:cubicBezTo>
                    <a:pt x="452" y="76"/>
                    <a:pt x="451" y="76"/>
                    <a:pt x="451" y="75"/>
                  </a:cubicBezTo>
                  <a:cubicBezTo>
                    <a:pt x="451" y="74"/>
                    <a:pt x="432" y="15"/>
                    <a:pt x="35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7"/>
            <p:cNvSpPr>
              <a:spLocks noEditPoints="1"/>
            </p:cNvSpPr>
            <p:nvPr/>
          </p:nvSpPr>
          <p:spPr bwMode="auto">
            <a:xfrm>
              <a:off x="180975" y="1273176"/>
              <a:ext cx="1270000" cy="828675"/>
            </a:xfrm>
            <a:custGeom>
              <a:avLst/>
              <a:gdLst>
                <a:gd name="T0" fmla="*/ 442 w 445"/>
                <a:gd name="T1" fmla="*/ 213 h 290"/>
                <a:gd name="T2" fmla="*/ 313 w 445"/>
                <a:gd name="T3" fmla="*/ 55 h 290"/>
                <a:gd name="T4" fmla="*/ 313 w 445"/>
                <a:gd name="T5" fmla="*/ 26 h 290"/>
                <a:gd name="T6" fmla="*/ 262 w 445"/>
                <a:gd name="T7" fmla="*/ 26 h 290"/>
                <a:gd name="T8" fmla="*/ 183 w 445"/>
                <a:gd name="T9" fmla="*/ 30 h 290"/>
                <a:gd name="T10" fmla="*/ 157 w 445"/>
                <a:gd name="T11" fmla="*/ 0 h 290"/>
                <a:gd name="T12" fmla="*/ 132 w 445"/>
                <a:gd name="T13" fmla="*/ 46 h 290"/>
                <a:gd name="T14" fmla="*/ 132 w 445"/>
                <a:gd name="T15" fmla="*/ 48 h 290"/>
                <a:gd name="T16" fmla="*/ 132 w 445"/>
                <a:gd name="T17" fmla="*/ 53 h 290"/>
                <a:gd name="T18" fmla="*/ 3 w 445"/>
                <a:gd name="T19" fmla="*/ 213 h 290"/>
                <a:gd name="T20" fmla="*/ 0 w 445"/>
                <a:gd name="T21" fmla="*/ 234 h 290"/>
                <a:gd name="T22" fmla="*/ 0 w 445"/>
                <a:gd name="T23" fmla="*/ 278 h 290"/>
                <a:gd name="T24" fmla="*/ 433 w 445"/>
                <a:gd name="T25" fmla="*/ 290 h 290"/>
                <a:gd name="T26" fmla="*/ 445 w 445"/>
                <a:gd name="T27" fmla="*/ 234 h 290"/>
                <a:gd name="T28" fmla="*/ 445 w 445"/>
                <a:gd name="T29" fmla="*/ 230 h 290"/>
                <a:gd name="T30" fmla="*/ 175 w 445"/>
                <a:gd name="T31" fmla="*/ 246 h 290"/>
                <a:gd name="T32" fmla="*/ 146 w 445"/>
                <a:gd name="T33" fmla="*/ 240 h 290"/>
                <a:gd name="T34" fmla="*/ 153 w 445"/>
                <a:gd name="T35" fmla="*/ 211 h 290"/>
                <a:gd name="T36" fmla="*/ 181 w 445"/>
                <a:gd name="T37" fmla="*/ 218 h 290"/>
                <a:gd name="T38" fmla="*/ 181 w 445"/>
                <a:gd name="T39" fmla="*/ 187 h 290"/>
                <a:gd name="T40" fmla="*/ 153 w 445"/>
                <a:gd name="T41" fmla="*/ 193 h 290"/>
                <a:gd name="T42" fmla="*/ 146 w 445"/>
                <a:gd name="T43" fmla="*/ 164 h 290"/>
                <a:gd name="T44" fmla="*/ 175 w 445"/>
                <a:gd name="T45" fmla="*/ 158 h 290"/>
                <a:gd name="T46" fmla="*/ 181 w 445"/>
                <a:gd name="T47" fmla="*/ 187 h 290"/>
                <a:gd name="T48" fmla="*/ 175 w 445"/>
                <a:gd name="T49" fmla="*/ 140 h 290"/>
                <a:gd name="T50" fmla="*/ 146 w 445"/>
                <a:gd name="T51" fmla="*/ 134 h 290"/>
                <a:gd name="T52" fmla="*/ 153 w 445"/>
                <a:gd name="T53" fmla="*/ 105 h 290"/>
                <a:gd name="T54" fmla="*/ 181 w 445"/>
                <a:gd name="T55" fmla="*/ 111 h 290"/>
                <a:gd name="T56" fmla="*/ 240 w 445"/>
                <a:gd name="T57" fmla="*/ 240 h 290"/>
                <a:gd name="T58" fmla="*/ 211 w 445"/>
                <a:gd name="T59" fmla="*/ 246 h 290"/>
                <a:gd name="T60" fmla="*/ 205 w 445"/>
                <a:gd name="T61" fmla="*/ 218 h 290"/>
                <a:gd name="T62" fmla="*/ 234 w 445"/>
                <a:gd name="T63" fmla="*/ 211 h 290"/>
                <a:gd name="T64" fmla="*/ 240 w 445"/>
                <a:gd name="T65" fmla="*/ 240 h 290"/>
                <a:gd name="T66" fmla="*/ 234 w 445"/>
                <a:gd name="T67" fmla="*/ 193 h 290"/>
                <a:gd name="T68" fmla="*/ 205 w 445"/>
                <a:gd name="T69" fmla="*/ 187 h 290"/>
                <a:gd name="T70" fmla="*/ 211 w 445"/>
                <a:gd name="T71" fmla="*/ 158 h 290"/>
                <a:gd name="T72" fmla="*/ 240 w 445"/>
                <a:gd name="T73" fmla="*/ 164 h 290"/>
                <a:gd name="T74" fmla="*/ 240 w 445"/>
                <a:gd name="T75" fmla="*/ 134 h 290"/>
                <a:gd name="T76" fmla="*/ 211 w 445"/>
                <a:gd name="T77" fmla="*/ 140 h 290"/>
                <a:gd name="T78" fmla="*/ 205 w 445"/>
                <a:gd name="T79" fmla="*/ 111 h 290"/>
                <a:gd name="T80" fmla="*/ 234 w 445"/>
                <a:gd name="T81" fmla="*/ 105 h 290"/>
                <a:gd name="T82" fmla="*/ 240 w 445"/>
                <a:gd name="T83" fmla="*/ 134 h 290"/>
                <a:gd name="T84" fmla="*/ 292 w 445"/>
                <a:gd name="T85" fmla="*/ 246 h 290"/>
                <a:gd name="T86" fmla="*/ 263 w 445"/>
                <a:gd name="T87" fmla="*/ 240 h 290"/>
                <a:gd name="T88" fmla="*/ 269 w 445"/>
                <a:gd name="T89" fmla="*/ 211 h 290"/>
                <a:gd name="T90" fmla="*/ 298 w 445"/>
                <a:gd name="T91" fmla="*/ 218 h 290"/>
                <a:gd name="T92" fmla="*/ 298 w 445"/>
                <a:gd name="T93" fmla="*/ 187 h 290"/>
                <a:gd name="T94" fmla="*/ 269 w 445"/>
                <a:gd name="T95" fmla="*/ 193 h 290"/>
                <a:gd name="T96" fmla="*/ 263 w 445"/>
                <a:gd name="T97" fmla="*/ 164 h 290"/>
                <a:gd name="T98" fmla="*/ 292 w 445"/>
                <a:gd name="T99" fmla="*/ 158 h 290"/>
                <a:gd name="T100" fmla="*/ 298 w 445"/>
                <a:gd name="T101" fmla="*/ 187 h 290"/>
                <a:gd name="T102" fmla="*/ 292 w 445"/>
                <a:gd name="T103" fmla="*/ 140 h 290"/>
                <a:gd name="T104" fmla="*/ 263 w 445"/>
                <a:gd name="T105" fmla="*/ 134 h 290"/>
                <a:gd name="T106" fmla="*/ 269 w 445"/>
                <a:gd name="T107" fmla="*/ 105 h 290"/>
                <a:gd name="T108" fmla="*/ 298 w 445"/>
                <a:gd name="T109" fmla="*/ 11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45" h="290">
                  <a:moveTo>
                    <a:pt x="445" y="230"/>
                  </a:moveTo>
                  <a:cubicBezTo>
                    <a:pt x="445" y="224"/>
                    <a:pt x="444" y="218"/>
                    <a:pt x="442" y="213"/>
                  </a:cubicBezTo>
                  <a:cubicBezTo>
                    <a:pt x="433" y="184"/>
                    <a:pt x="397" y="165"/>
                    <a:pt x="397" y="165"/>
                  </a:cubicBezTo>
                  <a:cubicBezTo>
                    <a:pt x="325" y="114"/>
                    <a:pt x="314" y="77"/>
                    <a:pt x="313" y="55"/>
                  </a:cubicBezTo>
                  <a:cubicBezTo>
                    <a:pt x="313" y="54"/>
                    <a:pt x="313" y="54"/>
                    <a:pt x="313" y="53"/>
                  </a:cubicBezTo>
                  <a:cubicBezTo>
                    <a:pt x="313" y="26"/>
                    <a:pt x="313" y="26"/>
                    <a:pt x="313" y="26"/>
                  </a:cubicBezTo>
                  <a:cubicBezTo>
                    <a:pt x="313" y="12"/>
                    <a:pt x="302" y="0"/>
                    <a:pt x="288" y="0"/>
                  </a:cubicBezTo>
                  <a:cubicBezTo>
                    <a:pt x="274" y="0"/>
                    <a:pt x="262" y="12"/>
                    <a:pt x="262" y="26"/>
                  </a:cubicBezTo>
                  <a:cubicBezTo>
                    <a:pt x="262" y="29"/>
                    <a:pt x="262" y="29"/>
                    <a:pt x="262" y="29"/>
                  </a:cubicBezTo>
                  <a:cubicBezTo>
                    <a:pt x="220" y="42"/>
                    <a:pt x="193" y="34"/>
                    <a:pt x="183" y="30"/>
                  </a:cubicBezTo>
                  <a:cubicBezTo>
                    <a:pt x="183" y="26"/>
                    <a:pt x="183" y="26"/>
                    <a:pt x="183" y="26"/>
                  </a:cubicBezTo>
                  <a:cubicBezTo>
                    <a:pt x="183" y="12"/>
                    <a:pt x="172" y="0"/>
                    <a:pt x="157" y="0"/>
                  </a:cubicBezTo>
                  <a:cubicBezTo>
                    <a:pt x="143" y="0"/>
                    <a:pt x="132" y="12"/>
                    <a:pt x="132" y="2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2" y="47"/>
                    <a:pt x="132" y="48"/>
                  </a:cubicBezTo>
                  <a:cubicBezTo>
                    <a:pt x="132" y="53"/>
                    <a:pt x="132" y="53"/>
                    <a:pt x="132" y="53"/>
                  </a:cubicBezTo>
                  <a:cubicBezTo>
                    <a:pt x="132" y="53"/>
                    <a:pt x="132" y="53"/>
                    <a:pt x="132" y="53"/>
                  </a:cubicBezTo>
                  <a:cubicBezTo>
                    <a:pt x="131" y="73"/>
                    <a:pt x="122" y="113"/>
                    <a:pt x="48" y="165"/>
                  </a:cubicBezTo>
                  <a:cubicBezTo>
                    <a:pt x="48" y="165"/>
                    <a:pt x="11" y="184"/>
                    <a:pt x="3" y="213"/>
                  </a:cubicBezTo>
                  <a:cubicBezTo>
                    <a:pt x="1" y="218"/>
                    <a:pt x="0" y="224"/>
                    <a:pt x="0" y="230"/>
                  </a:cubicBezTo>
                  <a:cubicBezTo>
                    <a:pt x="0" y="231"/>
                    <a:pt x="0" y="232"/>
                    <a:pt x="0" y="234"/>
                  </a:cubicBezTo>
                  <a:cubicBezTo>
                    <a:pt x="0" y="234"/>
                    <a:pt x="0" y="234"/>
                    <a:pt x="0" y="234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85"/>
                    <a:pt x="6" y="290"/>
                    <a:pt x="12" y="290"/>
                  </a:cubicBezTo>
                  <a:cubicBezTo>
                    <a:pt x="433" y="290"/>
                    <a:pt x="433" y="290"/>
                    <a:pt x="433" y="290"/>
                  </a:cubicBezTo>
                  <a:cubicBezTo>
                    <a:pt x="439" y="290"/>
                    <a:pt x="445" y="285"/>
                    <a:pt x="445" y="278"/>
                  </a:cubicBezTo>
                  <a:cubicBezTo>
                    <a:pt x="445" y="234"/>
                    <a:pt x="445" y="234"/>
                    <a:pt x="445" y="234"/>
                  </a:cubicBezTo>
                  <a:cubicBezTo>
                    <a:pt x="445" y="234"/>
                    <a:pt x="445" y="234"/>
                    <a:pt x="445" y="234"/>
                  </a:cubicBezTo>
                  <a:cubicBezTo>
                    <a:pt x="445" y="232"/>
                    <a:pt x="445" y="231"/>
                    <a:pt x="445" y="230"/>
                  </a:cubicBezTo>
                  <a:close/>
                  <a:moveTo>
                    <a:pt x="181" y="240"/>
                  </a:moveTo>
                  <a:cubicBezTo>
                    <a:pt x="181" y="244"/>
                    <a:pt x="179" y="246"/>
                    <a:pt x="175" y="246"/>
                  </a:cubicBezTo>
                  <a:cubicBezTo>
                    <a:pt x="153" y="246"/>
                    <a:pt x="153" y="246"/>
                    <a:pt x="153" y="246"/>
                  </a:cubicBezTo>
                  <a:cubicBezTo>
                    <a:pt x="149" y="246"/>
                    <a:pt x="146" y="244"/>
                    <a:pt x="146" y="240"/>
                  </a:cubicBezTo>
                  <a:cubicBezTo>
                    <a:pt x="146" y="218"/>
                    <a:pt x="146" y="218"/>
                    <a:pt x="146" y="218"/>
                  </a:cubicBezTo>
                  <a:cubicBezTo>
                    <a:pt x="146" y="214"/>
                    <a:pt x="149" y="211"/>
                    <a:pt x="153" y="211"/>
                  </a:cubicBezTo>
                  <a:cubicBezTo>
                    <a:pt x="175" y="211"/>
                    <a:pt x="175" y="211"/>
                    <a:pt x="175" y="211"/>
                  </a:cubicBezTo>
                  <a:cubicBezTo>
                    <a:pt x="179" y="211"/>
                    <a:pt x="181" y="214"/>
                    <a:pt x="181" y="218"/>
                  </a:cubicBezTo>
                  <a:lnTo>
                    <a:pt x="181" y="240"/>
                  </a:lnTo>
                  <a:close/>
                  <a:moveTo>
                    <a:pt x="181" y="187"/>
                  </a:moveTo>
                  <a:cubicBezTo>
                    <a:pt x="181" y="190"/>
                    <a:pt x="179" y="193"/>
                    <a:pt x="175" y="193"/>
                  </a:cubicBezTo>
                  <a:cubicBezTo>
                    <a:pt x="153" y="193"/>
                    <a:pt x="153" y="193"/>
                    <a:pt x="153" y="193"/>
                  </a:cubicBezTo>
                  <a:cubicBezTo>
                    <a:pt x="149" y="193"/>
                    <a:pt x="146" y="190"/>
                    <a:pt x="146" y="187"/>
                  </a:cubicBezTo>
                  <a:cubicBezTo>
                    <a:pt x="146" y="164"/>
                    <a:pt x="146" y="164"/>
                    <a:pt x="146" y="164"/>
                  </a:cubicBezTo>
                  <a:cubicBezTo>
                    <a:pt x="146" y="161"/>
                    <a:pt x="149" y="158"/>
                    <a:pt x="153" y="158"/>
                  </a:cubicBezTo>
                  <a:cubicBezTo>
                    <a:pt x="175" y="158"/>
                    <a:pt x="175" y="158"/>
                    <a:pt x="175" y="158"/>
                  </a:cubicBezTo>
                  <a:cubicBezTo>
                    <a:pt x="179" y="158"/>
                    <a:pt x="181" y="161"/>
                    <a:pt x="181" y="164"/>
                  </a:cubicBezTo>
                  <a:lnTo>
                    <a:pt x="181" y="187"/>
                  </a:lnTo>
                  <a:close/>
                  <a:moveTo>
                    <a:pt x="181" y="134"/>
                  </a:moveTo>
                  <a:cubicBezTo>
                    <a:pt x="181" y="137"/>
                    <a:pt x="179" y="140"/>
                    <a:pt x="175" y="140"/>
                  </a:cubicBezTo>
                  <a:cubicBezTo>
                    <a:pt x="153" y="140"/>
                    <a:pt x="153" y="140"/>
                    <a:pt x="153" y="140"/>
                  </a:cubicBezTo>
                  <a:cubicBezTo>
                    <a:pt x="149" y="140"/>
                    <a:pt x="146" y="137"/>
                    <a:pt x="146" y="134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146" y="108"/>
                    <a:pt x="149" y="105"/>
                    <a:pt x="153" y="105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9" y="105"/>
                    <a:pt x="181" y="108"/>
                    <a:pt x="181" y="111"/>
                  </a:cubicBezTo>
                  <a:lnTo>
                    <a:pt x="181" y="134"/>
                  </a:lnTo>
                  <a:close/>
                  <a:moveTo>
                    <a:pt x="240" y="240"/>
                  </a:moveTo>
                  <a:cubicBezTo>
                    <a:pt x="240" y="244"/>
                    <a:pt x="237" y="246"/>
                    <a:pt x="234" y="246"/>
                  </a:cubicBezTo>
                  <a:cubicBezTo>
                    <a:pt x="211" y="246"/>
                    <a:pt x="211" y="246"/>
                    <a:pt x="211" y="246"/>
                  </a:cubicBezTo>
                  <a:cubicBezTo>
                    <a:pt x="208" y="246"/>
                    <a:pt x="205" y="244"/>
                    <a:pt x="205" y="240"/>
                  </a:cubicBezTo>
                  <a:cubicBezTo>
                    <a:pt x="205" y="218"/>
                    <a:pt x="205" y="218"/>
                    <a:pt x="205" y="218"/>
                  </a:cubicBezTo>
                  <a:cubicBezTo>
                    <a:pt x="205" y="214"/>
                    <a:pt x="208" y="211"/>
                    <a:pt x="211" y="211"/>
                  </a:cubicBezTo>
                  <a:cubicBezTo>
                    <a:pt x="234" y="211"/>
                    <a:pt x="234" y="211"/>
                    <a:pt x="234" y="211"/>
                  </a:cubicBezTo>
                  <a:cubicBezTo>
                    <a:pt x="237" y="211"/>
                    <a:pt x="240" y="214"/>
                    <a:pt x="240" y="218"/>
                  </a:cubicBezTo>
                  <a:lnTo>
                    <a:pt x="240" y="240"/>
                  </a:lnTo>
                  <a:close/>
                  <a:moveTo>
                    <a:pt x="240" y="187"/>
                  </a:moveTo>
                  <a:cubicBezTo>
                    <a:pt x="240" y="190"/>
                    <a:pt x="237" y="193"/>
                    <a:pt x="234" y="193"/>
                  </a:cubicBezTo>
                  <a:cubicBezTo>
                    <a:pt x="211" y="193"/>
                    <a:pt x="211" y="193"/>
                    <a:pt x="211" y="193"/>
                  </a:cubicBezTo>
                  <a:cubicBezTo>
                    <a:pt x="208" y="193"/>
                    <a:pt x="205" y="190"/>
                    <a:pt x="205" y="187"/>
                  </a:cubicBezTo>
                  <a:cubicBezTo>
                    <a:pt x="205" y="164"/>
                    <a:pt x="205" y="164"/>
                    <a:pt x="205" y="164"/>
                  </a:cubicBezTo>
                  <a:cubicBezTo>
                    <a:pt x="205" y="161"/>
                    <a:pt x="208" y="158"/>
                    <a:pt x="211" y="158"/>
                  </a:cubicBezTo>
                  <a:cubicBezTo>
                    <a:pt x="234" y="158"/>
                    <a:pt x="234" y="158"/>
                    <a:pt x="234" y="158"/>
                  </a:cubicBezTo>
                  <a:cubicBezTo>
                    <a:pt x="237" y="158"/>
                    <a:pt x="240" y="161"/>
                    <a:pt x="240" y="164"/>
                  </a:cubicBezTo>
                  <a:lnTo>
                    <a:pt x="240" y="187"/>
                  </a:lnTo>
                  <a:close/>
                  <a:moveTo>
                    <a:pt x="240" y="134"/>
                  </a:moveTo>
                  <a:cubicBezTo>
                    <a:pt x="240" y="137"/>
                    <a:pt x="237" y="140"/>
                    <a:pt x="234" y="140"/>
                  </a:cubicBezTo>
                  <a:cubicBezTo>
                    <a:pt x="211" y="140"/>
                    <a:pt x="211" y="140"/>
                    <a:pt x="211" y="140"/>
                  </a:cubicBezTo>
                  <a:cubicBezTo>
                    <a:pt x="208" y="140"/>
                    <a:pt x="205" y="137"/>
                    <a:pt x="205" y="134"/>
                  </a:cubicBezTo>
                  <a:cubicBezTo>
                    <a:pt x="205" y="111"/>
                    <a:pt x="205" y="111"/>
                    <a:pt x="205" y="111"/>
                  </a:cubicBezTo>
                  <a:cubicBezTo>
                    <a:pt x="205" y="108"/>
                    <a:pt x="208" y="105"/>
                    <a:pt x="211" y="105"/>
                  </a:cubicBezTo>
                  <a:cubicBezTo>
                    <a:pt x="234" y="105"/>
                    <a:pt x="234" y="105"/>
                    <a:pt x="234" y="105"/>
                  </a:cubicBezTo>
                  <a:cubicBezTo>
                    <a:pt x="237" y="105"/>
                    <a:pt x="240" y="108"/>
                    <a:pt x="240" y="111"/>
                  </a:cubicBezTo>
                  <a:lnTo>
                    <a:pt x="240" y="134"/>
                  </a:lnTo>
                  <a:close/>
                  <a:moveTo>
                    <a:pt x="298" y="240"/>
                  </a:moveTo>
                  <a:cubicBezTo>
                    <a:pt x="298" y="244"/>
                    <a:pt x="296" y="246"/>
                    <a:pt x="292" y="246"/>
                  </a:cubicBezTo>
                  <a:cubicBezTo>
                    <a:pt x="269" y="246"/>
                    <a:pt x="269" y="246"/>
                    <a:pt x="269" y="246"/>
                  </a:cubicBezTo>
                  <a:cubicBezTo>
                    <a:pt x="266" y="246"/>
                    <a:pt x="263" y="244"/>
                    <a:pt x="263" y="240"/>
                  </a:cubicBezTo>
                  <a:cubicBezTo>
                    <a:pt x="263" y="218"/>
                    <a:pt x="263" y="218"/>
                    <a:pt x="263" y="218"/>
                  </a:cubicBezTo>
                  <a:cubicBezTo>
                    <a:pt x="263" y="214"/>
                    <a:pt x="266" y="211"/>
                    <a:pt x="269" y="211"/>
                  </a:cubicBezTo>
                  <a:cubicBezTo>
                    <a:pt x="292" y="211"/>
                    <a:pt x="292" y="211"/>
                    <a:pt x="292" y="211"/>
                  </a:cubicBezTo>
                  <a:cubicBezTo>
                    <a:pt x="296" y="211"/>
                    <a:pt x="298" y="214"/>
                    <a:pt x="298" y="218"/>
                  </a:cubicBezTo>
                  <a:lnTo>
                    <a:pt x="298" y="240"/>
                  </a:lnTo>
                  <a:close/>
                  <a:moveTo>
                    <a:pt x="298" y="187"/>
                  </a:moveTo>
                  <a:cubicBezTo>
                    <a:pt x="298" y="190"/>
                    <a:pt x="296" y="193"/>
                    <a:pt x="292" y="193"/>
                  </a:cubicBezTo>
                  <a:cubicBezTo>
                    <a:pt x="269" y="193"/>
                    <a:pt x="269" y="193"/>
                    <a:pt x="269" y="193"/>
                  </a:cubicBezTo>
                  <a:cubicBezTo>
                    <a:pt x="266" y="193"/>
                    <a:pt x="263" y="190"/>
                    <a:pt x="263" y="187"/>
                  </a:cubicBezTo>
                  <a:cubicBezTo>
                    <a:pt x="263" y="164"/>
                    <a:pt x="263" y="164"/>
                    <a:pt x="263" y="164"/>
                  </a:cubicBezTo>
                  <a:cubicBezTo>
                    <a:pt x="263" y="161"/>
                    <a:pt x="266" y="158"/>
                    <a:pt x="269" y="158"/>
                  </a:cubicBezTo>
                  <a:cubicBezTo>
                    <a:pt x="292" y="158"/>
                    <a:pt x="292" y="158"/>
                    <a:pt x="292" y="158"/>
                  </a:cubicBezTo>
                  <a:cubicBezTo>
                    <a:pt x="296" y="158"/>
                    <a:pt x="298" y="161"/>
                    <a:pt x="298" y="164"/>
                  </a:cubicBezTo>
                  <a:lnTo>
                    <a:pt x="298" y="187"/>
                  </a:lnTo>
                  <a:close/>
                  <a:moveTo>
                    <a:pt x="298" y="134"/>
                  </a:moveTo>
                  <a:cubicBezTo>
                    <a:pt x="298" y="137"/>
                    <a:pt x="296" y="140"/>
                    <a:pt x="292" y="140"/>
                  </a:cubicBezTo>
                  <a:cubicBezTo>
                    <a:pt x="269" y="140"/>
                    <a:pt x="269" y="140"/>
                    <a:pt x="269" y="140"/>
                  </a:cubicBezTo>
                  <a:cubicBezTo>
                    <a:pt x="266" y="140"/>
                    <a:pt x="263" y="137"/>
                    <a:pt x="263" y="134"/>
                  </a:cubicBezTo>
                  <a:cubicBezTo>
                    <a:pt x="263" y="111"/>
                    <a:pt x="263" y="111"/>
                    <a:pt x="263" y="111"/>
                  </a:cubicBezTo>
                  <a:cubicBezTo>
                    <a:pt x="263" y="108"/>
                    <a:pt x="266" y="105"/>
                    <a:pt x="269" y="105"/>
                  </a:cubicBezTo>
                  <a:cubicBezTo>
                    <a:pt x="292" y="105"/>
                    <a:pt x="292" y="105"/>
                    <a:pt x="292" y="105"/>
                  </a:cubicBezTo>
                  <a:cubicBezTo>
                    <a:pt x="296" y="105"/>
                    <a:pt x="298" y="108"/>
                    <a:pt x="298" y="111"/>
                  </a:cubicBezTo>
                  <a:lnTo>
                    <a:pt x="298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8"/>
            <p:cNvSpPr>
              <a:spLocks/>
            </p:cNvSpPr>
            <p:nvPr/>
          </p:nvSpPr>
          <p:spPr bwMode="auto">
            <a:xfrm>
              <a:off x="1165225" y="1162051"/>
              <a:ext cx="157163" cy="150813"/>
            </a:xfrm>
            <a:custGeom>
              <a:avLst/>
              <a:gdLst>
                <a:gd name="T0" fmla="*/ 31 w 99"/>
                <a:gd name="T1" fmla="*/ 95 h 95"/>
                <a:gd name="T2" fmla="*/ 0 w 99"/>
                <a:gd name="T3" fmla="*/ 0 h 95"/>
                <a:gd name="T4" fmla="*/ 99 w 99"/>
                <a:gd name="T5" fmla="*/ 39 h 95"/>
                <a:gd name="T6" fmla="*/ 31 w 99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95">
                  <a:moveTo>
                    <a:pt x="31" y="95"/>
                  </a:moveTo>
                  <a:lnTo>
                    <a:pt x="0" y="0"/>
                  </a:lnTo>
                  <a:lnTo>
                    <a:pt x="99" y="39"/>
                  </a:lnTo>
                  <a:lnTo>
                    <a:pt x="31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9"/>
            <p:cNvSpPr>
              <a:spLocks noEditPoints="1"/>
            </p:cNvSpPr>
            <p:nvPr/>
          </p:nvSpPr>
          <p:spPr bwMode="auto">
            <a:xfrm>
              <a:off x="1162050" y="1155701"/>
              <a:ext cx="592138" cy="409575"/>
            </a:xfrm>
            <a:custGeom>
              <a:avLst/>
              <a:gdLst>
                <a:gd name="T0" fmla="*/ 104 w 207"/>
                <a:gd name="T1" fmla="*/ 0 h 143"/>
                <a:gd name="T2" fmla="*/ 0 w 207"/>
                <a:gd name="T3" fmla="*/ 71 h 143"/>
                <a:gd name="T4" fmla="*/ 104 w 207"/>
                <a:gd name="T5" fmla="*/ 143 h 143"/>
                <a:gd name="T6" fmla="*/ 207 w 207"/>
                <a:gd name="T7" fmla="*/ 71 h 143"/>
                <a:gd name="T8" fmla="*/ 104 w 207"/>
                <a:gd name="T9" fmla="*/ 0 h 143"/>
                <a:gd name="T10" fmla="*/ 54 w 207"/>
                <a:gd name="T11" fmla="*/ 85 h 143"/>
                <a:gd name="T12" fmla="*/ 40 w 207"/>
                <a:gd name="T13" fmla="*/ 71 h 143"/>
                <a:gd name="T14" fmla="*/ 54 w 207"/>
                <a:gd name="T15" fmla="*/ 57 h 143"/>
                <a:gd name="T16" fmla="*/ 68 w 207"/>
                <a:gd name="T17" fmla="*/ 71 h 143"/>
                <a:gd name="T18" fmla="*/ 54 w 207"/>
                <a:gd name="T19" fmla="*/ 85 h 143"/>
                <a:gd name="T20" fmla="*/ 104 w 207"/>
                <a:gd name="T21" fmla="*/ 85 h 143"/>
                <a:gd name="T22" fmla="*/ 90 w 207"/>
                <a:gd name="T23" fmla="*/ 71 h 143"/>
                <a:gd name="T24" fmla="*/ 104 w 207"/>
                <a:gd name="T25" fmla="*/ 57 h 143"/>
                <a:gd name="T26" fmla="*/ 118 w 207"/>
                <a:gd name="T27" fmla="*/ 71 h 143"/>
                <a:gd name="T28" fmla="*/ 104 w 207"/>
                <a:gd name="T29" fmla="*/ 85 h 143"/>
                <a:gd name="T30" fmla="*/ 154 w 207"/>
                <a:gd name="T31" fmla="*/ 85 h 143"/>
                <a:gd name="T32" fmla="*/ 140 w 207"/>
                <a:gd name="T33" fmla="*/ 71 h 143"/>
                <a:gd name="T34" fmla="*/ 154 w 207"/>
                <a:gd name="T35" fmla="*/ 57 h 143"/>
                <a:gd name="T36" fmla="*/ 168 w 207"/>
                <a:gd name="T37" fmla="*/ 71 h 143"/>
                <a:gd name="T38" fmla="*/ 154 w 207"/>
                <a:gd name="T39" fmla="*/ 8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7" h="143">
                  <a:moveTo>
                    <a:pt x="104" y="0"/>
                  </a:moveTo>
                  <a:cubicBezTo>
                    <a:pt x="47" y="0"/>
                    <a:pt x="0" y="32"/>
                    <a:pt x="0" y="71"/>
                  </a:cubicBezTo>
                  <a:cubicBezTo>
                    <a:pt x="0" y="111"/>
                    <a:pt x="47" y="143"/>
                    <a:pt x="104" y="143"/>
                  </a:cubicBezTo>
                  <a:cubicBezTo>
                    <a:pt x="161" y="143"/>
                    <a:pt x="207" y="111"/>
                    <a:pt x="207" y="71"/>
                  </a:cubicBezTo>
                  <a:cubicBezTo>
                    <a:pt x="207" y="32"/>
                    <a:pt x="161" y="0"/>
                    <a:pt x="104" y="0"/>
                  </a:cubicBezTo>
                  <a:close/>
                  <a:moveTo>
                    <a:pt x="54" y="85"/>
                  </a:moveTo>
                  <a:cubicBezTo>
                    <a:pt x="46" y="85"/>
                    <a:pt x="40" y="79"/>
                    <a:pt x="40" y="71"/>
                  </a:cubicBezTo>
                  <a:cubicBezTo>
                    <a:pt x="40" y="64"/>
                    <a:pt x="46" y="57"/>
                    <a:pt x="54" y="57"/>
                  </a:cubicBezTo>
                  <a:cubicBezTo>
                    <a:pt x="62" y="57"/>
                    <a:pt x="68" y="64"/>
                    <a:pt x="68" y="71"/>
                  </a:cubicBezTo>
                  <a:cubicBezTo>
                    <a:pt x="68" y="79"/>
                    <a:pt x="62" y="85"/>
                    <a:pt x="54" y="85"/>
                  </a:cubicBezTo>
                  <a:close/>
                  <a:moveTo>
                    <a:pt x="104" y="85"/>
                  </a:moveTo>
                  <a:cubicBezTo>
                    <a:pt x="96" y="85"/>
                    <a:pt x="90" y="79"/>
                    <a:pt x="90" y="71"/>
                  </a:cubicBezTo>
                  <a:cubicBezTo>
                    <a:pt x="90" y="64"/>
                    <a:pt x="96" y="57"/>
                    <a:pt x="104" y="57"/>
                  </a:cubicBezTo>
                  <a:cubicBezTo>
                    <a:pt x="112" y="57"/>
                    <a:pt x="118" y="64"/>
                    <a:pt x="118" y="71"/>
                  </a:cubicBezTo>
                  <a:cubicBezTo>
                    <a:pt x="118" y="79"/>
                    <a:pt x="112" y="85"/>
                    <a:pt x="104" y="85"/>
                  </a:cubicBezTo>
                  <a:close/>
                  <a:moveTo>
                    <a:pt x="154" y="85"/>
                  </a:moveTo>
                  <a:cubicBezTo>
                    <a:pt x="146" y="85"/>
                    <a:pt x="140" y="79"/>
                    <a:pt x="140" y="71"/>
                  </a:cubicBezTo>
                  <a:cubicBezTo>
                    <a:pt x="140" y="64"/>
                    <a:pt x="146" y="57"/>
                    <a:pt x="154" y="57"/>
                  </a:cubicBezTo>
                  <a:cubicBezTo>
                    <a:pt x="162" y="57"/>
                    <a:pt x="168" y="64"/>
                    <a:pt x="168" y="71"/>
                  </a:cubicBezTo>
                  <a:cubicBezTo>
                    <a:pt x="168" y="79"/>
                    <a:pt x="162" y="85"/>
                    <a:pt x="154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8145292" y="3792265"/>
            <a:ext cx="872000" cy="980063"/>
            <a:chOff x="279401" y="2698750"/>
            <a:chExt cx="1473200" cy="1655763"/>
          </a:xfrm>
          <a:solidFill>
            <a:srgbClr val="0698CB"/>
          </a:solidFill>
        </p:grpSpPr>
        <p:sp>
          <p:nvSpPr>
            <p:cNvPr id="66" name="Freeform 45"/>
            <p:cNvSpPr>
              <a:spLocks noEditPoints="1"/>
            </p:cNvSpPr>
            <p:nvPr/>
          </p:nvSpPr>
          <p:spPr bwMode="auto">
            <a:xfrm>
              <a:off x="279401" y="2884488"/>
              <a:ext cx="1473200" cy="1470025"/>
            </a:xfrm>
            <a:custGeom>
              <a:avLst/>
              <a:gdLst>
                <a:gd name="T0" fmla="*/ 250 w 501"/>
                <a:gd name="T1" fmla="*/ 0 h 501"/>
                <a:gd name="T2" fmla="*/ 0 w 501"/>
                <a:gd name="T3" fmla="*/ 251 h 501"/>
                <a:gd name="T4" fmla="*/ 250 w 501"/>
                <a:gd name="T5" fmla="*/ 501 h 501"/>
                <a:gd name="T6" fmla="*/ 501 w 501"/>
                <a:gd name="T7" fmla="*/ 251 h 501"/>
                <a:gd name="T8" fmla="*/ 250 w 501"/>
                <a:gd name="T9" fmla="*/ 0 h 501"/>
                <a:gd name="T10" fmla="*/ 455 w 501"/>
                <a:gd name="T11" fmla="*/ 267 h 501"/>
                <a:gd name="T12" fmla="*/ 446 w 501"/>
                <a:gd name="T13" fmla="*/ 267 h 501"/>
                <a:gd name="T14" fmla="*/ 389 w 501"/>
                <a:gd name="T15" fmla="*/ 390 h 501"/>
                <a:gd name="T16" fmla="*/ 267 w 501"/>
                <a:gd name="T17" fmla="*/ 447 h 501"/>
                <a:gd name="T18" fmla="*/ 267 w 501"/>
                <a:gd name="T19" fmla="*/ 455 h 501"/>
                <a:gd name="T20" fmla="*/ 250 w 501"/>
                <a:gd name="T21" fmla="*/ 471 h 501"/>
                <a:gd name="T22" fmla="*/ 234 w 501"/>
                <a:gd name="T23" fmla="*/ 455 h 501"/>
                <a:gd name="T24" fmla="*/ 234 w 501"/>
                <a:gd name="T25" fmla="*/ 447 h 501"/>
                <a:gd name="T26" fmla="*/ 111 w 501"/>
                <a:gd name="T27" fmla="*/ 390 h 501"/>
                <a:gd name="T28" fmla="*/ 54 w 501"/>
                <a:gd name="T29" fmla="*/ 267 h 501"/>
                <a:gd name="T30" fmla="*/ 46 w 501"/>
                <a:gd name="T31" fmla="*/ 267 h 501"/>
                <a:gd name="T32" fmla="*/ 30 w 501"/>
                <a:gd name="T33" fmla="*/ 251 h 501"/>
                <a:gd name="T34" fmla="*/ 46 w 501"/>
                <a:gd name="T35" fmla="*/ 234 h 501"/>
                <a:gd name="T36" fmla="*/ 54 w 501"/>
                <a:gd name="T37" fmla="*/ 234 h 501"/>
                <a:gd name="T38" fmla="*/ 111 w 501"/>
                <a:gd name="T39" fmla="*/ 111 h 501"/>
                <a:gd name="T40" fmla="*/ 234 w 501"/>
                <a:gd name="T41" fmla="*/ 54 h 501"/>
                <a:gd name="T42" fmla="*/ 234 w 501"/>
                <a:gd name="T43" fmla="*/ 46 h 501"/>
                <a:gd name="T44" fmla="*/ 250 w 501"/>
                <a:gd name="T45" fmla="*/ 30 h 501"/>
                <a:gd name="T46" fmla="*/ 267 w 501"/>
                <a:gd name="T47" fmla="*/ 46 h 501"/>
                <a:gd name="T48" fmla="*/ 267 w 501"/>
                <a:gd name="T49" fmla="*/ 54 h 501"/>
                <a:gd name="T50" fmla="*/ 389 w 501"/>
                <a:gd name="T51" fmla="*/ 111 h 501"/>
                <a:gd name="T52" fmla="*/ 446 w 501"/>
                <a:gd name="T53" fmla="*/ 234 h 501"/>
                <a:gd name="T54" fmla="*/ 455 w 501"/>
                <a:gd name="T55" fmla="*/ 234 h 501"/>
                <a:gd name="T56" fmla="*/ 471 w 501"/>
                <a:gd name="T57" fmla="*/ 251 h 501"/>
                <a:gd name="T58" fmla="*/ 455 w 501"/>
                <a:gd name="T59" fmla="*/ 267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01" h="501">
                  <a:moveTo>
                    <a:pt x="250" y="0"/>
                  </a:moveTo>
                  <a:cubicBezTo>
                    <a:pt x="112" y="0"/>
                    <a:pt x="0" y="112"/>
                    <a:pt x="0" y="251"/>
                  </a:cubicBezTo>
                  <a:cubicBezTo>
                    <a:pt x="0" y="389"/>
                    <a:pt x="112" y="501"/>
                    <a:pt x="250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2"/>
                    <a:pt x="389" y="0"/>
                    <a:pt x="250" y="0"/>
                  </a:cubicBezTo>
                  <a:close/>
                  <a:moveTo>
                    <a:pt x="455" y="267"/>
                  </a:moveTo>
                  <a:cubicBezTo>
                    <a:pt x="446" y="267"/>
                    <a:pt x="446" y="267"/>
                    <a:pt x="446" y="267"/>
                  </a:cubicBezTo>
                  <a:cubicBezTo>
                    <a:pt x="442" y="315"/>
                    <a:pt x="421" y="358"/>
                    <a:pt x="389" y="390"/>
                  </a:cubicBezTo>
                  <a:cubicBezTo>
                    <a:pt x="357" y="422"/>
                    <a:pt x="315" y="443"/>
                    <a:pt x="267" y="447"/>
                  </a:cubicBezTo>
                  <a:cubicBezTo>
                    <a:pt x="267" y="455"/>
                    <a:pt x="267" y="455"/>
                    <a:pt x="267" y="455"/>
                  </a:cubicBezTo>
                  <a:cubicBezTo>
                    <a:pt x="267" y="464"/>
                    <a:pt x="259" y="471"/>
                    <a:pt x="250" y="471"/>
                  </a:cubicBezTo>
                  <a:cubicBezTo>
                    <a:pt x="241" y="471"/>
                    <a:pt x="234" y="464"/>
                    <a:pt x="234" y="455"/>
                  </a:cubicBezTo>
                  <a:cubicBezTo>
                    <a:pt x="234" y="447"/>
                    <a:pt x="234" y="447"/>
                    <a:pt x="234" y="447"/>
                  </a:cubicBezTo>
                  <a:cubicBezTo>
                    <a:pt x="186" y="443"/>
                    <a:pt x="143" y="422"/>
                    <a:pt x="111" y="390"/>
                  </a:cubicBezTo>
                  <a:cubicBezTo>
                    <a:pt x="79" y="358"/>
                    <a:pt x="58" y="315"/>
                    <a:pt x="54" y="267"/>
                  </a:cubicBezTo>
                  <a:cubicBezTo>
                    <a:pt x="46" y="267"/>
                    <a:pt x="46" y="267"/>
                    <a:pt x="46" y="267"/>
                  </a:cubicBezTo>
                  <a:cubicBezTo>
                    <a:pt x="37" y="267"/>
                    <a:pt x="30" y="260"/>
                    <a:pt x="30" y="251"/>
                  </a:cubicBezTo>
                  <a:cubicBezTo>
                    <a:pt x="30" y="241"/>
                    <a:pt x="37" y="234"/>
                    <a:pt x="46" y="234"/>
                  </a:cubicBezTo>
                  <a:cubicBezTo>
                    <a:pt x="54" y="234"/>
                    <a:pt x="54" y="234"/>
                    <a:pt x="54" y="234"/>
                  </a:cubicBezTo>
                  <a:cubicBezTo>
                    <a:pt x="58" y="186"/>
                    <a:pt x="79" y="143"/>
                    <a:pt x="111" y="111"/>
                  </a:cubicBezTo>
                  <a:cubicBezTo>
                    <a:pt x="143" y="79"/>
                    <a:pt x="186" y="58"/>
                    <a:pt x="234" y="54"/>
                  </a:cubicBezTo>
                  <a:cubicBezTo>
                    <a:pt x="234" y="46"/>
                    <a:pt x="234" y="46"/>
                    <a:pt x="234" y="46"/>
                  </a:cubicBezTo>
                  <a:cubicBezTo>
                    <a:pt x="234" y="37"/>
                    <a:pt x="241" y="30"/>
                    <a:pt x="250" y="30"/>
                  </a:cubicBezTo>
                  <a:cubicBezTo>
                    <a:pt x="259" y="30"/>
                    <a:pt x="267" y="37"/>
                    <a:pt x="267" y="46"/>
                  </a:cubicBezTo>
                  <a:cubicBezTo>
                    <a:pt x="267" y="54"/>
                    <a:pt x="267" y="54"/>
                    <a:pt x="267" y="54"/>
                  </a:cubicBezTo>
                  <a:cubicBezTo>
                    <a:pt x="315" y="58"/>
                    <a:pt x="357" y="79"/>
                    <a:pt x="389" y="111"/>
                  </a:cubicBezTo>
                  <a:cubicBezTo>
                    <a:pt x="421" y="143"/>
                    <a:pt x="442" y="186"/>
                    <a:pt x="446" y="234"/>
                  </a:cubicBezTo>
                  <a:cubicBezTo>
                    <a:pt x="455" y="234"/>
                    <a:pt x="455" y="234"/>
                    <a:pt x="455" y="234"/>
                  </a:cubicBezTo>
                  <a:cubicBezTo>
                    <a:pt x="464" y="234"/>
                    <a:pt x="471" y="241"/>
                    <a:pt x="471" y="251"/>
                  </a:cubicBezTo>
                  <a:cubicBezTo>
                    <a:pt x="471" y="260"/>
                    <a:pt x="464" y="267"/>
                    <a:pt x="455" y="2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46"/>
            <p:cNvSpPr>
              <a:spLocks/>
            </p:cNvSpPr>
            <p:nvPr/>
          </p:nvSpPr>
          <p:spPr bwMode="auto">
            <a:xfrm>
              <a:off x="966788" y="3043238"/>
              <a:ext cx="96838" cy="117475"/>
            </a:xfrm>
            <a:custGeom>
              <a:avLst/>
              <a:gdLst>
                <a:gd name="T0" fmla="*/ 16 w 33"/>
                <a:gd name="T1" fmla="*/ 40 h 40"/>
                <a:gd name="T2" fmla="*/ 33 w 33"/>
                <a:gd name="T3" fmla="*/ 24 h 40"/>
                <a:gd name="T4" fmla="*/ 33 w 33"/>
                <a:gd name="T5" fmla="*/ 0 h 40"/>
                <a:gd name="T6" fmla="*/ 16 w 33"/>
                <a:gd name="T7" fmla="*/ 0 h 40"/>
                <a:gd name="T8" fmla="*/ 0 w 33"/>
                <a:gd name="T9" fmla="*/ 0 h 40"/>
                <a:gd name="T10" fmla="*/ 0 w 33"/>
                <a:gd name="T11" fmla="*/ 24 h 40"/>
                <a:gd name="T12" fmla="*/ 16 w 33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0">
                  <a:moveTo>
                    <a:pt x="16" y="40"/>
                  </a:moveTo>
                  <a:cubicBezTo>
                    <a:pt x="25" y="40"/>
                    <a:pt x="33" y="33"/>
                    <a:pt x="33" y="24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7" y="0"/>
                    <a:pt x="22" y="0"/>
                    <a:pt x="16" y="0"/>
                  </a:cubicBezTo>
                  <a:cubicBezTo>
                    <a:pt x="11" y="0"/>
                    <a:pt x="5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3"/>
                    <a:pt x="7" y="40"/>
                    <a:pt x="1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47"/>
            <p:cNvSpPr>
              <a:spLocks/>
            </p:cNvSpPr>
            <p:nvPr/>
          </p:nvSpPr>
          <p:spPr bwMode="auto">
            <a:xfrm>
              <a:off x="966788" y="4079875"/>
              <a:ext cx="96838" cy="115888"/>
            </a:xfrm>
            <a:custGeom>
              <a:avLst/>
              <a:gdLst>
                <a:gd name="T0" fmla="*/ 16 w 33"/>
                <a:gd name="T1" fmla="*/ 0 h 40"/>
                <a:gd name="T2" fmla="*/ 0 w 33"/>
                <a:gd name="T3" fmla="*/ 17 h 40"/>
                <a:gd name="T4" fmla="*/ 0 w 33"/>
                <a:gd name="T5" fmla="*/ 40 h 40"/>
                <a:gd name="T6" fmla="*/ 16 w 33"/>
                <a:gd name="T7" fmla="*/ 40 h 40"/>
                <a:gd name="T8" fmla="*/ 33 w 33"/>
                <a:gd name="T9" fmla="*/ 40 h 40"/>
                <a:gd name="T10" fmla="*/ 33 w 33"/>
                <a:gd name="T11" fmla="*/ 17 h 40"/>
                <a:gd name="T12" fmla="*/ 16 w 33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0">
                  <a:moveTo>
                    <a:pt x="16" y="0"/>
                  </a:moveTo>
                  <a:cubicBezTo>
                    <a:pt x="7" y="0"/>
                    <a:pt x="0" y="7"/>
                    <a:pt x="0" y="17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5" y="40"/>
                    <a:pt x="11" y="40"/>
                    <a:pt x="16" y="40"/>
                  </a:cubicBezTo>
                  <a:cubicBezTo>
                    <a:pt x="22" y="40"/>
                    <a:pt x="27" y="40"/>
                    <a:pt x="33" y="40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7"/>
                    <a:pt x="25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48"/>
            <p:cNvSpPr>
              <a:spLocks/>
            </p:cNvSpPr>
            <p:nvPr/>
          </p:nvSpPr>
          <p:spPr bwMode="auto">
            <a:xfrm>
              <a:off x="434976" y="3571875"/>
              <a:ext cx="120650" cy="96838"/>
            </a:xfrm>
            <a:custGeom>
              <a:avLst/>
              <a:gdLst>
                <a:gd name="T0" fmla="*/ 41 w 41"/>
                <a:gd name="T1" fmla="*/ 17 h 33"/>
                <a:gd name="T2" fmla="*/ 24 w 41"/>
                <a:gd name="T3" fmla="*/ 0 h 33"/>
                <a:gd name="T4" fmla="*/ 1 w 41"/>
                <a:gd name="T5" fmla="*/ 0 h 33"/>
                <a:gd name="T6" fmla="*/ 0 w 41"/>
                <a:gd name="T7" fmla="*/ 17 h 33"/>
                <a:gd name="T8" fmla="*/ 1 w 41"/>
                <a:gd name="T9" fmla="*/ 33 h 33"/>
                <a:gd name="T10" fmla="*/ 24 w 41"/>
                <a:gd name="T11" fmla="*/ 33 h 33"/>
                <a:gd name="T12" fmla="*/ 41 w 41"/>
                <a:gd name="T13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33">
                  <a:moveTo>
                    <a:pt x="41" y="17"/>
                  </a:moveTo>
                  <a:cubicBezTo>
                    <a:pt x="41" y="7"/>
                    <a:pt x="33" y="0"/>
                    <a:pt x="2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6"/>
                    <a:pt x="0" y="11"/>
                    <a:pt x="0" y="17"/>
                  </a:cubicBezTo>
                  <a:cubicBezTo>
                    <a:pt x="0" y="22"/>
                    <a:pt x="1" y="28"/>
                    <a:pt x="1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33" y="33"/>
                    <a:pt x="41" y="26"/>
                    <a:pt x="4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49"/>
            <p:cNvSpPr>
              <a:spLocks/>
            </p:cNvSpPr>
            <p:nvPr/>
          </p:nvSpPr>
          <p:spPr bwMode="auto">
            <a:xfrm>
              <a:off x="1474788" y="3571875"/>
              <a:ext cx="119063" cy="96838"/>
            </a:xfrm>
            <a:custGeom>
              <a:avLst/>
              <a:gdLst>
                <a:gd name="T0" fmla="*/ 39 w 40"/>
                <a:gd name="T1" fmla="*/ 0 h 33"/>
                <a:gd name="T2" fmla="*/ 16 w 40"/>
                <a:gd name="T3" fmla="*/ 0 h 33"/>
                <a:gd name="T4" fmla="*/ 0 w 40"/>
                <a:gd name="T5" fmla="*/ 17 h 33"/>
                <a:gd name="T6" fmla="*/ 16 w 40"/>
                <a:gd name="T7" fmla="*/ 33 h 33"/>
                <a:gd name="T8" fmla="*/ 39 w 40"/>
                <a:gd name="T9" fmla="*/ 33 h 33"/>
                <a:gd name="T10" fmla="*/ 40 w 40"/>
                <a:gd name="T11" fmla="*/ 17 h 33"/>
                <a:gd name="T12" fmla="*/ 39 w 40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3">
                  <a:moveTo>
                    <a:pt x="39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7"/>
                  </a:cubicBezTo>
                  <a:cubicBezTo>
                    <a:pt x="0" y="26"/>
                    <a:pt x="7" y="33"/>
                    <a:pt x="16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28"/>
                    <a:pt x="40" y="22"/>
                    <a:pt x="40" y="17"/>
                  </a:cubicBezTo>
                  <a:cubicBezTo>
                    <a:pt x="40" y="11"/>
                    <a:pt x="40" y="6"/>
                    <a:pt x="3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Oval 50"/>
            <p:cNvSpPr>
              <a:spLocks noChangeArrowheads="1"/>
            </p:cNvSpPr>
            <p:nvPr/>
          </p:nvSpPr>
          <p:spPr bwMode="auto">
            <a:xfrm>
              <a:off x="925513" y="3532188"/>
              <a:ext cx="176213" cy="1746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51"/>
            <p:cNvSpPr>
              <a:spLocks noEditPoints="1"/>
            </p:cNvSpPr>
            <p:nvPr/>
          </p:nvSpPr>
          <p:spPr bwMode="auto">
            <a:xfrm>
              <a:off x="652463" y="3254375"/>
              <a:ext cx="723900" cy="730250"/>
            </a:xfrm>
            <a:custGeom>
              <a:avLst/>
              <a:gdLst>
                <a:gd name="T0" fmla="*/ 106 w 246"/>
                <a:gd name="T1" fmla="*/ 86 h 249"/>
                <a:gd name="T2" fmla="*/ 109 w 246"/>
                <a:gd name="T3" fmla="*/ 89 h 249"/>
                <a:gd name="T4" fmla="*/ 123 w 246"/>
                <a:gd name="T5" fmla="*/ 86 h 249"/>
                <a:gd name="T6" fmla="*/ 162 w 246"/>
                <a:gd name="T7" fmla="*/ 125 h 249"/>
                <a:gd name="T8" fmla="*/ 159 w 246"/>
                <a:gd name="T9" fmla="*/ 139 h 249"/>
                <a:gd name="T10" fmla="*/ 162 w 246"/>
                <a:gd name="T11" fmla="*/ 142 h 249"/>
                <a:gd name="T12" fmla="*/ 246 w 246"/>
                <a:gd name="T13" fmla="*/ 0 h 249"/>
                <a:gd name="T14" fmla="*/ 106 w 246"/>
                <a:gd name="T15" fmla="*/ 86 h 249"/>
                <a:gd name="T16" fmla="*/ 123 w 246"/>
                <a:gd name="T17" fmla="*/ 163 h 249"/>
                <a:gd name="T18" fmla="*/ 84 w 246"/>
                <a:gd name="T19" fmla="*/ 125 h 249"/>
                <a:gd name="T20" fmla="*/ 87 w 246"/>
                <a:gd name="T21" fmla="*/ 110 h 249"/>
                <a:gd name="T22" fmla="*/ 85 w 246"/>
                <a:gd name="T23" fmla="*/ 107 h 249"/>
                <a:gd name="T24" fmla="*/ 0 w 246"/>
                <a:gd name="T25" fmla="*/ 249 h 249"/>
                <a:gd name="T26" fmla="*/ 140 w 246"/>
                <a:gd name="T27" fmla="*/ 163 h 249"/>
                <a:gd name="T28" fmla="*/ 138 w 246"/>
                <a:gd name="T29" fmla="*/ 160 h 249"/>
                <a:gd name="T30" fmla="*/ 123 w 246"/>
                <a:gd name="T31" fmla="*/ 163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6" h="249">
                  <a:moveTo>
                    <a:pt x="106" y="86"/>
                  </a:moveTo>
                  <a:cubicBezTo>
                    <a:pt x="109" y="89"/>
                    <a:pt x="109" y="89"/>
                    <a:pt x="109" y="89"/>
                  </a:cubicBezTo>
                  <a:cubicBezTo>
                    <a:pt x="113" y="87"/>
                    <a:pt x="118" y="86"/>
                    <a:pt x="123" y="86"/>
                  </a:cubicBezTo>
                  <a:cubicBezTo>
                    <a:pt x="145" y="86"/>
                    <a:pt x="162" y="103"/>
                    <a:pt x="162" y="125"/>
                  </a:cubicBezTo>
                  <a:cubicBezTo>
                    <a:pt x="162" y="130"/>
                    <a:pt x="161" y="135"/>
                    <a:pt x="159" y="139"/>
                  </a:cubicBezTo>
                  <a:cubicBezTo>
                    <a:pt x="162" y="142"/>
                    <a:pt x="162" y="142"/>
                    <a:pt x="162" y="142"/>
                  </a:cubicBezTo>
                  <a:cubicBezTo>
                    <a:pt x="246" y="0"/>
                    <a:pt x="246" y="0"/>
                    <a:pt x="246" y="0"/>
                  </a:cubicBezTo>
                  <a:lnTo>
                    <a:pt x="106" y="86"/>
                  </a:lnTo>
                  <a:close/>
                  <a:moveTo>
                    <a:pt x="123" y="163"/>
                  </a:moveTo>
                  <a:cubicBezTo>
                    <a:pt x="102" y="163"/>
                    <a:pt x="84" y="146"/>
                    <a:pt x="84" y="125"/>
                  </a:cubicBezTo>
                  <a:cubicBezTo>
                    <a:pt x="84" y="119"/>
                    <a:pt x="86" y="114"/>
                    <a:pt x="87" y="110"/>
                  </a:cubicBezTo>
                  <a:cubicBezTo>
                    <a:pt x="85" y="107"/>
                    <a:pt x="85" y="107"/>
                    <a:pt x="85" y="107"/>
                  </a:cubicBezTo>
                  <a:cubicBezTo>
                    <a:pt x="0" y="249"/>
                    <a:pt x="0" y="249"/>
                    <a:pt x="0" y="249"/>
                  </a:cubicBezTo>
                  <a:cubicBezTo>
                    <a:pt x="140" y="163"/>
                    <a:pt x="140" y="163"/>
                    <a:pt x="140" y="163"/>
                  </a:cubicBezTo>
                  <a:cubicBezTo>
                    <a:pt x="138" y="160"/>
                    <a:pt x="138" y="160"/>
                    <a:pt x="138" y="160"/>
                  </a:cubicBezTo>
                  <a:cubicBezTo>
                    <a:pt x="133" y="162"/>
                    <a:pt x="128" y="163"/>
                    <a:pt x="123" y="1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52"/>
            <p:cNvSpPr>
              <a:spLocks/>
            </p:cNvSpPr>
            <p:nvPr/>
          </p:nvSpPr>
          <p:spPr bwMode="auto">
            <a:xfrm>
              <a:off x="935038" y="2698750"/>
              <a:ext cx="158750" cy="158750"/>
            </a:xfrm>
            <a:custGeom>
              <a:avLst/>
              <a:gdLst>
                <a:gd name="T0" fmla="*/ 27 w 54"/>
                <a:gd name="T1" fmla="*/ 0 h 54"/>
                <a:gd name="T2" fmla="*/ 0 w 54"/>
                <a:gd name="T3" fmla="*/ 27 h 54"/>
                <a:gd name="T4" fmla="*/ 0 w 54"/>
                <a:gd name="T5" fmla="*/ 54 h 54"/>
                <a:gd name="T6" fmla="*/ 29 w 54"/>
                <a:gd name="T7" fmla="*/ 52 h 54"/>
                <a:gd name="T8" fmla="*/ 29 w 54"/>
                <a:gd name="T9" fmla="*/ 52 h 54"/>
                <a:gd name="T10" fmla="*/ 54 w 54"/>
                <a:gd name="T11" fmla="*/ 53 h 54"/>
                <a:gd name="T12" fmla="*/ 54 w 54"/>
                <a:gd name="T13" fmla="*/ 27 h 54"/>
                <a:gd name="T14" fmla="*/ 27 w 54"/>
                <a:gd name="T1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54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0" y="53"/>
                    <a:pt x="19" y="52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8" y="52"/>
                    <a:pt x="46" y="52"/>
                    <a:pt x="54" y="53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12"/>
                    <a:pt x="42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9582757" y="1872177"/>
            <a:ext cx="1015769" cy="1042079"/>
            <a:chOff x="7673976" y="2593975"/>
            <a:chExt cx="1716088" cy="1760538"/>
          </a:xfrm>
          <a:solidFill>
            <a:srgbClr val="F7993C"/>
          </a:solidFill>
        </p:grpSpPr>
        <p:sp>
          <p:nvSpPr>
            <p:cNvPr id="75" name="Freeform 60"/>
            <p:cNvSpPr>
              <a:spLocks/>
            </p:cNvSpPr>
            <p:nvPr/>
          </p:nvSpPr>
          <p:spPr bwMode="auto">
            <a:xfrm>
              <a:off x="7673976" y="2974975"/>
              <a:ext cx="1284288" cy="1379538"/>
            </a:xfrm>
            <a:custGeom>
              <a:avLst/>
              <a:gdLst>
                <a:gd name="T0" fmla="*/ 415 w 437"/>
                <a:gd name="T1" fmla="*/ 364 h 470"/>
                <a:gd name="T2" fmla="*/ 388 w 437"/>
                <a:gd name="T3" fmla="*/ 335 h 470"/>
                <a:gd name="T4" fmla="*/ 307 w 437"/>
                <a:gd name="T5" fmla="*/ 291 h 470"/>
                <a:gd name="T6" fmla="*/ 273 w 437"/>
                <a:gd name="T7" fmla="*/ 257 h 470"/>
                <a:gd name="T8" fmla="*/ 262 w 437"/>
                <a:gd name="T9" fmla="*/ 240 h 470"/>
                <a:gd name="T10" fmla="*/ 288 w 437"/>
                <a:gd name="T11" fmla="*/ 199 h 470"/>
                <a:gd name="T12" fmla="*/ 294 w 437"/>
                <a:gd name="T13" fmla="*/ 185 h 470"/>
                <a:gd name="T14" fmla="*/ 298 w 437"/>
                <a:gd name="T15" fmla="*/ 147 h 470"/>
                <a:gd name="T16" fmla="*/ 285 w 437"/>
                <a:gd name="T17" fmla="*/ 57 h 470"/>
                <a:gd name="T18" fmla="*/ 280 w 437"/>
                <a:gd name="T19" fmla="*/ 52 h 470"/>
                <a:gd name="T20" fmla="*/ 262 w 437"/>
                <a:gd name="T21" fmla="*/ 37 h 470"/>
                <a:gd name="T22" fmla="*/ 155 w 437"/>
                <a:gd name="T23" fmla="*/ 50 h 470"/>
                <a:gd name="T24" fmla="*/ 140 w 437"/>
                <a:gd name="T25" fmla="*/ 140 h 470"/>
                <a:gd name="T26" fmla="*/ 142 w 437"/>
                <a:gd name="T27" fmla="*/ 179 h 470"/>
                <a:gd name="T28" fmla="*/ 150 w 437"/>
                <a:gd name="T29" fmla="*/ 195 h 470"/>
                <a:gd name="T30" fmla="*/ 153 w 437"/>
                <a:gd name="T31" fmla="*/ 202 h 470"/>
                <a:gd name="T32" fmla="*/ 155 w 437"/>
                <a:gd name="T33" fmla="*/ 201 h 470"/>
                <a:gd name="T34" fmla="*/ 178 w 437"/>
                <a:gd name="T35" fmla="*/ 239 h 470"/>
                <a:gd name="T36" fmla="*/ 159 w 437"/>
                <a:gd name="T37" fmla="*/ 256 h 470"/>
                <a:gd name="T38" fmla="*/ 129 w 437"/>
                <a:gd name="T39" fmla="*/ 291 h 470"/>
                <a:gd name="T40" fmla="*/ 48 w 437"/>
                <a:gd name="T41" fmla="*/ 335 h 470"/>
                <a:gd name="T42" fmla="*/ 21 w 437"/>
                <a:gd name="T43" fmla="*/ 364 h 470"/>
                <a:gd name="T44" fmla="*/ 0 w 437"/>
                <a:gd name="T45" fmla="*/ 451 h 470"/>
                <a:gd name="T46" fmla="*/ 0 w 437"/>
                <a:gd name="T47" fmla="*/ 470 h 470"/>
                <a:gd name="T48" fmla="*/ 437 w 437"/>
                <a:gd name="T49" fmla="*/ 470 h 470"/>
                <a:gd name="T50" fmla="*/ 437 w 437"/>
                <a:gd name="T51" fmla="*/ 451 h 470"/>
                <a:gd name="T52" fmla="*/ 415 w 437"/>
                <a:gd name="T53" fmla="*/ 364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37" h="470">
                  <a:moveTo>
                    <a:pt x="415" y="364"/>
                  </a:moveTo>
                  <a:cubicBezTo>
                    <a:pt x="415" y="364"/>
                    <a:pt x="422" y="351"/>
                    <a:pt x="388" y="335"/>
                  </a:cubicBezTo>
                  <a:cubicBezTo>
                    <a:pt x="307" y="291"/>
                    <a:pt x="307" y="291"/>
                    <a:pt x="307" y="291"/>
                  </a:cubicBezTo>
                  <a:cubicBezTo>
                    <a:pt x="273" y="257"/>
                    <a:pt x="273" y="257"/>
                    <a:pt x="273" y="257"/>
                  </a:cubicBezTo>
                  <a:cubicBezTo>
                    <a:pt x="256" y="248"/>
                    <a:pt x="246" y="251"/>
                    <a:pt x="262" y="240"/>
                  </a:cubicBezTo>
                  <a:cubicBezTo>
                    <a:pt x="274" y="230"/>
                    <a:pt x="282" y="216"/>
                    <a:pt x="288" y="199"/>
                  </a:cubicBezTo>
                  <a:cubicBezTo>
                    <a:pt x="289" y="198"/>
                    <a:pt x="292" y="194"/>
                    <a:pt x="294" y="185"/>
                  </a:cubicBezTo>
                  <a:cubicBezTo>
                    <a:pt x="294" y="185"/>
                    <a:pt x="325" y="148"/>
                    <a:pt x="298" y="147"/>
                  </a:cubicBezTo>
                  <a:cubicBezTo>
                    <a:pt x="298" y="147"/>
                    <a:pt x="326" y="96"/>
                    <a:pt x="285" y="57"/>
                  </a:cubicBezTo>
                  <a:cubicBezTo>
                    <a:pt x="285" y="57"/>
                    <a:pt x="283" y="55"/>
                    <a:pt x="280" y="52"/>
                  </a:cubicBezTo>
                  <a:cubicBezTo>
                    <a:pt x="271" y="42"/>
                    <a:pt x="262" y="37"/>
                    <a:pt x="262" y="37"/>
                  </a:cubicBezTo>
                  <a:cubicBezTo>
                    <a:pt x="203" y="0"/>
                    <a:pt x="155" y="50"/>
                    <a:pt x="155" y="50"/>
                  </a:cubicBezTo>
                  <a:cubicBezTo>
                    <a:pt x="113" y="88"/>
                    <a:pt x="140" y="140"/>
                    <a:pt x="140" y="140"/>
                  </a:cubicBezTo>
                  <a:cubicBezTo>
                    <a:pt x="112" y="140"/>
                    <a:pt x="142" y="179"/>
                    <a:pt x="142" y="179"/>
                  </a:cubicBezTo>
                  <a:cubicBezTo>
                    <a:pt x="146" y="197"/>
                    <a:pt x="150" y="195"/>
                    <a:pt x="150" y="195"/>
                  </a:cubicBezTo>
                  <a:cubicBezTo>
                    <a:pt x="152" y="195"/>
                    <a:pt x="152" y="198"/>
                    <a:pt x="153" y="202"/>
                  </a:cubicBezTo>
                  <a:cubicBezTo>
                    <a:pt x="154" y="201"/>
                    <a:pt x="154" y="201"/>
                    <a:pt x="155" y="201"/>
                  </a:cubicBezTo>
                  <a:cubicBezTo>
                    <a:pt x="160" y="216"/>
                    <a:pt x="168" y="229"/>
                    <a:pt x="178" y="239"/>
                  </a:cubicBezTo>
                  <a:cubicBezTo>
                    <a:pt x="187" y="251"/>
                    <a:pt x="163" y="251"/>
                    <a:pt x="159" y="256"/>
                  </a:cubicBezTo>
                  <a:cubicBezTo>
                    <a:pt x="157" y="259"/>
                    <a:pt x="129" y="291"/>
                    <a:pt x="129" y="291"/>
                  </a:cubicBezTo>
                  <a:cubicBezTo>
                    <a:pt x="48" y="335"/>
                    <a:pt x="48" y="335"/>
                    <a:pt x="48" y="335"/>
                  </a:cubicBezTo>
                  <a:cubicBezTo>
                    <a:pt x="15" y="351"/>
                    <a:pt x="21" y="364"/>
                    <a:pt x="21" y="364"/>
                  </a:cubicBezTo>
                  <a:cubicBezTo>
                    <a:pt x="0" y="451"/>
                    <a:pt x="0" y="451"/>
                    <a:pt x="0" y="451"/>
                  </a:cubicBezTo>
                  <a:cubicBezTo>
                    <a:pt x="0" y="470"/>
                    <a:pt x="0" y="470"/>
                    <a:pt x="0" y="470"/>
                  </a:cubicBezTo>
                  <a:cubicBezTo>
                    <a:pt x="437" y="470"/>
                    <a:pt x="437" y="470"/>
                    <a:pt x="437" y="470"/>
                  </a:cubicBezTo>
                  <a:cubicBezTo>
                    <a:pt x="437" y="451"/>
                    <a:pt x="437" y="451"/>
                    <a:pt x="437" y="451"/>
                  </a:cubicBezTo>
                  <a:lnTo>
                    <a:pt x="415" y="3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61"/>
            <p:cNvSpPr>
              <a:spLocks noEditPoints="1"/>
            </p:cNvSpPr>
            <p:nvPr/>
          </p:nvSpPr>
          <p:spPr bwMode="auto">
            <a:xfrm>
              <a:off x="8540751" y="2593975"/>
              <a:ext cx="849313" cy="739775"/>
            </a:xfrm>
            <a:custGeom>
              <a:avLst/>
              <a:gdLst>
                <a:gd name="T0" fmla="*/ 143 w 289"/>
                <a:gd name="T1" fmla="*/ 1 h 252"/>
                <a:gd name="T2" fmla="*/ 0 w 289"/>
                <a:gd name="T3" fmla="*/ 111 h 252"/>
                <a:gd name="T4" fmla="*/ 73 w 289"/>
                <a:gd name="T5" fmla="*/ 203 h 252"/>
                <a:gd name="T6" fmla="*/ 47 w 289"/>
                <a:gd name="T7" fmla="*/ 252 h 252"/>
                <a:gd name="T8" fmla="*/ 121 w 289"/>
                <a:gd name="T9" fmla="*/ 216 h 252"/>
                <a:gd name="T10" fmla="*/ 146 w 289"/>
                <a:gd name="T11" fmla="*/ 217 h 252"/>
                <a:gd name="T12" fmla="*/ 288 w 289"/>
                <a:gd name="T13" fmla="*/ 107 h 252"/>
                <a:gd name="T14" fmla="*/ 143 w 289"/>
                <a:gd name="T15" fmla="*/ 1 h 252"/>
                <a:gd name="T16" fmla="*/ 73 w 289"/>
                <a:gd name="T17" fmla="*/ 131 h 252"/>
                <a:gd name="T18" fmla="*/ 55 w 289"/>
                <a:gd name="T19" fmla="*/ 113 h 252"/>
                <a:gd name="T20" fmla="*/ 73 w 289"/>
                <a:gd name="T21" fmla="*/ 95 h 252"/>
                <a:gd name="T22" fmla="*/ 91 w 289"/>
                <a:gd name="T23" fmla="*/ 113 h 252"/>
                <a:gd name="T24" fmla="*/ 73 w 289"/>
                <a:gd name="T25" fmla="*/ 131 h 252"/>
                <a:gd name="T26" fmla="*/ 144 w 289"/>
                <a:gd name="T27" fmla="*/ 131 h 252"/>
                <a:gd name="T28" fmla="*/ 126 w 289"/>
                <a:gd name="T29" fmla="*/ 113 h 252"/>
                <a:gd name="T30" fmla="*/ 144 w 289"/>
                <a:gd name="T31" fmla="*/ 95 h 252"/>
                <a:gd name="T32" fmla="*/ 162 w 289"/>
                <a:gd name="T33" fmla="*/ 113 h 252"/>
                <a:gd name="T34" fmla="*/ 144 w 289"/>
                <a:gd name="T35" fmla="*/ 131 h 252"/>
                <a:gd name="T36" fmla="*/ 216 w 289"/>
                <a:gd name="T37" fmla="*/ 131 h 252"/>
                <a:gd name="T38" fmla="*/ 198 w 289"/>
                <a:gd name="T39" fmla="*/ 113 h 252"/>
                <a:gd name="T40" fmla="*/ 216 w 289"/>
                <a:gd name="T41" fmla="*/ 95 h 252"/>
                <a:gd name="T42" fmla="*/ 233 w 289"/>
                <a:gd name="T43" fmla="*/ 113 h 252"/>
                <a:gd name="T44" fmla="*/ 216 w 289"/>
                <a:gd name="T45" fmla="*/ 13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9" h="252">
                  <a:moveTo>
                    <a:pt x="143" y="1"/>
                  </a:moveTo>
                  <a:cubicBezTo>
                    <a:pt x="63" y="2"/>
                    <a:pt x="0" y="51"/>
                    <a:pt x="0" y="111"/>
                  </a:cubicBezTo>
                  <a:cubicBezTo>
                    <a:pt x="1" y="151"/>
                    <a:pt x="30" y="185"/>
                    <a:pt x="73" y="203"/>
                  </a:cubicBezTo>
                  <a:cubicBezTo>
                    <a:pt x="47" y="252"/>
                    <a:pt x="47" y="252"/>
                    <a:pt x="47" y="252"/>
                  </a:cubicBezTo>
                  <a:cubicBezTo>
                    <a:pt x="121" y="216"/>
                    <a:pt x="121" y="216"/>
                    <a:pt x="121" y="216"/>
                  </a:cubicBezTo>
                  <a:cubicBezTo>
                    <a:pt x="129" y="217"/>
                    <a:pt x="137" y="218"/>
                    <a:pt x="146" y="217"/>
                  </a:cubicBezTo>
                  <a:cubicBezTo>
                    <a:pt x="225" y="216"/>
                    <a:pt x="289" y="167"/>
                    <a:pt x="288" y="107"/>
                  </a:cubicBezTo>
                  <a:cubicBezTo>
                    <a:pt x="287" y="47"/>
                    <a:pt x="222" y="0"/>
                    <a:pt x="143" y="1"/>
                  </a:cubicBezTo>
                  <a:close/>
                  <a:moveTo>
                    <a:pt x="73" y="131"/>
                  </a:moveTo>
                  <a:cubicBezTo>
                    <a:pt x="63" y="131"/>
                    <a:pt x="55" y="123"/>
                    <a:pt x="55" y="113"/>
                  </a:cubicBezTo>
                  <a:cubicBezTo>
                    <a:pt x="55" y="103"/>
                    <a:pt x="63" y="95"/>
                    <a:pt x="73" y="95"/>
                  </a:cubicBezTo>
                  <a:cubicBezTo>
                    <a:pt x="83" y="95"/>
                    <a:pt x="91" y="103"/>
                    <a:pt x="91" y="113"/>
                  </a:cubicBezTo>
                  <a:cubicBezTo>
                    <a:pt x="91" y="123"/>
                    <a:pt x="83" y="131"/>
                    <a:pt x="73" y="131"/>
                  </a:cubicBezTo>
                  <a:close/>
                  <a:moveTo>
                    <a:pt x="144" y="131"/>
                  </a:moveTo>
                  <a:cubicBezTo>
                    <a:pt x="134" y="131"/>
                    <a:pt x="126" y="123"/>
                    <a:pt x="126" y="113"/>
                  </a:cubicBezTo>
                  <a:cubicBezTo>
                    <a:pt x="126" y="103"/>
                    <a:pt x="134" y="95"/>
                    <a:pt x="144" y="95"/>
                  </a:cubicBezTo>
                  <a:cubicBezTo>
                    <a:pt x="154" y="95"/>
                    <a:pt x="162" y="103"/>
                    <a:pt x="162" y="113"/>
                  </a:cubicBezTo>
                  <a:cubicBezTo>
                    <a:pt x="162" y="123"/>
                    <a:pt x="154" y="131"/>
                    <a:pt x="144" y="131"/>
                  </a:cubicBezTo>
                  <a:close/>
                  <a:moveTo>
                    <a:pt x="216" y="131"/>
                  </a:moveTo>
                  <a:cubicBezTo>
                    <a:pt x="206" y="131"/>
                    <a:pt x="198" y="123"/>
                    <a:pt x="198" y="113"/>
                  </a:cubicBezTo>
                  <a:cubicBezTo>
                    <a:pt x="198" y="103"/>
                    <a:pt x="206" y="95"/>
                    <a:pt x="216" y="95"/>
                  </a:cubicBezTo>
                  <a:cubicBezTo>
                    <a:pt x="225" y="95"/>
                    <a:pt x="233" y="103"/>
                    <a:pt x="233" y="113"/>
                  </a:cubicBezTo>
                  <a:cubicBezTo>
                    <a:pt x="233" y="123"/>
                    <a:pt x="225" y="131"/>
                    <a:pt x="216" y="1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452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:\深蓝色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5879" y="4698000"/>
            <a:ext cx="383902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:\灰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02465" y="4789446"/>
            <a:ext cx="384170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:\雪青色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52180" y="4698000"/>
            <a:ext cx="383902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:\黄色 深色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5879" y="2924861"/>
            <a:ext cx="384170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:\low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52180" y="3082092"/>
            <a:ext cx="383902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H:\蓝色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03805" y="2936984"/>
            <a:ext cx="383902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:\黄色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52180" y="1305513"/>
            <a:ext cx="383902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H:\紫色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03805" y="1305513"/>
            <a:ext cx="383902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:\桃红色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5879" y="1305513"/>
            <a:ext cx="383902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65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4" name="矩形 13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BD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5" name="矩形 14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6" name="文本框 11"/>
          <p:cNvSpPr txBox="1"/>
          <p:nvPr/>
        </p:nvSpPr>
        <p:spPr>
          <a:xfrm>
            <a:off x="1272185" y="588449"/>
            <a:ext cx="5508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模板内使用背景或文字填充图片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013850" y="450987"/>
            <a:ext cx="2219325" cy="93337"/>
            <a:chOff x="3276600" y="504825"/>
            <a:chExt cx="2219325" cy="93337"/>
          </a:xfrm>
          <a:solidFill>
            <a:srgbClr val="8B66AA"/>
          </a:solidFill>
        </p:grpSpPr>
        <p:sp>
          <p:nvSpPr>
            <p:cNvPr id="18" name="椭圆 17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/>
            <p:cNvCxnSpPr>
              <a:stCxn id="18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-35879" y="1051669"/>
            <a:ext cx="1733550" cy="93337"/>
            <a:chOff x="3276600" y="504825"/>
            <a:chExt cx="1733550" cy="93337"/>
          </a:xfrm>
          <a:solidFill>
            <a:srgbClr val="8B66AA"/>
          </a:solidFill>
        </p:grpSpPr>
        <p:sp>
          <p:nvSpPr>
            <p:cNvPr id="21" name="椭圆 20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21"/>
            <p:cNvCxnSpPr>
              <a:stCxn id="21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4566300" y="357650"/>
            <a:ext cx="1781175" cy="93337"/>
            <a:chOff x="3276600" y="504825"/>
            <a:chExt cx="1781175" cy="93337"/>
          </a:xfrm>
          <a:solidFill>
            <a:srgbClr val="8B66AA"/>
          </a:solidFill>
        </p:grpSpPr>
        <p:sp>
          <p:nvSpPr>
            <p:cNvPr id="24" name="椭圆 23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接连接符 24"/>
            <p:cNvCxnSpPr>
              <a:stCxn id="24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图文框 25"/>
          <p:cNvSpPr/>
          <p:nvPr/>
        </p:nvSpPr>
        <p:spPr>
          <a:xfrm rot="16200000" flipH="1">
            <a:off x="354137" y="404322"/>
            <a:ext cx="695977" cy="687782"/>
          </a:xfrm>
          <a:prstGeom prst="frame">
            <a:avLst>
              <a:gd name="adj1" fmla="val 8305"/>
            </a:avLst>
          </a:prstGeom>
          <a:gradFill flip="none" rotWithShape="1">
            <a:gsLst>
              <a:gs pos="0">
                <a:srgbClr val="65C0AE"/>
              </a:gs>
              <a:gs pos="61000">
                <a:srgbClr val="BD298A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文本框 9"/>
          <p:cNvSpPr txBox="1"/>
          <p:nvPr/>
        </p:nvSpPr>
        <p:spPr>
          <a:xfrm flipH="1">
            <a:off x="344275" y="400224"/>
            <a:ext cx="982377" cy="72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4800" i="1" dirty="0">
                <a:solidFill>
                  <a:srgbClr val="8B66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p.s.</a:t>
            </a:r>
            <a:endParaRPr lang="zh-CN" altLang="en-US" sz="4800" i="1" dirty="0">
              <a:solidFill>
                <a:srgbClr val="8B66A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907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E71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矩形 4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9" name="矩形 8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" name="文本框 11"/>
          <p:cNvSpPr txBox="1"/>
          <p:nvPr/>
        </p:nvSpPr>
        <p:spPr>
          <a:xfrm>
            <a:off x="1125989" y="588449"/>
            <a:ext cx="4547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后端完成的逻辑部分（宠物）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841772" y="541179"/>
            <a:ext cx="2219325" cy="93337"/>
            <a:chOff x="3276600" y="504825"/>
            <a:chExt cx="2219325" cy="93337"/>
          </a:xfrm>
          <a:solidFill>
            <a:srgbClr val="0698CB"/>
          </a:solidFill>
        </p:grpSpPr>
        <p:sp>
          <p:nvSpPr>
            <p:cNvPr id="12" name="椭圆 11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>
              <a:stCxn id="12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  <a:solidFill>
            <a:srgbClr val="0698CB"/>
          </a:solidFill>
        </p:grpSpPr>
        <p:sp>
          <p:nvSpPr>
            <p:cNvPr id="15" name="椭圆 14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/>
            <p:cNvCxnSpPr>
              <a:stCxn id="15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3394222" y="447842"/>
            <a:ext cx="1781175" cy="93337"/>
            <a:chOff x="3276600" y="504825"/>
            <a:chExt cx="1781175" cy="93337"/>
          </a:xfrm>
          <a:solidFill>
            <a:srgbClr val="0698CB"/>
          </a:solidFill>
        </p:grpSpPr>
        <p:sp>
          <p:nvSpPr>
            <p:cNvPr id="18" name="椭圆 17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/>
            <p:cNvCxnSpPr>
              <a:stCxn id="18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243976" y="400224"/>
            <a:ext cx="982377" cy="727200"/>
            <a:chOff x="6015819" y="1458664"/>
            <a:chExt cx="4542862" cy="3362835"/>
          </a:xfrm>
        </p:grpSpPr>
        <p:sp>
          <p:nvSpPr>
            <p:cNvPr id="21" name="图文框 20"/>
            <p:cNvSpPr/>
            <p:nvPr/>
          </p:nvSpPr>
          <p:spPr>
            <a:xfrm rot="16200000" flipH="1">
              <a:off x="6525241" y="1477614"/>
              <a:ext cx="3218448" cy="3180548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FBC221"/>
                </a:gs>
                <a:gs pos="61000">
                  <a:srgbClr val="E71B66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文本框 9"/>
            <p:cNvSpPr txBox="1"/>
            <p:nvPr/>
          </p:nvSpPr>
          <p:spPr>
            <a:xfrm flipH="1">
              <a:off x="6015819" y="1458664"/>
              <a:ext cx="4542862" cy="33628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/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4800" i="1" dirty="0" smtClean="0">
                  <a:solidFill>
                    <a:srgbClr val="0698C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4800" i="1" dirty="0">
                <a:solidFill>
                  <a:srgbClr val="0698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472795" y="2656699"/>
            <a:ext cx="1945217" cy="3074176"/>
            <a:chOff x="5643995" y="2605899"/>
            <a:chExt cx="1945217" cy="3074176"/>
          </a:xfrm>
        </p:grpSpPr>
        <p:sp>
          <p:nvSpPr>
            <p:cNvPr id="24" name="任意多边形 23"/>
            <p:cNvSpPr/>
            <p:nvPr/>
          </p:nvSpPr>
          <p:spPr>
            <a:xfrm>
              <a:off x="7024767" y="2605899"/>
              <a:ext cx="564445" cy="2216573"/>
            </a:xfrm>
            <a:custGeom>
              <a:avLst/>
              <a:gdLst>
                <a:gd name="connsiteX0" fmla="*/ 0 w 564445"/>
                <a:gd name="connsiteY0" fmla="*/ 2088444 h 2201333"/>
                <a:gd name="connsiteX1" fmla="*/ 0 w 564445"/>
                <a:gd name="connsiteY1" fmla="*/ 146755 h 2201333"/>
                <a:gd name="connsiteX2" fmla="*/ 293511 w 564445"/>
                <a:gd name="connsiteY2" fmla="*/ 0 h 2201333"/>
                <a:gd name="connsiteX3" fmla="*/ 564445 w 564445"/>
                <a:gd name="connsiteY3" fmla="*/ 237067 h 2201333"/>
                <a:gd name="connsiteX4" fmla="*/ 564445 w 564445"/>
                <a:gd name="connsiteY4" fmla="*/ 2201333 h 2201333"/>
                <a:gd name="connsiteX5" fmla="*/ 0 w 564445"/>
                <a:gd name="connsiteY5" fmla="*/ 2088444 h 2201333"/>
                <a:gd name="connsiteX0" fmla="*/ 0 w 564445"/>
                <a:gd name="connsiteY0" fmla="*/ 2118924 h 2231813"/>
                <a:gd name="connsiteX1" fmla="*/ 0 w 564445"/>
                <a:gd name="connsiteY1" fmla="*/ 177235 h 2231813"/>
                <a:gd name="connsiteX2" fmla="*/ 293511 w 564445"/>
                <a:gd name="connsiteY2" fmla="*/ 0 h 2231813"/>
                <a:gd name="connsiteX3" fmla="*/ 564445 w 564445"/>
                <a:gd name="connsiteY3" fmla="*/ 267547 h 2231813"/>
                <a:gd name="connsiteX4" fmla="*/ 564445 w 564445"/>
                <a:gd name="connsiteY4" fmla="*/ 2231813 h 2231813"/>
                <a:gd name="connsiteX5" fmla="*/ 0 w 564445"/>
                <a:gd name="connsiteY5" fmla="*/ 2118924 h 2231813"/>
                <a:gd name="connsiteX0" fmla="*/ 0 w 564445"/>
                <a:gd name="connsiteY0" fmla="*/ 2103684 h 2216573"/>
                <a:gd name="connsiteX1" fmla="*/ 0 w 564445"/>
                <a:gd name="connsiteY1" fmla="*/ 161995 h 2216573"/>
                <a:gd name="connsiteX2" fmla="*/ 293511 w 564445"/>
                <a:gd name="connsiteY2" fmla="*/ 0 h 2216573"/>
                <a:gd name="connsiteX3" fmla="*/ 564445 w 564445"/>
                <a:gd name="connsiteY3" fmla="*/ 252307 h 2216573"/>
                <a:gd name="connsiteX4" fmla="*/ 564445 w 564445"/>
                <a:gd name="connsiteY4" fmla="*/ 2216573 h 2216573"/>
                <a:gd name="connsiteX5" fmla="*/ 0 w 564445"/>
                <a:gd name="connsiteY5" fmla="*/ 2103684 h 2216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445" h="2216573">
                  <a:moveTo>
                    <a:pt x="0" y="2103684"/>
                  </a:moveTo>
                  <a:lnTo>
                    <a:pt x="0" y="161995"/>
                  </a:lnTo>
                  <a:lnTo>
                    <a:pt x="293511" y="0"/>
                  </a:lnTo>
                  <a:lnTo>
                    <a:pt x="564445" y="252307"/>
                  </a:lnTo>
                  <a:lnTo>
                    <a:pt x="564445" y="2216573"/>
                  </a:lnTo>
                  <a:lnTo>
                    <a:pt x="0" y="2103684"/>
                  </a:lnTo>
                  <a:close/>
                </a:path>
              </a:pathLst>
            </a:custGeom>
            <a:solidFill>
              <a:srgbClr val="F4C134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 </a:t>
              </a:r>
              <a:endParaRPr lang="zh-CN" altLang="en-US" dirty="0"/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5643995" y="4708525"/>
              <a:ext cx="1943100" cy="971550"/>
            </a:xfrm>
            <a:custGeom>
              <a:avLst/>
              <a:gdLst>
                <a:gd name="connsiteX0" fmla="*/ 0 w 1943100"/>
                <a:gd name="connsiteY0" fmla="*/ 838200 h 971550"/>
                <a:gd name="connsiteX1" fmla="*/ 552450 w 1943100"/>
                <a:gd name="connsiteY1" fmla="*/ 971550 h 971550"/>
                <a:gd name="connsiteX2" fmla="*/ 1943100 w 1943100"/>
                <a:gd name="connsiteY2" fmla="*/ 114300 h 971550"/>
                <a:gd name="connsiteX3" fmla="*/ 1390650 w 1943100"/>
                <a:gd name="connsiteY3" fmla="*/ 0 h 971550"/>
                <a:gd name="connsiteX4" fmla="*/ 0 w 1943100"/>
                <a:gd name="connsiteY4" fmla="*/ 838200 h 97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3100" h="971550">
                  <a:moveTo>
                    <a:pt x="0" y="838200"/>
                  </a:moveTo>
                  <a:lnTo>
                    <a:pt x="552450" y="971550"/>
                  </a:lnTo>
                  <a:lnTo>
                    <a:pt x="1943100" y="114300"/>
                  </a:lnTo>
                  <a:lnTo>
                    <a:pt x="1390650" y="0"/>
                  </a:lnTo>
                  <a:lnTo>
                    <a:pt x="0" y="838200"/>
                  </a:lnTo>
                  <a:close/>
                </a:path>
              </a:pathLst>
            </a:custGeom>
            <a:solidFill>
              <a:srgbClr val="FBC22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972610" y="777875"/>
            <a:ext cx="1005260" cy="4479867"/>
            <a:chOff x="7143810" y="727075"/>
            <a:chExt cx="1005260" cy="4479867"/>
          </a:xfrm>
          <a:solidFill>
            <a:srgbClr val="E71B66"/>
          </a:solidFill>
        </p:grpSpPr>
        <p:sp>
          <p:nvSpPr>
            <p:cNvPr id="27" name="任意多边形 26"/>
            <p:cNvSpPr/>
            <p:nvPr/>
          </p:nvSpPr>
          <p:spPr>
            <a:xfrm>
              <a:off x="7577570" y="727075"/>
              <a:ext cx="571500" cy="4210050"/>
            </a:xfrm>
            <a:custGeom>
              <a:avLst/>
              <a:gdLst>
                <a:gd name="connsiteX0" fmla="*/ 9525 w 571500"/>
                <a:gd name="connsiteY0" fmla="*/ 4086225 h 4210050"/>
                <a:gd name="connsiteX1" fmla="*/ 0 w 571500"/>
                <a:gd name="connsiteY1" fmla="*/ 142875 h 4210050"/>
                <a:gd name="connsiteX2" fmla="*/ 295275 w 571500"/>
                <a:gd name="connsiteY2" fmla="*/ 0 h 4210050"/>
                <a:gd name="connsiteX3" fmla="*/ 571500 w 571500"/>
                <a:gd name="connsiteY3" fmla="*/ 209550 h 4210050"/>
                <a:gd name="connsiteX4" fmla="*/ 561975 w 571500"/>
                <a:gd name="connsiteY4" fmla="*/ 4210050 h 4210050"/>
                <a:gd name="connsiteX5" fmla="*/ 9525 w 571500"/>
                <a:gd name="connsiteY5" fmla="*/ 4086225 h 421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0" h="4210050">
                  <a:moveTo>
                    <a:pt x="9525" y="4086225"/>
                  </a:moveTo>
                  <a:lnTo>
                    <a:pt x="0" y="142875"/>
                  </a:lnTo>
                  <a:lnTo>
                    <a:pt x="295275" y="0"/>
                  </a:lnTo>
                  <a:lnTo>
                    <a:pt x="571500" y="209550"/>
                  </a:lnTo>
                  <a:lnTo>
                    <a:pt x="561975" y="4210050"/>
                  </a:lnTo>
                  <a:lnTo>
                    <a:pt x="9525" y="4086225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7143810" y="4813300"/>
              <a:ext cx="1005260" cy="393642"/>
            </a:xfrm>
            <a:custGeom>
              <a:avLst/>
              <a:gdLst>
                <a:gd name="connsiteX0" fmla="*/ 0 w 971550"/>
                <a:gd name="connsiteY0" fmla="*/ 276225 h 381000"/>
                <a:gd name="connsiteX1" fmla="*/ 533400 w 971550"/>
                <a:gd name="connsiteY1" fmla="*/ 381000 h 381000"/>
                <a:gd name="connsiteX2" fmla="*/ 971550 w 971550"/>
                <a:gd name="connsiteY2" fmla="*/ 123825 h 381000"/>
                <a:gd name="connsiteX3" fmla="*/ 409575 w 971550"/>
                <a:gd name="connsiteY3" fmla="*/ 0 h 381000"/>
                <a:gd name="connsiteX4" fmla="*/ 0 w 971550"/>
                <a:gd name="connsiteY4" fmla="*/ 276225 h 381000"/>
                <a:gd name="connsiteX0" fmla="*/ 0 w 1005260"/>
                <a:gd name="connsiteY0" fmla="*/ 284653 h 381000"/>
                <a:gd name="connsiteX1" fmla="*/ 567110 w 1005260"/>
                <a:gd name="connsiteY1" fmla="*/ 381000 h 381000"/>
                <a:gd name="connsiteX2" fmla="*/ 1005260 w 1005260"/>
                <a:gd name="connsiteY2" fmla="*/ 123825 h 381000"/>
                <a:gd name="connsiteX3" fmla="*/ 443285 w 1005260"/>
                <a:gd name="connsiteY3" fmla="*/ 0 h 381000"/>
                <a:gd name="connsiteX4" fmla="*/ 0 w 1005260"/>
                <a:gd name="connsiteY4" fmla="*/ 284653 h 381000"/>
                <a:gd name="connsiteX0" fmla="*/ 0 w 1005260"/>
                <a:gd name="connsiteY0" fmla="*/ 284653 h 393642"/>
                <a:gd name="connsiteX1" fmla="*/ 567110 w 1005260"/>
                <a:gd name="connsiteY1" fmla="*/ 393642 h 393642"/>
                <a:gd name="connsiteX2" fmla="*/ 1005260 w 1005260"/>
                <a:gd name="connsiteY2" fmla="*/ 123825 h 393642"/>
                <a:gd name="connsiteX3" fmla="*/ 443285 w 1005260"/>
                <a:gd name="connsiteY3" fmla="*/ 0 h 393642"/>
                <a:gd name="connsiteX4" fmla="*/ 0 w 1005260"/>
                <a:gd name="connsiteY4" fmla="*/ 284653 h 393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260" h="393642">
                  <a:moveTo>
                    <a:pt x="0" y="284653"/>
                  </a:moveTo>
                  <a:lnTo>
                    <a:pt x="567110" y="393642"/>
                  </a:lnTo>
                  <a:lnTo>
                    <a:pt x="1005260" y="123825"/>
                  </a:lnTo>
                  <a:lnTo>
                    <a:pt x="443285" y="0"/>
                  </a:lnTo>
                  <a:lnTo>
                    <a:pt x="0" y="284653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901545" y="1939925"/>
            <a:ext cx="1628775" cy="3810000"/>
            <a:chOff x="7072745" y="1889125"/>
            <a:chExt cx="1628775" cy="3810000"/>
          </a:xfrm>
          <a:solidFill>
            <a:srgbClr val="BD298A"/>
          </a:solidFill>
        </p:grpSpPr>
        <p:sp>
          <p:nvSpPr>
            <p:cNvPr id="30" name="任意多边形 29"/>
            <p:cNvSpPr/>
            <p:nvPr/>
          </p:nvSpPr>
          <p:spPr>
            <a:xfrm>
              <a:off x="8139545" y="1889125"/>
              <a:ext cx="561975" cy="3152775"/>
            </a:xfrm>
            <a:custGeom>
              <a:avLst/>
              <a:gdLst>
                <a:gd name="connsiteX0" fmla="*/ 295275 w 561975"/>
                <a:gd name="connsiteY0" fmla="*/ 0 h 3152775"/>
                <a:gd name="connsiteX1" fmla="*/ 0 w 561975"/>
                <a:gd name="connsiteY1" fmla="*/ 142875 h 3152775"/>
                <a:gd name="connsiteX2" fmla="*/ 9525 w 561975"/>
                <a:gd name="connsiteY2" fmla="*/ 3048000 h 3152775"/>
                <a:gd name="connsiteX3" fmla="*/ 552450 w 561975"/>
                <a:gd name="connsiteY3" fmla="*/ 3152775 h 3152775"/>
                <a:gd name="connsiteX4" fmla="*/ 561975 w 561975"/>
                <a:gd name="connsiteY4" fmla="*/ 257175 h 3152775"/>
                <a:gd name="connsiteX5" fmla="*/ 295275 w 561975"/>
                <a:gd name="connsiteY5" fmla="*/ 0 h 31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1975" h="3152775">
                  <a:moveTo>
                    <a:pt x="295275" y="0"/>
                  </a:moveTo>
                  <a:lnTo>
                    <a:pt x="0" y="142875"/>
                  </a:lnTo>
                  <a:lnTo>
                    <a:pt x="9525" y="3048000"/>
                  </a:lnTo>
                  <a:lnTo>
                    <a:pt x="552450" y="3152775"/>
                  </a:lnTo>
                  <a:lnTo>
                    <a:pt x="561975" y="257175"/>
                  </a:lnTo>
                  <a:lnTo>
                    <a:pt x="295275" y="0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7072745" y="4937125"/>
              <a:ext cx="1619250" cy="762000"/>
            </a:xfrm>
            <a:custGeom>
              <a:avLst/>
              <a:gdLst>
                <a:gd name="connsiteX0" fmla="*/ 0 w 1619250"/>
                <a:gd name="connsiteY0" fmla="*/ 666750 h 762000"/>
                <a:gd name="connsiteX1" fmla="*/ 1085850 w 1619250"/>
                <a:gd name="connsiteY1" fmla="*/ 0 h 762000"/>
                <a:gd name="connsiteX2" fmla="*/ 1619250 w 1619250"/>
                <a:gd name="connsiteY2" fmla="*/ 104775 h 762000"/>
                <a:gd name="connsiteX3" fmla="*/ 552450 w 1619250"/>
                <a:gd name="connsiteY3" fmla="*/ 762000 h 762000"/>
                <a:gd name="connsiteX4" fmla="*/ 0 w 1619250"/>
                <a:gd name="connsiteY4" fmla="*/ 66675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0" h="762000">
                  <a:moveTo>
                    <a:pt x="0" y="666750"/>
                  </a:moveTo>
                  <a:lnTo>
                    <a:pt x="1085850" y="0"/>
                  </a:lnTo>
                  <a:lnTo>
                    <a:pt x="1619250" y="104775"/>
                  </a:lnTo>
                  <a:lnTo>
                    <a:pt x="552450" y="762000"/>
                  </a:lnTo>
                  <a:lnTo>
                    <a:pt x="0" y="666750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225270" y="3492500"/>
            <a:ext cx="2867025" cy="3105150"/>
            <a:chOff x="6396470" y="3441700"/>
            <a:chExt cx="2867025" cy="3105150"/>
          </a:xfrm>
          <a:solidFill>
            <a:srgbClr val="0698CB"/>
          </a:solidFill>
        </p:grpSpPr>
        <p:sp>
          <p:nvSpPr>
            <p:cNvPr id="33" name="任意多边形 32"/>
            <p:cNvSpPr/>
            <p:nvPr/>
          </p:nvSpPr>
          <p:spPr>
            <a:xfrm>
              <a:off x="8701520" y="3441700"/>
              <a:ext cx="561975" cy="1714500"/>
            </a:xfrm>
            <a:custGeom>
              <a:avLst/>
              <a:gdLst>
                <a:gd name="connsiteX0" fmla="*/ 285750 w 561975"/>
                <a:gd name="connsiteY0" fmla="*/ 0 h 1714500"/>
                <a:gd name="connsiteX1" fmla="*/ 0 w 561975"/>
                <a:gd name="connsiteY1" fmla="*/ 152400 h 1714500"/>
                <a:gd name="connsiteX2" fmla="*/ 0 w 561975"/>
                <a:gd name="connsiteY2" fmla="*/ 1600200 h 1714500"/>
                <a:gd name="connsiteX3" fmla="*/ 552450 w 561975"/>
                <a:gd name="connsiteY3" fmla="*/ 1714500 h 1714500"/>
                <a:gd name="connsiteX4" fmla="*/ 561975 w 561975"/>
                <a:gd name="connsiteY4" fmla="*/ 247650 h 1714500"/>
                <a:gd name="connsiteX5" fmla="*/ 285750 w 561975"/>
                <a:gd name="connsiteY5" fmla="*/ 0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1975" h="1714500">
                  <a:moveTo>
                    <a:pt x="285750" y="0"/>
                  </a:moveTo>
                  <a:lnTo>
                    <a:pt x="0" y="152400"/>
                  </a:lnTo>
                  <a:lnTo>
                    <a:pt x="0" y="1600200"/>
                  </a:lnTo>
                  <a:lnTo>
                    <a:pt x="552450" y="1714500"/>
                  </a:lnTo>
                  <a:lnTo>
                    <a:pt x="561975" y="247650"/>
                  </a:lnTo>
                  <a:lnTo>
                    <a:pt x="285750" y="0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6396470" y="5047211"/>
              <a:ext cx="2867025" cy="1499639"/>
            </a:xfrm>
            <a:custGeom>
              <a:avLst/>
              <a:gdLst>
                <a:gd name="connsiteX0" fmla="*/ 2314575 w 2867025"/>
                <a:gd name="connsiteY0" fmla="*/ 0 h 1495425"/>
                <a:gd name="connsiteX1" fmla="*/ 2867025 w 2867025"/>
                <a:gd name="connsiteY1" fmla="*/ 104775 h 1495425"/>
                <a:gd name="connsiteX2" fmla="*/ 561975 w 2867025"/>
                <a:gd name="connsiteY2" fmla="*/ 1495425 h 1495425"/>
                <a:gd name="connsiteX3" fmla="*/ 0 w 2867025"/>
                <a:gd name="connsiteY3" fmla="*/ 1381125 h 1495425"/>
                <a:gd name="connsiteX4" fmla="*/ 2314575 w 2867025"/>
                <a:gd name="connsiteY4" fmla="*/ 0 h 1495425"/>
                <a:gd name="connsiteX0" fmla="*/ 2280864 w 2867025"/>
                <a:gd name="connsiteY0" fmla="*/ 0 h 1499639"/>
                <a:gd name="connsiteX1" fmla="*/ 2867025 w 2867025"/>
                <a:gd name="connsiteY1" fmla="*/ 108989 h 1499639"/>
                <a:gd name="connsiteX2" fmla="*/ 561975 w 2867025"/>
                <a:gd name="connsiteY2" fmla="*/ 1499639 h 1499639"/>
                <a:gd name="connsiteX3" fmla="*/ 0 w 2867025"/>
                <a:gd name="connsiteY3" fmla="*/ 1385339 h 1499639"/>
                <a:gd name="connsiteX4" fmla="*/ 2280864 w 2867025"/>
                <a:gd name="connsiteY4" fmla="*/ 0 h 14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7025" h="1499639">
                  <a:moveTo>
                    <a:pt x="2280864" y="0"/>
                  </a:moveTo>
                  <a:lnTo>
                    <a:pt x="2867025" y="108989"/>
                  </a:lnTo>
                  <a:lnTo>
                    <a:pt x="561975" y="1499639"/>
                  </a:lnTo>
                  <a:lnTo>
                    <a:pt x="0" y="1385339"/>
                  </a:lnTo>
                  <a:lnTo>
                    <a:pt x="2280864" y="0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19"/>
          <p:cNvSpPr txBox="1"/>
          <p:nvPr/>
        </p:nvSpPr>
        <p:spPr>
          <a:xfrm>
            <a:off x="9445898" y="937064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Left"/>
              <a:lightRig rig="threePt" dir="t"/>
            </a:scene3d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  <a:endParaRPr lang="zh-CN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文本框 20"/>
          <p:cNvSpPr txBox="1"/>
          <p:nvPr/>
        </p:nvSpPr>
        <p:spPr>
          <a:xfrm>
            <a:off x="8878941" y="2869981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Left"/>
              <a:lightRig rig="threePt" dir="t"/>
            </a:scene3d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  <a:endParaRPr lang="zh-CN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7" name="文本框 21"/>
          <p:cNvSpPr txBox="1"/>
          <p:nvPr/>
        </p:nvSpPr>
        <p:spPr>
          <a:xfrm>
            <a:off x="9991700" y="2113878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Left"/>
              <a:lightRig rig="threePt" dir="t"/>
            </a:scene3d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  <a:endParaRPr lang="zh-CN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8" name="文本框 22"/>
          <p:cNvSpPr txBox="1"/>
          <p:nvPr/>
        </p:nvSpPr>
        <p:spPr>
          <a:xfrm>
            <a:off x="10561049" y="3658570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Left"/>
              <a:lightRig rig="threePt" dir="t"/>
            </a:scene3d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  <a:endParaRPr lang="zh-CN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1936255" y="3503612"/>
            <a:ext cx="2336413" cy="1292660"/>
            <a:chOff x="980198" y="886263"/>
            <a:chExt cx="2336413" cy="1292660"/>
          </a:xfrm>
        </p:grpSpPr>
        <p:sp>
          <p:nvSpPr>
            <p:cNvPr id="40" name="矩形 39"/>
            <p:cNvSpPr/>
            <p:nvPr/>
          </p:nvSpPr>
          <p:spPr>
            <a:xfrm>
              <a:off x="980198" y="886264"/>
              <a:ext cx="1411309" cy="70783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alpha val="24000"/>
                  </a:schemeClr>
                </a:gs>
                <a:gs pos="100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" name="文本框 27"/>
            <p:cNvSpPr txBox="1"/>
            <p:nvPr/>
          </p:nvSpPr>
          <p:spPr>
            <a:xfrm>
              <a:off x="1000480" y="886263"/>
              <a:ext cx="78739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FBC2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03</a:t>
              </a:r>
              <a:endParaRPr lang="zh-CN" altLang="en-US" sz="4400" dirty="0">
                <a:solidFill>
                  <a:srgbClr val="FBC2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43" name="文本框 29"/>
            <p:cNvSpPr txBox="1"/>
            <p:nvPr/>
          </p:nvSpPr>
          <p:spPr>
            <a:xfrm>
              <a:off x="1717582" y="1163260"/>
              <a:ext cx="159902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完成多个宠物对应一个主人功能。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915973" y="1464371"/>
            <a:ext cx="2336413" cy="1292660"/>
            <a:chOff x="980198" y="886263"/>
            <a:chExt cx="2336413" cy="1292660"/>
          </a:xfrm>
        </p:grpSpPr>
        <p:sp>
          <p:nvSpPr>
            <p:cNvPr id="45" name="矩形 44"/>
            <p:cNvSpPr/>
            <p:nvPr/>
          </p:nvSpPr>
          <p:spPr>
            <a:xfrm>
              <a:off x="980198" y="886264"/>
              <a:ext cx="1411309" cy="70783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alpha val="24000"/>
                  </a:schemeClr>
                </a:gs>
                <a:gs pos="100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6" name="文本框 33"/>
            <p:cNvSpPr txBox="1"/>
            <p:nvPr/>
          </p:nvSpPr>
          <p:spPr>
            <a:xfrm>
              <a:off x="1000480" y="886263"/>
              <a:ext cx="70243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E71B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01</a:t>
              </a:r>
              <a:endParaRPr lang="zh-CN" altLang="en-US" sz="4400" dirty="0">
                <a:solidFill>
                  <a:srgbClr val="E71B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47" name="文本框 34"/>
            <p:cNvSpPr txBox="1"/>
            <p:nvPr/>
          </p:nvSpPr>
          <p:spPr>
            <a:xfrm>
              <a:off x="1685852" y="8862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b="1" dirty="0">
                <a:solidFill>
                  <a:srgbClr val="E71B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8" name="文本框 35"/>
            <p:cNvSpPr txBox="1"/>
            <p:nvPr/>
          </p:nvSpPr>
          <p:spPr>
            <a:xfrm>
              <a:off x="1717582" y="1163260"/>
              <a:ext cx="159902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完成了宠物的增加删除修改。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4505534" y="2437043"/>
            <a:ext cx="2336413" cy="984883"/>
            <a:chOff x="980198" y="886263"/>
            <a:chExt cx="2336413" cy="984883"/>
          </a:xfrm>
        </p:grpSpPr>
        <p:sp>
          <p:nvSpPr>
            <p:cNvPr id="50" name="矩形 49"/>
            <p:cNvSpPr/>
            <p:nvPr/>
          </p:nvSpPr>
          <p:spPr>
            <a:xfrm>
              <a:off x="980198" y="886264"/>
              <a:ext cx="1411309" cy="70783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alpha val="24000"/>
                  </a:schemeClr>
                </a:gs>
                <a:gs pos="100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1" name="文本框 38"/>
            <p:cNvSpPr txBox="1"/>
            <p:nvPr/>
          </p:nvSpPr>
          <p:spPr>
            <a:xfrm>
              <a:off x="1000480" y="886263"/>
              <a:ext cx="77136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BD298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4400" dirty="0">
                <a:solidFill>
                  <a:srgbClr val="BD298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53" name="文本框 40"/>
            <p:cNvSpPr txBox="1"/>
            <p:nvPr/>
          </p:nvSpPr>
          <p:spPr>
            <a:xfrm>
              <a:off x="1717582" y="1163260"/>
              <a:ext cx="15990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完成了宠物的恋爱历史。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870254" y="1525982"/>
            <a:ext cx="45719" cy="836218"/>
          </a:xfrm>
          <a:prstGeom prst="rect">
            <a:avLst/>
          </a:prstGeom>
          <a:solidFill>
            <a:srgbClr val="E71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4459815" y="2562168"/>
            <a:ext cx="45719" cy="836218"/>
          </a:xfrm>
          <a:prstGeom prst="rect">
            <a:avLst/>
          </a:prstGeom>
          <a:solidFill>
            <a:srgbClr val="BD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1910818" y="3563626"/>
            <a:ext cx="45719" cy="836218"/>
          </a:xfrm>
          <a:prstGeom prst="rect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组合 58"/>
          <p:cNvGrpSpPr/>
          <p:nvPr/>
        </p:nvGrpSpPr>
        <p:grpSpPr>
          <a:xfrm>
            <a:off x="-2104292" y="5608088"/>
            <a:ext cx="6048408" cy="1544445"/>
            <a:chOff x="1311323" y="3901700"/>
            <a:chExt cx="9207615" cy="2351140"/>
          </a:xfrm>
        </p:grpSpPr>
        <p:sp>
          <p:nvSpPr>
            <p:cNvPr id="60" name="等腰三角形 59"/>
            <p:cNvSpPr/>
            <p:nvPr/>
          </p:nvSpPr>
          <p:spPr>
            <a:xfrm>
              <a:off x="1969477" y="5011615"/>
              <a:ext cx="965632" cy="6682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60"/>
            <p:cNvSpPr/>
            <p:nvPr/>
          </p:nvSpPr>
          <p:spPr>
            <a:xfrm rot="2301923">
              <a:off x="2232686" y="4818185"/>
              <a:ext cx="950129" cy="86164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61"/>
            <p:cNvSpPr/>
            <p:nvPr/>
          </p:nvSpPr>
          <p:spPr>
            <a:xfrm rot="18473685">
              <a:off x="3537450" y="5097822"/>
              <a:ext cx="452873" cy="567354"/>
            </a:xfrm>
            <a:prstGeom prst="triangle">
              <a:avLst>
                <a:gd name="adj" fmla="val 98590"/>
              </a:avLst>
            </a:prstGeom>
            <a:solidFill>
              <a:srgbClr val="4C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5"/>
            <p:cNvSpPr/>
            <p:nvPr/>
          </p:nvSpPr>
          <p:spPr>
            <a:xfrm rot="19407024">
              <a:off x="4330009" y="4739869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6"/>
            <p:cNvSpPr/>
            <p:nvPr/>
          </p:nvSpPr>
          <p:spPr>
            <a:xfrm rot="19407024">
              <a:off x="4380264" y="5216885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7"/>
            <p:cNvSpPr/>
            <p:nvPr/>
          </p:nvSpPr>
          <p:spPr>
            <a:xfrm rot="1314570">
              <a:off x="4939375" y="4699331"/>
              <a:ext cx="539458" cy="489221"/>
            </a:xfrm>
            <a:prstGeom prst="triangle">
              <a:avLst>
                <a:gd name="adj" fmla="val 98590"/>
              </a:avLst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8"/>
            <p:cNvSpPr/>
            <p:nvPr/>
          </p:nvSpPr>
          <p:spPr>
            <a:xfrm rot="2029190">
              <a:off x="7130297" y="3901700"/>
              <a:ext cx="401212" cy="363849"/>
            </a:xfrm>
            <a:prstGeom prst="triangle">
              <a:avLst>
                <a:gd name="adj" fmla="val 4724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9"/>
            <p:cNvSpPr/>
            <p:nvPr/>
          </p:nvSpPr>
          <p:spPr>
            <a:xfrm rot="8004828">
              <a:off x="6057021" y="475737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70"/>
            <p:cNvSpPr/>
            <p:nvPr/>
          </p:nvSpPr>
          <p:spPr>
            <a:xfrm rot="8004828">
              <a:off x="1485066" y="5165377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71"/>
            <p:cNvSpPr/>
            <p:nvPr/>
          </p:nvSpPr>
          <p:spPr>
            <a:xfrm rot="8004828">
              <a:off x="7124734" y="457899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72"/>
            <p:cNvSpPr/>
            <p:nvPr/>
          </p:nvSpPr>
          <p:spPr>
            <a:xfrm rot="12282474" flipV="1">
              <a:off x="5216132" y="4391673"/>
              <a:ext cx="246274" cy="248848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73"/>
            <p:cNvSpPr/>
            <p:nvPr/>
          </p:nvSpPr>
          <p:spPr>
            <a:xfrm rot="4941123">
              <a:off x="5857961" y="5083590"/>
              <a:ext cx="295670" cy="268136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74"/>
            <p:cNvSpPr/>
            <p:nvPr/>
          </p:nvSpPr>
          <p:spPr>
            <a:xfrm rot="8004828">
              <a:off x="6526560" y="4042306"/>
              <a:ext cx="507307" cy="618573"/>
            </a:xfrm>
            <a:prstGeom prst="triangle">
              <a:avLst>
                <a:gd name="adj" fmla="val 98590"/>
              </a:avLst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5"/>
            <p:cNvSpPr/>
            <p:nvPr/>
          </p:nvSpPr>
          <p:spPr>
            <a:xfrm rot="8004828">
              <a:off x="1174804" y="588205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6"/>
            <p:cNvSpPr/>
            <p:nvPr/>
          </p:nvSpPr>
          <p:spPr>
            <a:xfrm rot="2029190">
              <a:off x="7837969" y="4382509"/>
              <a:ext cx="438633" cy="397785"/>
            </a:xfrm>
            <a:prstGeom prst="triangle">
              <a:avLst>
                <a:gd name="adj" fmla="val 47242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7"/>
            <p:cNvSpPr/>
            <p:nvPr/>
          </p:nvSpPr>
          <p:spPr>
            <a:xfrm rot="4941123">
              <a:off x="6851380" y="5054393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8004828">
              <a:off x="8315659" y="471542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等腰三角形 79"/>
            <p:cNvSpPr/>
            <p:nvPr/>
          </p:nvSpPr>
          <p:spPr>
            <a:xfrm rot="4941123">
              <a:off x="9111427" y="4646322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等腰三角形 80"/>
            <p:cNvSpPr/>
            <p:nvPr/>
          </p:nvSpPr>
          <p:spPr>
            <a:xfrm rot="4941123">
              <a:off x="9691719" y="5048546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等腰三角形 81"/>
            <p:cNvSpPr/>
            <p:nvPr/>
          </p:nvSpPr>
          <p:spPr>
            <a:xfrm rot="4941123">
              <a:off x="10289595" y="4437811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等腰三角形 82"/>
            <p:cNvSpPr/>
            <p:nvPr/>
          </p:nvSpPr>
          <p:spPr>
            <a:xfrm rot="8004828">
              <a:off x="9347553" y="4950364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4936357" y="4596853"/>
            <a:ext cx="2336413" cy="1292660"/>
            <a:chOff x="980198" y="886263"/>
            <a:chExt cx="2336413" cy="1292660"/>
          </a:xfrm>
        </p:grpSpPr>
        <p:sp>
          <p:nvSpPr>
            <p:cNvPr id="85" name="矩形 84"/>
            <p:cNvSpPr/>
            <p:nvPr/>
          </p:nvSpPr>
          <p:spPr>
            <a:xfrm>
              <a:off x="980198" y="886264"/>
              <a:ext cx="1411309" cy="70783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alpha val="24000"/>
                  </a:schemeClr>
                </a:gs>
                <a:gs pos="100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6" name="文本框 43"/>
            <p:cNvSpPr txBox="1"/>
            <p:nvPr/>
          </p:nvSpPr>
          <p:spPr>
            <a:xfrm>
              <a:off x="1000480" y="886263"/>
              <a:ext cx="76976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0698C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04</a:t>
              </a:r>
              <a:endParaRPr lang="zh-CN" altLang="en-US" sz="4400" dirty="0">
                <a:solidFill>
                  <a:srgbClr val="0698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87" name="文本框 44"/>
            <p:cNvSpPr txBox="1"/>
            <p:nvPr/>
          </p:nvSpPr>
          <p:spPr>
            <a:xfrm>
              <a:off x="1685852" y="886263"/>
              <a:ext cx="945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0698C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OPTION</a:t>
              </a:r>
              <a:endParaRPr lang="zh-CN" altLang="en-US" b="1" dirty="0">
                <a:solidFill>
                  <a:srgbClr val="0698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8" name="文本框 45"/>
            <p:cNvSpPr txBox="1"/>
            <p:nvPr/>
          </p:nvSpPr>
          <p:spPr>
            <a:xfrm>
              <a:off x="1717582" y="1163260"/>
              <a:ext cx="159902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完成了宠物细节展示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772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2242517" y="2946258"/>
            <a:ext cx="596900" cy="656791"/>
          </a:xfrm>
          <a:custGeom>
            <a:avLst/>
            <a:gdLst>
              <a:gd name="connsiteX0" fmla="*/ 0 w 561975"/>
              <a:gd name="connsiteY0" fmla="*/ 0 h 547688"/>
              <a:gd name="connsiteX1" fmla="*/ 552450 w 561975"/>
              <a:gd name="connsiteY1" fmla="*/ 547688 h 547688"/>
              <a:gd name="connsiteX2" fmla="*/ 561975 w 561975"/>
              <a:gd name="connsiteY2" fmla="*/ 0 h 547688"/>
              <a:gd name="connsiteX3" fmla="*/ 0 w 561975"/>
              <a:gd name="connsiteY3" fmla="*/ 0 h 547688"/>
              <a:gd name="connsiteX0" fmla="*/ 0 w 576263"/>
              <a:gd name="connsiteY0" fmla="*/ 0 h 547688"/>
              <a:gd name="connsiteX1" fmla="*/ 566738 w 576263"/>
              <a:gd name="connsiteY1" fmla="*/ 547688 h 547688"/>
              <a:gd name="connsiteX2" fmla="*/ 576263 w 576263"/>
              <a:gd name="connsiteY2" fmla="*/ 0 h 547688"/>
              <a:gd name="connsiteX3" fmla="*/ 0 w 576263"/>
              <a:gd name="connsiteY3" fmla="*/ 0 h 547688"/>
              <a:gd name="connsiteX0" fmla="*/ 0 w 576263"/>
              <a:gd name="connsiteY0" fmla="*/ 0 h 571500"/>
              <a:gd name="connsiteX1" fmla="*/ 566738 w 576263"/>
              <a:gd name="connsiteY1" fmla="*/ 571500 h 571500"/>
              <a:gd name="connsiteX2" fmla="*/ 576263 w 576263"/>
              <a:gd name="connsiteY2" fmla="*/ 0 h 571500"/>
              <a:gd name="connsiteX3" fmla="*/ 0 w 576263"/>
              <a:gd name="connsiteY3" fmla="*/ 0 h 571500"/>
              <a:gd name="connsiteX0" fmla="*/ 0 w 576263"/>
              <a:gd name="connsiteY0" fmla="*/ 0 h 576263"/>
              <a:gd name="connsiteX1" fmla="*/ 571335 w 576263"/>
              <a:gd name="connsiteY1" fmla="*/ 576263 h 576263"/>
              <a:gd name="connsiteX2" fmla="*/ 576263 w 576263"/>
              <a:gd name="connsiteY2" fmla="*/ 0 h 576263"/>
              <a:gd name="connsiteX3" fmla="*/ 0 w 576263"/>
              <a:gd name="connsiteY3" fmla="*/ 0 h 576263"/>
              <a:gd name="connsiteX0" fmla="*/ 0 w 576448"/>
              <a:gd name="connsiteY0" fmla="*/ 0 h 576263"/>
              <a:gd name="connsiteX1" fmla="*/ 575933 w 576448"/>
              <a:gd name="connsiteY1" fmla="*/ 576263 h 576263"/>
              <a:gd name="connsiteX2" fmla="*/ 576263 w 576448"/>
              <a:gd name="connsiteY2" fmla="*/ 0 h 576263"/>
              <a:gd name="connsiteX3" fmla="*/ 0 w 576448"/>
              <a:gd name="connsiteY3" fmla="*/ 0 h 576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448" h="576263">
                <a:moveTo>
                  <a:pt x="0" y="0"/>
                </a:moveTo>
                <a:lnTo>
                  <a:pt x="575933" y="576263"/>
                </a:lnTo>
                <a:cubicBezTo>
                  <a:pt x="577576" y="384175"/>
                  <a:pt x="574620" y="192088"/>
                  <a:pt x="576263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619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32100" y="2949865"/>
            <a:ext cx="9359900" cy="6572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180000" bIns="0" anchor="ctr"/>
          <a:lstStyle/>
          <a:p>
            <a:pPr algn="ctr">
              <a:defRPr/>
            </a:pPr>
            <a:r>
              <a:rPr lang="en-US" altLang="zh-CN" sz="280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www.ypppt.com</a:t>
            </a:r>
            <a:endParaRPr lang="zh-CN" altLang="en-US" sz="2800" dirty="0">
              <a:solidFill>
                <a:srgbClr val="CEEA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2182092"/>
            <a:ext cx="9312276" cy="7752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3200" spc="200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3200" spc="200" dirty="0" smtClean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r>
              <a:rPr lang="zh-CN" altLang="en-US" sz="2800" spc="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多精品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资源尽在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优品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  <p:sp>
        <p:nvSpPr>
          <p:cNvPr id="6" name="直角三角形 5"/>
          <p:cNvSpPr/>
          <p:nvPr/>
        </p:nvSpPr>
        <p:spPr>
          <a:xfrm>
            <a:off x="9312275" y="2178052"/>
            <a:ext cx="853701" cy="779317"/>
          </a:xfrm>
          <a:prstGeom prst="rtTriangle">
            <a:avLst/>
          </a:prstGeom>
          <a:solidFill>
            <a:srgbClr val="00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81830" y="3921022"/>
            <a:ext cx="6906409" cy="169277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www.ypppt.com/moban/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www.ypppt.com/jieri/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www.ypppt.com/beijing/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www.ypppt.com/tubiao/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www.ypppt.com/sucai/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www.ypppt.com/jiaocheng/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86217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E71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矩形 4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9" name="矩形 8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" name="文本框 11"/>
          <p:cNvSpPr txBox="1"/>
          <p:nvPr/>
        </p:nvSpPr>
        <p:spPr>
          <a:xfrm>
            <a:off x="1125988" y="588449"/>
            <a:ext cx="4726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后端完成的逻辑部分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841772" y="541179"/>
            <a:ext cx="2219325" cy="93337"/>
            <a:chOff x="3276600" y="504825"/>
            <a:chExt cx="2219325" cy="93337"/>
          </a:xfrm>
          <a:solidFill>
            <a:srgbClr val="0698CB"/>
          </a:solidFill>
        </p:grpSpPr>
        <p:sp>
          <p:nvSpPr>
            <p:cNvPr id="12" name="椭圆 11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>
              <a:stCxn id="12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  <a:solidFill>
            <a:srgbClr val="0698CB"/>
          </a:solidFill>
        </p:grpSpPr>
        <p:sp>
          <p:nvSpPr>
            <p:cNvPr id="15" name="椭圆 14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/>
            <p:cNvCxnSpPr>
              <a:stCxn id="15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3394222" y="447842"/>
            <a:ext cx="1781175" cy="93337"/>
            <a:chOff x="3276600" y="504825"/>
            <a:chExt cx="1781175" cy="93337"/>
          </a:xfrm>
          <a:solidFill>
            <a:srgbClr val="0698CB"/>
          </a:solidFill>
        </p:grpSpPr>
        <p:sp>
          <p:nvSpPr>
            <p:cNvPr id="18" name="椭圆 17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/>
            <p:cNvCxnSpPr>
              <a:stCxn id="18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243976" y="400224"/>
            <a:ext cx="982377" cy="727200"/>
            <a:chOff x="6015819" y="1458664"/>
            <a:chExt cx="4542862" cy="3362835"/>
          </a:xfrm>
        </p:grpSpPr>
        <p:sp>
          <p:nvSpPr>
            <p:cNvPr id="21" name="图文框 20"/>
            <p:cNvSpPr/>
            <p:nvPr/>
          </p:nvSpPr>
          <p:spPr>
            <a:xfrm rot="16200000" flipH="1">
              <a:off x="6525241" y="1477614"/>
              <a:ext cx="3218448" cy="3180548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FBC221"/>
                </a:gs>
                <a:gs pos="61000">
                  <a:srgbClr val="E71B66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文本框 9"/>
            <p:cNvSpPr txBox="1"/>
            <p:nvPr/>
          </p:nvSpPr>
          <p:spPr>
            <a:xfrm flipH="1">
              <a:off x="6015819" y="1458664"/>
              <a:ext cx="4542862" cy="33628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/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4800" i="1" smtClean="0">
                  <a:solidFill>
                    <a:srgbClr val="0698C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4800" i="1" dirty="0">
                <a:solidFill>
                  <a:srgbClr val="0698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472795" y="2656699"/>
            <a:ext cx="1945217" cy="3074176"/>
            <a:chOff x="5643995" y="2605899"/>
            <a:chExt cx="1945217" cy="3074176"/>
          </a:xfrm>
        </p:grpSpPr>
        <p:sp>
          <p:nvSpPr>
            <p:cNvPr id="24" name="任意多边形 23"/>
            <p:cNvSpPr/>
            <p:nvPr/>
          </p:nvSpPr>
          <p:spPr>
            <a:xfrm>
              <a:off x="7024767" y="2605899"/>
              <a:ext cx="564445" cy="2216573"/>
            </a:xfrm>
            <a:custGeom>
              <a:avLst/>
              <a:gdLst>
                <a:gd name="connsiteX0" fmla="*/ 0 w 564445"/>
                <a:gd name="connsiteY0" fmla="*/ 2088444 h 2201333"/>
                <a:gd name="connsiteX1" fmla="*/ 0 w 564445"/>
                <a:gd name="connsiteY1" fmla="*/ 146755 h 2201333"/>
                <a:gd name="connsiteX2" fmla="*/ 293511 w 564445"/>
                <a:gd name="connsiteY2" fmla="*/ 0 h 2201333"/>
                <a:gd name="connsiteX3" fmla="*/ 564445 w 564445"/>
                <a:gd name="connsiteY3" fmla="*/ 237067 h 2201333"/>
                <a:gd name="connsiteX4" fmla="*/ 564445 w 564445"/>
                <a:gd name="connsiteY4" fmla="*/ 2201333 h 2201333"/>
                <a:gd name="connsiteX5" fmla="*/ 0 w 564445"/>
                <a:gd name="connsiteY5" fmla="*/ 2088444 h 2201333"/>
                <a:gd name="connsiteX0" fmla="*/ 0 w 564445"/>
                <a:gd name="connsiteY0" fmla="*/ 2118924 h 2231813"/>
                <a:gd name="connsiteX1" fmla="*/ 0 w 564445"/>
                <a:gd name="connsiteY1" fmla="*/ 177235 h 2231813"/>
                <a:gd name="connsiteX2" fmla="*/ 293511 w 564445"/>
                <a:gd name="connsiteY2" fmla="*/ 0 h 2231813"/>
                <a:gd name="connsiteX3" fmla="*/ 564445 w 564445"/>
                <a:gd name="connsiteY3" fmla="*/ 267547 h 2231813"/>
                <a:gd name="connsiteX4" fmla="*/ 564445 w 564445"/>
                <a:gd name="connsiteY4" fmla="*/ 2231813 h 2231813"/>
                <a:gd name="connsiteX5" fmla="*/ 0 w 564445"/>
                <a:gd name="connsiteY5" fmla="*/ 2118924 h 2231813"/>
                <a:gd name="connsiteX0" fmla="*/ 0 w 564445"/>
                <a:gd name="connsiteY0" fmla="*/ 2103684 h 2216573"/>
                <a:gd name="connsiteX1" fmla="*/ 0 w 564445"/>
                <a:gd name="connsiteY1" fmla="*/ 161995 h 2216573"/>
                <a:gd name="connsiteX2" fmla="*/ 293511 w 564445"/>
                <a:gd name="connsiteY2" fmla="*/ 0 h 2216573"/>
                <a:gd name="connsiteX3" fmla="*/ 564445 w 564445"/>
                <a:gd name="connsiteY3" fmla="*/ 252307 h 2216573"/>
                <a:gd name="connsiteX4" fmla="*/ 564445 w 564445"/>
                <a:gd name="connsiteY4" fmla="*/ 2216573 h 2216573"/>
                <a:gd name="connsiteX5" fmla="*/ 0 w 564445"/>
                <a:gd name="connsiteY5" fmla="*/ 2103684 h 2216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445" h="2216573">
                  <a:moveTo>
                    <a:pt x="0" y="2103684"/>
                  </a:moveTo>
                  <a:lnTo>
                    <a:pt x="0" y="161995"/>
                  </a:lnTo>
                  <a:lnTo>
                    <a:pt x="293511" y="0"/>
                  </a:lnTo>
                  <a:lnTo>
                    <a:pt x="564445" y="252307"/>
                  </a:lnTo>
                  <a:lnTo>
                    <a:pt x="564445" y="2216573"/>
                  </a:lnTo>
                  <a:lnTo>
                    <a:pt x="0" y="2103684"/>
                  </a:lnTo>
                  <a:close/>
                </a:path>
              </a:pathLst>
            </a:custGeom>
            <a:solidFill>
              <a:srgbClr val="F4C134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 </a:t>
              </a:r>
              <a:endParaRPr lang="zh-CN" altLang="en-US" dirty="0"/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5643995" y="4708525"/>
              <a:ext cx="1943100" cy="971550"/>
            </a:xfrm>
            <a:custGeom>
              <a:avLst/>
              <a:gdLst>
                <a:gd name="connsiteX0" fmla="*/ 0 w 1943100"/>
                <a:gd name="connsiteY0" fmla="*/ 838200 h 971550"/>
                <a:gd name="connsiteX1" fmla="*/ 552450 w 1943100"/>
                <a:gd name="connsiteY1" fmla="*/ 971550 h 971550"/>
                <a:gd name="connsiteX2" fmla="*/ 1943100 w 1943100"/>
                <a:gd name="connsiteY2" fmla="*/ 114300 h 971550"/>
                <a:gd name="connsiteX3" fmla="*/ 1390650 w 1943100"/>
                <a:gd name="connsiteY3" fmla="*/ 0 h 971550"/>
                <a:gd name="connsiteX4" fmla="*/ 0 w 1943100"/>
                <a:gd name="connsiteY4" fmla="*/ 838200 h 97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3100" h="971550">
                  <a:moveTo>
                    <a:pt x="0" y="838200"/>
                  </a:moveTo>
                  <a:lnTo>
                    <a:pt x="552450" y="971550"/>
                  </a:lnTo>
                  <a:lnTo>
                    <a:pt x="1943100" y="114300"/>
                  </a:lnTo>
                  <a:lnTo>
                    <a:pt x="1390650" y="0"/>
                  </a:lnTo>
                  <a:lnTo>
                    <a:pt x="0" y="838200"/>
                  </a:lnTo>
                  <a:close/>
                </a:path>
              </a:pathLst>
            </a:custGeom>
            <a:solidFill>
              <a:srgbClr val="FBC22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972610" y="777875"/>
            <a:ext cx="1005260" cy="4479867"/>
            <a:chOff x="7143810" y="727075"/>
            <a:chExt cx="1005260" cy="4479867"/>
          </a:xfrm>
          <a:solidFill>
            <a:srgbClr val="E71B66"/>
          </a:solidFill>
        </p:grpSpPr>
        <p:sp>
          <p:nvSpPr>
            <p:cNvPr id="27" name="任意多边形 26"/>
            <p:cNvSpPr/>
            <p:nvPr/>
          </p:nvSpPr>
          <p:spPr>
            <a:xfrm>
              <a:off x="7577570" y="727075"/>
              <a:ext cx="571500" cy="4210050"/>
            </a:xfrm>
            <a:custGeom>
              <a:avLst/>
              <a:gdLst>
                <a:gd name="connsiteX0" fmla="*/ 9525 w 571500"/>
                <a:gd name="connsiteY0" fmla="*/ 4086225 h 4210050"/>
                <a:gd name="connsiteX1" fmla="*/ 0 w 571500"/>
                <a:gd name="connsiteY1" fmla="*/ 142875 h 4210050"/>
                <a:gd name="connsiteX2" fmla="*/ 295275 w 571500"/>
                <a:gd name="connsiteY2" fmla="*/ 0 h 4210050"/>
                <a:gd name="connsiteX3" fmla="*/ 571500 w 571500"/>
                <a:gd name="connsiteY3" fmla="*/ 209550 h 4210050"/>
                <a:gd name="connsiteX4" fmla="*/ 561975 w 571500"/>
                <a:gd name="connsiteY4" fmla="*/ 4210050 h 4210050"/>
                <a:gd name="connsiteX5" fmla="*/ 9525 w 571500"/>
                <a:gd name="connsiteY5" fmla="*/ 4086225 h 421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0" h="4210050">
                  <a:moveTo>
                    <a:pt x="9525" y="4086225"/>
                  </a:moveTo>
                  <a:lnTo>
                    <a:pt x="0" y="142875"/>
                  </a:lnTo>
                  <a:lnTo>
                    <a:pt x="295275" y="0"/>
                  </a:lnTo>
                  <a:lnTo>
                    <a:pt x="571500" y="209550"/>
                  </a:lnTo>
                  <a:lnTo>
                    <a:pt x="561975" y="4210050"/>
                  </a:lnTo>
                  <a:lnTo>
                    <a:pt x="9525" y="4086225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7143810" y="4813300"/>
              <a:ext cx="1005260" cy="393642"/>
            </a:xfrm>
            <a:custGeom>
              <a:avLst/>
              <a:gdLst>
                <a:gd name="connsiteX0" fmla="*/ 0 w 971550"/>
                <a:gd name="connsiteY0" fmla="*/ 276225 h 381000"/>
                <a:gd name="connsiteX1" fmla="*/ 533400 w 971550"/>
                <a:gd name="connsiteY1" fmla="*/ 381000 h 381000"/>
                <a:gd name="connsiteX2" fmla="*/ 971550 w 971550"/>
                <a:gd name="connsiteY2" fmla="*/ 123825 h 381000"/>
                <a:gd name="connsiteX3" fmla="*/ 409575 w 971550"/>
                <a:gd name="connsiteY3" fmla="*/ 0 h 381000"/>
                <a:gd name="connsiteX4" fmla="*/ 0 w 971550"/>
                <a:gd name="connsiteY4" fmla="*/ 276225 h 381000"/>
                <a:gd name="connsiteX0" fmla="*/ 0 w 1005260"/>
                <a:gd name="connsiteY0" fmla="*/ 284653 h 381000"/>
                <a:gd name="connsiteX1" fmla="*/ 567110 w 1005260"/>
                <a:gd name="connsiteY1" fmla="*/ 381000 h 381000"/>
                <a:gd name="connsiteX2" fmla="*/ 1005260 w 1005260"/>
                <a:gd name="connsiteY2" fmla="*/ 123825 h 381000"/>
                <a:gd name="connsiteX3" fmla="*/ 443285 w 1005260"/>
                <a:gd name="connsiteY3" fmla="*/ 0 h 381000"/>
                <a:gd name="connsiteX4" fmla="*/ 0 w 1005260"/>
                <a:gd name="connsiteY4" fmla="*/ 284653 h 381000"/>
                <a:gd name="connsiteX0" fmla="*/ 0 w 1005260"/>
                <a:gd name="connsiteY0" fmla="*/ 284653 h 393642"/>
                <a:gd name="connsiteX1" fmla="*/ 567110 w 1005260"/>
                <a:gd name="connsiteY1" fmla="*/ 393642 h 393642"/>
                <a:gd name="connsiteX2" fmla="*/ 1005260 w 1005260"/>
                <a:gd name="connsiteY2" fmla="*/ 123825 h 393642"/>
                <a:gd name="connsiteX3" fmla="*/ 443285 w 1005260"/>
                <a:gd name="connsiteY3" fmla="*/ 0 h 393642"/>
                <a:gd name="connsiteX4" fmla="*/ 0 w 1005260"/>
                <a:gd name="connsiteY4" fmla="*/ 284653 h 393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260" h="393642">
                  <a:moveTo>
                    <a:pt x="0" y="284653"/>
                  </a:moveTo>
                  <a:lnTo>
                    <a:pt x="567110" y="393642"/>
                  </a:lnTo>
                  <a:lnTo>
                    <a:pt x="1005260" y="123825"/>
                  </a:lnTo>
                  <a:lnTo>
                    <a:pt x="443285" y="0"/>
                  </a:lnTo>
                  <a:lnTo>
                    <a:pt x="0" y="284653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901545" y="1939925"/>
            <a:ext cx="1628775" cy="3810000"/>
            <a:chOff x="7072745" y="1889125"/>
            <a:chExt cx="1628775" cy="3810000"/>
          </a:xfrm>
          <a:solidFill>
            <a:srgbClr val="BD298A"/>
          </a:solidFill>
        </p:grpSpPr>
        <p:sp>
          <p:nvSpPr>
            <p:cNvPr id="30" name="任意多边形 29"/>
            <p:cNvSpPr/>
            <p:nvPr/>
          </p:nvSpPr>
          <p:spPr>
            <a:xfrm>
              <a:off x="8139545" y="1889125"/>
              <a:ext cx="561975" cy="3152775"/>
            </a:xfrm>
            <a:custGeom>
              <a:avLst/>
              <a:gdLst>
                <a:gd name="connsiteX0" fmla="*/ 295275 w 561975"/>
                <a:gd name="connsiteY0" fmla="*/ 0 h 3152775"/>
                <a:gd name="connsiteX1" fmla="*/ 0 w 561975"/>
                <a:gd name="connsiteY1" fmla="*/ 142875 h 3152775"/>
                <a:gd name="connsiteX2" fmla="*/ 9525 w 561975"/>
                <a:gd name="connsiteY2" fmla="*/ 3048000 h 3152775"/>
                <a:gd name="connsiteX3" fmla="*/ 552450 w 561975"/>
                <a:gd name="connsiteY3" fmla="*/ 3152775 h 3152775"/>
                <a:gd name="connsiteX4" fmla="*/ 561975 w 561975"/>
                <a:gd name="connsiteY4" fmla="*/ 257175 h 3152775"/>
                <a:gd name="connsiteX5" fmla="*/ 295275 w 561975"/>
                <a:gd name="connsiteY5" fmla="*/ 0 h 31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1975" h="3152775">
                  <a:moveTo>
                    <a:pt x="295275" y="0"/>
                  </a:moveTo>
                  <a:lnTo>
                    <a:pt x="0" y="142875"/>
                  </a:lnTo>
                  <a:lnTo>
                    <a:pt x="9525" y="3048000"/>
                  </a:lnTo>
                  <a:lnTo>
                    <a:pt x="552450" y="3152775"/>
                  </a:lnTo>
                  <a:lnTo>
                    <a:pt x="561975" y="257175"/>
                  </a:lnTo>
                  <a:lnTo>
                    <a:pt x="295275" y="0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7072745" y="4937125"/>
              <a:ext cx="1619250" cy="762000"/>
            </a:xfrm>
            <a:custGeom>
              <a:avLst/>
              <a:gdLst>
                <a:gd name="connsiteX0" fmla="*/ 0 w 1619250"/>
                <a:gd name="connsiteY0" fmla="*/ 666750 h 762000"/>
                <a:gd name="connsiteX1" fmla="*/ 1085850 w 1619250"/>
                <a:gd name="connsiteY1" fmla="*/ 0 h 762000"/>
                <a:gd name="connsiteX2" fmla="*/ 1619250 w 1619250"/>
                <a:gd name="connsiteY2" fmla="*/ 104775 h 762000"/>
                <a:gd name="connsiteX3" fmla="*/ 552450 w 1619250"/>
                <a:gd name="connsiteY3" fmla="*/ 762000 h 762000"/>
                <a:gd name="connsiteX4" fmla="*/ 0 w 1619250"/>
                <a:gd name="connsiteY4" fmla="*/ 66675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0" h="762000">
                  <a:moveTo>
                    <a:pt x="0" y="666750"/>
                  </a:moveTo>
                  <a:lnTo>
                    <a:pt x="1085850" y="0"/>
                  </a:lnTo>
                  <a:lnTo>
                    <a:pt x="1619250" y="104775"/>
                  </a:lnTo>
                  <a:lnTo>
                    <a:pt x="552450" y="762000"/>
                  </a:lnTo>
                  <a:lnTo>
                    <a:pt x="0" y="666750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225270" y="3492500"/>
            <a:ext cx="2867025" cy="3105150"/>
            <a:chOff x="6396470" y="3441700"/>
            <a:chExt cx="2867025" cy="3105150"/>
          </a:xfrm>
          <a:solidFill>
            <a:srgbClr val="0698CB"/>
          </a:solidFill>
        </p:grpSpPr>
        <p:sp>
          <p:nvSpPr>
            <p:cNvPr id="33" name="任意多边形 32"/>
            <p:cNvSpPr/>
            <p:nvPr/>
          </p:nvSpPr>
          <p:spPr>
            <a:xfrm>
              <a:off x="8701520" y="3441700"/>
              <a:ext cx="561975" cy="1714500"/>
            </a:xfrm>
            <a:custGeom>
              <a:avLst/>
              <a:gdLst>
                <a:gd name="connsiteX0" fmla="*/ 285750 w 561975"/>
                <a:gd name="connsiteY0" fmla="*/ 0 h 1714500"/>
                <a:gd name="connsiteX1" fmla="*/ 0 w 561975"/>
                <a:gd name="connsiteY1" fmla="*/ 152400 h 1714500"/>
                <a:gd name="connsiteX2" fmla="*/ 0 w 561975"/>
                <a:gd name="connsiteY2" fmla="*/ 1600200 h 1714500"/>
                <a:gd name="connsiteX3" fmla="*/ 552450 w 561975"/>
                <a:gd name="connsiteY3" fmla="*/ 1714500 h 1714500"/>
                <a:gd name="connsiteX4" fmla="*/ 561975 w 561975"/>
                <a:gd name="connsiteY4" fmla="*/ 247650 h 1714500"/>
                <a:gd name="connsiteX5" fmla="*/ 285750 w 561975"/>
                <a:gd name="connsiteY5" fmla="*/ 0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1975" h="1714500">
                  <a:moveTo>
                    <a:pt x="285750" y="0"/>
                  </a:moveTo>
                  <a:lnTo>
                    <a:pt x="0" y="152400"/>
                  </a:lnTo>
                  <a:lnTo>
                    <a:pt x="0" y="1600200"/>
                  </a:lnTo>
                  <a:lnTo>
                    <a:pt x="552450" y="1714500"/>
                  </a:lnTo>
                  <a:lnTo>
                    <a:pt x="561975" y="247650"/>
                  </a:lnTo>
                  <a:lnTo>
                    <a:pt x="285750" y="0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6396470" y="5047211"/>
              <a:ext cx="2867025" cy="1499639"/>
            </a:xfrm>
            <a:custGeom>
              <a:avLst/>
              <a:gdLst>
                <a:gd name="connsiteX0" fmla="*/ 2314575 w 2867025"/>
                <a:gd name="connsiteY0" fmla="*/ 0 h 1495425"/>
                <a:gd name="connsiteX1" fmla="*/ 2867025 w 2867025"/>
                <a:gd name="connsiteY1" fmla="*/ 104775 h 1495425"/>
                <a:gd name="connsiteX2" fmla="*/ 561975 w 2867025"/>
                <a:gd name="connsiteY2" fmla="*/ 1495425 h 1495425"/>
                <a:gd name="connsiteX3" fmla="*/ 0 w 2867025"/>
                <a:gd name="connsiteY3" fmla="*/ 1381125 h 1495425"/>
                <a:gd name="connsiteX4" fmla="*/ 2314575 w 2867025"/>
                <a:gd name="connsiteY4" fmla="*/ 0 h 1495425"/>
                <a:gd name="connsiteX0" fmla="*/ 2280864 w 2867025"/>
                <a:gd name="connsiteY0" fmla="*/ 0 h 1499639"/>
                <a:gd name="connsiteX1" fmla="*/ 2867025 w 2867025"/>
                <a:gd name="connsiteY1" fmla="*/ 108989 h 1499639"/>
                <a:gd name="connsiteX2" fmla="*/ 561975 w 2867025"/>
                <a:gd name="connsiteY2" fmla="*/ 1499639 h 1499639"/>
                <a:gd name="connsiteX3" fmla="*/ 0 w 2867025"/>
                <a:gd name="connsiteY3" fmla="*/ 1385339 h 1499639"/>
                <a:gd name="connsiteX4" fmla="*/ 2280864 w 2867025"/>
                <a:gd name="connsiteY4" fmla="*/ 0 h 14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7025" h="1499639">
                  <a:moveTo>
                    <a:pt x="2280864" y="0"/>
                  </a:moveTo>
                  <a:lnTo>
                    <a:pt x="2867025" y="108989"/>
                  </a:lnTo>
                  <a:lnTo>
                    <a:pt x="561975" y="1499639"/>
                  </a:lnTo>
                  <a:lnTo>
                    <a:pt x="0" y="1385339"/>
                  </a:lnTo>
                  <a:lnTo>
                    <a:pt x="2280864" y="0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19"/>
          <p:cNvSpPr txBox="1"/>
          <p:nvPr/>
        </p:nvSpPr>
        <p:spPr>
          <a:xfrm>
            <a:off x="9445898" y="937064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Left"/>
              <a:lightRig rig="threePt" dir="t"/>
            </a:scene3d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  <a:endParaRPr lang="zh-CN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文本框 20"/>
          <p:cNvSpPr txBox="1"/>
          <p:nvPr/>
        </p:nvSpPr>
        <p:spPr>
          <a:xfrm>
            <a:off x="8878941" y="2869981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Left"/>
              <a:lightRig rig="threePt" dir="t"/>
            </a:scene3d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  <a:endParaRPr lang="zh-CN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7" name="文本框 21"/>
          <p:cNvSpPr txBox="1"/>
          <p:nvPr/>
        </p:nvSpPr>
        <p:spPr>
          <a:xfrm>
            <a:off x="9991700" y="2113878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Left"/>
              <a:lightRig rig="threePt" dir="t"/>
            </a:scene3d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  <a:endParaRPr lang="zh-CN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8" name="文本框 22"/>
          <p:cNvSpPr txBox="1"/>
          <p:nvPr/>
        </p:nvSpPr>
        <p:spPr>
          <a:xfrm>
            <a:off x="10561049" y="3658570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Left"/>
              <a:lightRig rig="threePt" dir="t"/>
            </a:scene3d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  <a:endParaRPr lang="zh-CN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1936255" y="3503612"/>
            <a:ext cx="2336413" cy="1292660"/>
            <a:chOff x="980198" y="886263"/>
            <a:chExt cx="2336413" cy="1292660"/>
          </a:xfrm>
        </p:grpSpPr>
        <p:sp>
          <p:nvSpPr>
            <p:cNvPr id="40" name="矩形 39"/>
            <p:cNvSpPr/>
            <p:nvPr/>
          </p:nvSpPr>
          <p:spPr>
            <a:xfrm>
              <a:off x="980198" y="886264"/>
              <a:ext cx="1411309" cy="70783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alpha val="24000"/>
                  </a:schemeClr>
                </a:gs>
                <a:gs pos="100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" name="文本框 27"/>
            <p:cNvSpPr txBox="1"/>
            <p:nvPr/>
          </p:nvSpPr>
          <p:spPr>
            <a:xfrm>
              <a:off x="1000480" y="886263"/>
              <a:ext cx="78739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FBC2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03</a:t>
              </a:r>
              <a:endParaRPr lang="zh-CN" altLang="en-US" sz="4400" dirty="0">
                <a:solidFill>
                  <a:srgbClr val="FBC2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43" name="文本框 29"/>
            <p:cNvSpPr txBox="1"/>
            <p:nvPr/>
          </p:nvSpPr>
          <p:spPr>
            <a:xfrm>
              <a:off x="1717582" y="1163260"/>
              <a:ext cx="159902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完成了用户查询自己所属宠物功能。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915973" y="1464371"/>
            <a:ext cx="2336413" cy="1169549"/>
            <a:chOff x="980198" y="886263"/>
            <a:chExt cx="2336413" cy="1169549"/>
          </a:xfrm>
        </p:grpSpPr>
        <p:sp>
          <p:nvSpPr>
            <p:cNvPr id="45" name="矩形 44"/>
            <p:cNvSpPr/>
            <p:nvPr/>
          </p:nvSpPr>
          <p:spPr>
            <a:xfrm>
              <a:off x="980198" y="886264"/>
              <a:ext cx="1411309" cy="70783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alpha val="24000"/>
                  </a:schemeClr>
                </a:gs>
                <a:gs pos="100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6" name="文本框 33"/>
            <p:cNvSpPr txBox="1"/>
            <p:nvPr/>
          </p:nvSpPr>
          <p:spPr>
            <a:xfrm>
              <a:off x="1000480" y="886263"/>
              <a:ext cx="70243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E71B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01</a:t>
              </a:r>
              <a:endParaRPr lang="zh-CN" altLang="en-US" sz="4400" dirty="0">
                <a:solidFill>
                  <a:srgbClr val="E71B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47" name="文本框 34"/>
            <p:cNvSpPr txBox="1"/>
            <p:nvPr/>
          </p:nvSpPr>
          <p:spPr>
            <a:xfrm>
              <a:off x="1685852" y="88626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E71B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	</a:t>
              </a:r>
              <a:endParaRPr lang="zh-CN" altLang="en-US" b="1" dirty="0">
                <a:solidFill>
                  <a:srgbClr val="E71B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8" name="文本框 35"/>
            <p:cNvSpPr txBox="1"/>
            <p:nvPr/>
          </p:nvSpPr>
          <p:spPr>
            <a:xfrm>
              <a:off x="1717582" y="1163260"/>
              <a:ext cx="1599029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完成了用户的登录注册。</a:t>
              </a:r>
            </a:p>
            <a:p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4505534" y="2437043"/>
            <a:ext cx="2336413" cy="984883"/>
            <a:chOff x="980198" y="886263"/>
            <a:chExt cx="2336413" cy="984883"/>
          </a:xfrm>
        </p:grpSpPr>
        <p:sp>
          <p:nvSpPr>
            <p:cNvPr id="50" name="矩形 49"/>
            <p:cNvSpPr/>
            <p:nvPr/>
          </p:nvSpPr>
          <p:spPr>
            <a:xfrm>
              <a:off x="980198" y="886264"/>
              <a:ext cx="1411309" cy="70783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alpha val="24000"/>
                  </a:schemeClr>
                </a:gs>
                <a:gs pos="100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1" name="文本框 38"/>
            <p:cNvSpPr txBox="1"/>
            <p:nvPr/>
          </p:nvSpPr>
          <p:spPr>
            <a:xfrm>
              <a:off x="1000480" y="886263"/>
              <a:ext cx="77136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BD298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4400" dirty="0">
                <a:solidFill>
                  <a:srgbClr val="BD298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53" name="文本框 40"/>
            <p:cNvSpPr txBox="1"/>
            <p:nvPr/>
          </p:nvSpPr>
          <p:spPr>
            <a:xfrm>
              <a:off x="1717582" y="1163260"/>
              <a:ext cx="15990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完成了用户的信息修改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4936357" y="4596853"/>
            <a:ext cx="2336413" cy="1600436"/>
            <a:chOff x="980198" y="886263"/>
            <a:chExt cx="2336413" cy="1600436"/>
          </a:xfrm>
        </p:grpSpPr>
        <p:sp>
          <p:nvSpPr>
            <p:cNvPr id="55" name="矩形 54"/>
            <p:cNvSpPr/>
            <p:nvPr/>
          </p:nvSpPr>
          <p:spPr>
            <a:xfrm>
              <a:off x="980198" y="886264"/>
              <a:ext cx="1411309" cy="70783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alpha val="24000"/>
                  </a:schemeClr>
                </a:gs>
                <a:gs pos="100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" name="文本框 43"/>
            <p:cNvSpPr txBox="1"/>
            <p:nvPr/>
          </p:nvSpPr>
          <p:spPr>
            <a:xfrm>
              <a:off x="1000480" y="886263"/>
              <a:ext cx="76976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0698C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04</a:t>
              </a:r>
              <a:endParaRPr lang="zh-CN" altLang="en-US" sz="4400" dirty="0">
                <a:solidFill>
                  <a:srgbClr val="0698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57" name="文本框 44"/>
            <p:cNvSpPr txBox="1"/>
            <p:nvPr/>
          </p:nvSpPr>
          <p:spPr>
            <a:xfrm>
              <a:off x="1685852" y="886263"/>
              <a:ext cx="945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0698C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OPTION</a:t>
              </a:r>
              <a:endParaRPr lang="zh-CN" altLang="en-US" b="1" dirty="0">
                <a:solidFill>
                  <a:srgbClr val="0698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8" name="文本框 45"/>
            <p:cNvSpPr txBox="1"/>
            <p:nvPr/>
          </p:nvSpPr>
          <p:spPr>
            <a:xfrm>
              <a:off x="1717582" y="1163260"/>
              <a:ext cx="159902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完成了用户的关注，粉丝</a:t>
              </a:r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功能。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870254" y="1525982"/>
            <a:ext cx="45719" cy="836218"/>
          </a:xfrm>
          <a:prstGeom prst="rect">
            <a:avLst/>
          </a:prstGeom>
          <a:solidFill>
            <a:srgbClr val="E71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4459815" y="2562168"/>
            <a:ext cx="45719" cy="836218"/>
          </a:xfrm>
          <a:prstGeom prst="rect">
            <a:avLst/>
          </a:prstGeom>
          <a:solidFill>
            <a:srgbClr val="BD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1910818" y="3563626"/>
            <a:ext cx="45719" cy="836218"/>
          </a:xfrm>
          <a:prstGeom prst="rect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4857702" y="4679902"/>
            <a:ext cx="45719" cy="836218"/>
          </a:xfrm>
          <a:prstGeom prst="rect">
            <a:avLst/>
          </a:prstGeom>
          <a:solidFill>
            <a:srgbClr val="4C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组合 58"/>
          <p:cNvGrpSpPr/>
          <p:nvPr/>
        </p:nvGrpSpPr>
        <p:grpSpPr>
          <a:xfrm>
            <a:off x="-2104292" y="5608088"/>
            <a:ext cx="6048408" cy="1544445"/>
            <a:chOff x="1311323" y="3901700"/>
            <a:chExt cx="9207615" cy="2351140"/>
          </a:xfrm>
        </p:grpSpPr>
        <p:sp>
          <p:nvSpPr>
            <p:cNvPr id="60" name="等腰三角形 59"/>
            <p:cNvSpPr/>
            <p:nvPr/>
          </p:nvSpPr>
          <p:spPr>
            <a:xfrm>
              <a:off x="1969477" y="5011615"/>
              <a:ext cx="965632" cy="6682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60"/>
            <p:cNvSpPr/>
            <p:nvPr/>
          </p:nvSpPr>
          <p:spPr>
            <a:xfrm rot="2301923">
              <a:off x="2232686" y="4818185"/>
              <a:ext cx="950129" cy="86164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61"/>
            <p:cNvSpPr/>
            <p:nvPr/>
          </p:nvSpPr>
          <p:spPr>
            <a:xfrm rot="18473685">
              <a:off x="3537450" y="5097822"/>
              <a:ext cx="452873" cy="567354"/>
            </a:xfrm>
            <a:prstGeom prst="triangle">
              <a:avLst>
                <a:gd name="adj" fmla="val 98590"/>
              </a:avLst>
            </a:prstGeom>
            <a:solidFill>
              <a:srgbClr val="4C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5"/>
            <p:cNvSpPr/>
            <p:nvPr/>
          </p:nvSpPr>
          <p:spPr>
            <a:xfrm rot="19407024">
              <a:off x="4330009" y="4739869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6"/>
            <p:cNvSpPr/>
            <p:nvPr/>
          </p:nvSpPr>
          <p:spPr>
            <a:xfrm rot="19407024">
              <a:off x="4380264" y="5216885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7"/>
            <p:cNvSpPr/>
            <p:nvPr/>
          </p:nvSpPr>
          <p:spPr>
            <a:xfrm rot="1314570">
              <a:off x="4939375" y="4699331"/>
              <a:ext cx="539458" cy="489221"/>
            </a:xfrm>
            <a:prstGeom prst="triangle">
              <a:avLst>
                <a:gd name="adj" fmla="val 98590"/>
              </a:avLst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8"/>
            <p:cNvSpPr/>
            <p:nvPr/>
          </p:nvSpPr>
          <p:spPr>
            <a:xfrm rot="2029190">
              <a:off x="7130297" y="3901700"/>
              <a:ext cx="401212" cy="363849"/>
            </a:xfrm>
            <a:prstGeom prst="triangle">
              <a:avLst>
                <a:gd name="adj" fmla="val 4724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9"/>
            <p:cNvSpPr/>
            <p:nvPr/>
          </p:nvSpPr>
          <p:spPr>
            <a:xfrm rot="8004828">
              <a:off x="6057021" y="475737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70"/>
            <p:cNvSpPr/>
            <p:nvPr/>
          </p:nvSpPr>
          <p:spPr>
            <a:xfrm rot="8004828">
              <a:off x="1485066" y="5165377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71"/>
            <p:cNvSpPr/>
            <p:nvPr/>
          </p:nvSpPr>
          <p:spPr>
            <a:xfrm rot="8004828">
              <a:off x="7124734" y="457899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72"/>
            <p:cNvSpPr/>
            <p:nvPr/>
          </p:nvSpPr>
          <p:spPr>
            <a:xfrm rot="12282474" flipV="1">
              <a:off x="5216132" y="4391673"/>
              <a:ext cx="246274" cy="248848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73"/>
            <p:cNvSpPr/>
            <p:nvPr/>
          </p:nvSpPr>
          <p:spPr>
            <a:xfrm rot="4941123">
              <a:off x="5857961" y="5083590"/>
              <a:ext cx="295670" cy="268136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74"/>
            <p:cNvSpPr/>
            <p:nvPr/>
          </p:nvSpPr>
          <p:spPr>
            <a:xfrm rot="8004828">
              <a:off x="6526560" y="4042306"/>
              <a:ext cx="507307" cy="618573"/>
            </a:xfrm>
            <a:prstGeom prst="triangle">
              <a:avLst>
                <a:gd name="adj" fmla="val 98590"/>
              </a:avLst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5"/>
            <p:cNvSpPr/>
            <p:nvPr/>
          </p:nvSpPr>
          <p:spPr>
            <a:xfrm rot="8004828">
              <a:off x="1174804" y="588205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6"/>
            <p:cNvSpPr/>
            <p:nvPr/>
          </p:nvSpPr>
          <p:spPr>
            <a:xfrm rot="2029190">
              <a:off x="7837969" y="4382509"/>
              <a:ext cx="438633" cy="397785"/>
            </a:xfrm>
            <a:prstGeom prst="triangle">
              <a:avLst>
                <a:gd name="adj" fmla="val 47242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7"/>
            <p:cNvSpPr/>
            <p:nvPr/>
          </p:nvSpPr>
          <p:spPr>
            <a:xfrm rot="4941123">
              <a:off x="6851380" y="5054393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8004828">
              <a:off x="8315659" y="471542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等腰三角形 79"/>
            <p:cNvSpPr/>
            <p:nvPr/>
          </p:nvSpPr>
          <p:spPr>
            <a:xfrm rot="4941123">
              <a:off x="9111427" y="4646322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等腰三角形 80"/>
            <p:cNvSpPr/>
            <p:nvPr/>
          </p:nvSpPr>
          <p:spPr>
            <a:xfrm rot="4941123">
              <a:off x="9691719" y="5048546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等腰三角形 81"/>
            <p:cNvSpPr/>
            <p:nvPr/>
          </p:nvSpPr>
          <p:spPr>
            <a:xfrm rot="4941123">
              <a:off x="10289595" y="4437811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等腰三角形 82"/>
            <p:cNvSpPr/>
            <p:nvPr/>
          </p:nvSpPr>
          <p:spPr>
            <a:xfrm rot="8004828">
              <a:off x="9347553" y="4950364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207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任意多边形 76"/>
          <p:cNvSpPr/>
          <p:nvPr/>
        </p:nvSpPr>
        <p:spPr>
          <a:xfrm>
            <a:off x="4250052" y="2873216"/>
            <a:ext cx="184626" cy="690182"/>
          </a:xfrm>
          <a:custGeom>
            <a:avLst/>
            <a:gdLst>
              <a:gd name="connsiteX0" fmla="*/ 9525 w 190500"/>
              <a:gd name="connsiteY0" fmla="*/ 19050 h 676275"/>
              <a:gd name="connsiteX1" fmla="*/ 180975 w 190500"/>
              <a:gd name="connsiteY1" fmla="*/ 0 h 676275"/>
              <a:gd name="connsiteX2" fmla="*/ 190500 w 190500"/>
              <a:gd name="connsiteY2" fmla="*/ 552450 h 676275"/>
              <a:gd name="connsiteX3" fmla="*/ 0 w 190500"/>
              <a:gd name="connsiteY3" fmla="*/ 676275 h 676275"/>
              <a:gd name="connsiteX4" fmla="*/ 9525 w 190500"/>
              <a:gd name="connsiteY4" fmla="*/ 19050 h 676275"/>
              <a:gd name="connsiteX0" fmla="*/ 6048 w 190500"/>
              <a:gd name="connsiteY0" fmla="*/ 26003 h 676275"/>
              <a:gd name="connsiteX1" fmla="*/ 180975 w 190500"/>
              <a:gd name="connsiteY1" fmla="*/ 0 h 676275"/>
              <a:gd name="connsiteX2" fmla="*/ 190500 w 190500"/>
              <a:gd name="connsiteY2" fmla="*/ 552450 h 676275"/>
              <a:gd name="connsiteX3" fmla="*/ 0 w 190500"/>
              <a:gd name="connsiteY3" fmla="*/ 676275 h 676275"/>
              <a:gd name="connsiteX4" fmla="*/ 6048 w 190500"/>
              <a:gd name="connsiteY4" fmla="*/ 26003 h 676275"/>
              <a:gd name="connsiteX0" fmla="*/ 9525 w 190500"/>
              <a:gd name="connsiteY0" fmla="*/ 22527 h 676275"/>
              <a:gd name="connsiteX1" fmla="*/ 180975 w 190500"/>
              <a:gd name="connsiteY1" fmla="*/ 0 h 676275"/>
              <a:gd name="connsiteX2" fmla="*/ 190500 w 190500"/>
              <a:gd name="connsiteY2" fmla="*/ 552450 h 676275"/>
              <a:gd name="connsiteX3" fmla="*/ 0 w 190500"/>
              <a:gd name="connsiteY3" fmla="*/ 676275 h 676275"/>
              <a:gd name="connsiteX4" fmla="*/ 9525 w 190500"/>
              <a:gd name="connsiteY4" fmla="*/ 22527 h 676275"/>
              <a:gd name="connsiteX0" fmla="*/ 2572 w 183547"/>
              <a:gd name="connsiteY0" fmla="*/ 22527 h 690182"/>
              <a:gd name="connsiteX1" fmla="*/ 174022 w 183547"/>
              <a:gd name="connsiteY1" fmla="*/ 0 h 690182"/>
              <a:gd name="connsiteX2" fmla="*/ 183547 w 183547"/>
              <a:gd name="connsiteY2" fmla="*/ 552450 h 690182"/>
              <a:gd name="connsiteX3" fmla="*/ 0 w 183547"/>
              <a:gd name="connsiteY3" fmla="*/ 690182 h 690182"/>
              <a:gd name="connsiteX4" fmla="*/ 2572 w 183547"/>
              <a:gd name="connsiteY4" fmla="*/ 22527 h 690182"/>
              <a:gd name="connsiteX0" fmla="*/ 6049 w 183547"/>
              <a:gd name="connsiteY0" fmla="*/ 19050 h 690182"/>
              <a:gd name="connsiteX1" fmla="*/ 174022 w 183547"/>
              <a:gd name="connsiteY1" fmla="*/ 0 h 690182"/>
              <a:gd name="connsiteX2" fmla="*/ 183547 w 183547"/>
              <a:gd name="connsiteY2" fmla="*/ 552450 h 690182"/>
              <a:gd name="connsiteX3" fmla="*/ 0 w 183547"/>
              <a:gd name="connsiteY3" fmla="*/ 690182 h 690182"/>
              <a:gd name="connsiteX4" fmla="*/ 6049 w 183547"/>
              <a:gd name="connsiteY4" fmla="*/ 19050 h 690182"/>
              <a:gd name="connsiteX0" fmla="*/ 174 w 184626"/>
              <a:gd name="connsiteY0" fmla="*/ 8619 h 690182"/>
              <a:gd name="connsiteX1" fmla="*/ 175101 w 184626"/>
              <a:gd name="connsiteY1" fmla="*/ 0 h 690182"/>
              <a:gd name="connsiteX2" fmla="*/ 184626 w 184626"/>
              <a:gd name="connsiteY2" fmla="*/ 552450 h 690182"/>
              <a:gd name="connsiteX3" fmla="*/ 1079 w 184626"/>
              <a:gd name="connsiteY3" fmla="*/ 690182 h 690182"/>
              <a:gd name="connsiteX4" fmla="*/ 174 w 184626"/>
              <a:gd name="connsiteY4" fmla="*/ 8619 h 690182"/>
              <a:gd name="connsiteX0" fmla="*/ 174 w 184626"/>
              <a:gd name="connsiteY0" fmla="*/ 19050 h 690182"/>
              <a:gd name="connsiteX1" fmla="*/ 175101 w 184626"/>
              <a:gd name="connsiteY1" fmla="*/ 0 h 690182"/>
              <a:gd name="connsiteX2" fmla="*/ 184626 w 184626"/>
              <a:gd name="connsiteY2" fmla="*/ 552450 h 690182"/>
              <a:gd name="connsiteX3" fmla="*/ 1079 w 184626"/>
              <a:gd name="connsiteY3" fmla="*/ 690182 h 690182"/>
              <a:gd name="connsiteX4" fmla="*/ 174 w 184626"/>
              <a:gd name="connsiteY4" fmla="*/ 19050 h 69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626" h="690182">
                <a:moveTo>
                  <a:pt x="174" y="19050"/>
                </a:moveTo>
                <a:lnTo>
                  <a:pt x="175101" y="0"/>
                </a:lnTo>
                <a:lnTo>
                  <a:pt x="184626" y="552450"/>
                </a:lnTo>
                <a:lnTo>
                  <a:pt x="1079" y="690182"/>
                </a:lnTo>
                <a:cubicBezTo>
                  <a:pt x="1936" y="467630"/>
                  <a:pt x="-683" y="241602"/>
                  <a:pt x="174" y="19050"/>
                </a:cubicBezTo>
                <a:close/>
              </a:path>
            </a:pathLst>
          </a:custGeom>
          <a:gradFill flip="none" rotWithShape="1">
            <a:gsLst>
              <a:gs pos="0">
                <a:srgbClr val="F4C134">
                  <a:shade val="30000"/>
                  <a:satMod val="115000"/>
                </a:srgbClr>
              </a:gs>
              <a:gs pos="50000">
                <a:srgbClr val="F4C134">
                  <a:shade val="67500"/>
                  <a:satMod val="115000"/>
                </a:srgbClr>
              </a:gs>
              <a:gs pos="100000">
                <a:srgbClr val="F4C134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051" name="Group 55"/>
          <p:cNvGrpSpPr>
            <a:grpSpLocks noChangeAspect="1"/>
          </p:cNvGrpSpPr>
          <p:nvPr/>
        </p:nvGrpSpPr>
        <p:grpSpPr bwMode="auto">
          <a:xfrm rot="5400000">
            <a:off x="-1749002" y="1749002"/>
            <a:ext cx="7359350" cy="3861345"/>
            <a:chOff x="5" y="1"/>
            <a:chExt cx="6337" cy="3568"/>
          </a:xfrm>
        </p:grpSpPr>
        <p:sp>
          <p:nvSpPr>
            <p:cNvPr id="1053" name="Freeform 57"/>
            <p:cNvSpPr>
              <a:spLocks/>
            </p:cNvSpPr>
            <p:nvPr/>
          </p:nvSpPr>
          <p:spPr bwMode="auto">
            <a:xfrm>
              <a:off x="10" y="2460"/>
              <a:ext cx="776" cy="1099"/>
            </a:xfrm>
            <a:custGeom>
              <a:avLst/>
              <a:gdLst>
                <a:gd name="T0" fmla="*/ 0 w 776"/>
                <a:gd name="T1" fmla="*/ 0 h 1099"/>
                <a:gd name="T2" fmla="*/ 0 w 776"/>
                <a:gd name="T3" fmla="*/ 767 h 1099"/>
                <a:gd name="T4" fmla="*/ 776 w 776"/>
                <a:gd name="T5" fmla="*/ 1099 h 1099"/>
                <a:gd name="T6" fmla="*/ 0 w 776"/>
                <a:gd name="T7" fmla="*/ 0 h 1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6" h="1099">
                  <a:moveTo>
                    <a:pt x="0" y="0"/>
                  </a:moveTo>
                  <a:lnTo>
                    <a:pt x="0" y="767"/>
                  </a:lnTo>
                  <a:lnTo>
                    <a:pt x="776" y="10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B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54" name="Freeform 58"/>
            <p:cNvSpPr>
              <a:spLocks/>
            </p:cNvSpPr>
            <p:nvPr/>
          </p:nvSpPr>
          <p:spPr bwMode="auto">
            <a:xfrm>
              <a:off x="5" y="3227"/>
              <a:ext cx="781" cy="342"/>
            </a:xfrm>
            <a:custGeom>
              <a:avLst/>
              <a:gdLst>
                <a:gd name="T0" fmla="*/ 5 w 781"/>
                <a:gd name="T1" fmla="*/ 0 h 342"/>
                <a:gd name="T2" fmla="*/ 0 w 781"/>
                <a:gd name="T3" fmla="*/ 342 h 342"/>
                <a:gd name="T4" fmla="*/ 781 w 781"/>
                <a:gd name="T5" fmla="*/ 332 h 342"/>
                <a:gd name="T6" fmla="*/ 5 w 781"/>
                <a:gd name="T7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1" h="342">
                  <a:moveTo>
                    <a:pt x="5" y="0"/>
                  </a:moveTo>
                  <a:lnTo>
                    <a:pt x="0" y="342"/>
                  </a:lnTo>
                  <a:lnTo>
                    <a:pt x="781" y="33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DB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56" name="Freeform 60"/>
            <p:cNvSpPr>
              <a:spLocks/>
            </p:cNvSpPr>
            <p:nvPr/>
          </p:nvSpPr>
          <p:spPr bwMode="auto">
            <a:xfrm>
              <a:off x="10" y="2045"/>
              <a:ext cx="988" cy="1514"/>
            </a:xfrm>
            <a:custGeom>
              <a:avLst/>
              <a:gdLst>
                <a:gd name="T0" fmla="*/ 0 w 988"/>
                <a:gd name="T1" fmla="*/ 415 h 1514"/>
                <a:gd name="T2" fmla="*/ 776 w 988"/>
                <a:gd name="T3" fmla="*/ 1514 h 1514"/>
                <a:gd name="T4" fmla="*/ 988 w 988"/>
                <a:gd name="T5" fmla="*/ 0 h 1514"/>
                <a:gd name="T6" fmla="*/ 0 w 988"/>
                <a:gd name="T7" fmla="*/ 415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8" h="1514">
                  <a:moveTo>
                    <a:pt x="0" y="415"/>
                  </a:moveTo>
                  <a:lnTo>
                    <a:pt x="776" y="1514"/>
                  </a:lnTo>
                  <a:lnTo>
                    <a:pt x="988" y="0"/>
                  </a:lnTo>
                  <a:lnTo>
                    <a:pt x="0" y="415"/>
                  </a:lnTo>
                  <a:close/>
                </a:path>
              </a:pathLst>
            </a:custGeom>
            <a:solidFill>
              <a:srgbClr val="F68A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61" name="Freeform 65"/>
            <p:cNvSpPr>
              <a:spLocks/>
            </p:cNvSpPr>
            <p:nvPr/>
          </p:nvSpPr>
          <p:spPr bwMode="auto">
            <a:xfrm>
              <a:off x="786" y="2045"/>
              <a:ext cx="1137" cy="1514"/>
            </a:xfrm>
            <a:custGeom>
              <a:avLst/>
              <a:gdLst>
                <a:gd name="T0" fmla="*/ 212 w 1137"/>
                <a:gd name="T1" fmla="*/ 0 h 1514"/>
                <a:gd name="T2" fmla="*/ 0 w 1137"/>
                <a:gd name="T3" fmla="*/ 1514 h 1514"/>
                <a:gd name="T4" fmla="*/ 1137 w 1137"/>
                <a:gd name="T5" fmla="*/ 989 h 1514"/>
                <a:gd name="T6" fmla="*/ 212 w 1137"/>
                <a:gd name="T7" fmla="*/ 0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7" h="1514">
                  <a:moveTo>
                    <a:pt x="212" y="0"/>
                  </a:moveTo>
                  <a:lnTo>
                    <a:pt x="0" y="1514"/>
                  </a:lnTo>
                  <a:lnTo>
                    <a:pt x="1137" y="98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EE34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62" name="Freeform 66"/>
            <p:cNvSpPr>
              <a:spLocks/>
            </p:cNvSpPr>
            <p:nvPr/>
          </p:nvSpPr>
          <p:spPr bwMode="auto">
            <a:xfrm>
              <a:off x="786" y="3034"/>
              <a:ext cx="1137" cy="525"/>
            </a:xfrm>
            <a:custGeom>
              <a:avLst/>
              <a:gdLst>
                <a:gd name="T0" fmla="*/ 0 w 1137"/>
                <a:gd name="T1" fmla="*/ 525 h 525"/>
                <a:gd name="T2" fmla="*/ 930 w 1137"/>
                <a:gd name="T3" fmla="*/ 525 h 525"/>
                <a:gd name="T4" fmla="*/ 1137 w 1137"/>
                <a:gd name="T5" fmla="*/ 0 h 525"/>
                <a:gd name="T6" fmla="*/ 0 w 1137"/>
                <a:gd name="T7" fmla="*/ 525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7" h="525">
                  <a:moveTo>
                    <a:pt x="0" y="525"/>
                  </a:moveTo>
                  <a:lnTo>
                    <a:pt x="930" y="525"/>
                  </a:lnTo>
                  <a:lnTo>
                    <a:pt x="1137" y="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ED1B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64" name="Freeform 68"/>
            <p:cNvSpPr>
              <a:spLocks/>
            </p:cNvSpPr>
            <p:nvPr/>
          </p:nvSpPr>
          <p:spPr bwMode="auto">
            <a:xfrm>
              <a:off x="1417" y="1"/>
              <a:ext cx="713" cy="1543"/>
            </a:xfrm>
            <a:custGeom>
              <a:avLst/>
              <a:gdLst>
                <a:gd name="T0" fmla="*/ 713 w 713"/>
                <a:gd name="T1" fmla="*/ 0 h 1543"/>
                <a:gd name="T2" fmla="*/ 0 w 713"/>
                <a:gd name="T3" fmla="*/ 1543 h 1543"/>
                <a:gd name="T4" fmla="*/ 713 w 713"/>
                <a:gd name="T5" fmla="*/ 0 h 1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13" h="1543">
                  <a:moveTo>
                    <a:pt x="713" y="0"/>
                  </a:moveTo>
                  <a:lnTo>
                    <a:pt x="0" y="1543"/>
                  </a:lnTo>
                  <a:lnTo>
                    <a:pt x="713" y="0"/>
                  </a:lnTo>
                  <a:close/>
                </a:path>
              </a:pathLst>
            </a:custGeom>
            <a:solidFill>
              <a:srgbClr val="EE21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66" name="Freeform 70"/>
            <p:cNvSpPr>
              <a:spLocks/>
            </p:cNvSpPr>
            <p:nvPr/>
          </p:nvSpPr>
          <p:spPr bwMode="auto">
            <a:xfrm>
              <a:off x="998" y="2045"/>
              <a:ext cx="1224" cy="989"/>
            </a:xfrm>
            <a:custGeom>
              <a:avLst/>
              <a:gdLst>
                <a:gd name="T0" fmla="*/ 0 w 1224"/>
                <a:gd name="T1" fmla="*/ 0 h 989"/>
                <a:gd name="T2" fmla="*/ 925 w 1224"/>
                <a:gd name="T3" fmla="*/ 989 h 989"/>
                <a:gd name="T4" fmla="*/ 1224 w 1224"/>
                <a:gd name="T5" fmla="*/ 49 h 989"/>
                <a:gd name="T6" fmla="*/ 0 w 1224"/>
                <a:gd name="T7" fmla="*/ 0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4" h="989">
                  <a:moveTo>
                    <a:pt x="0" y="0"/>
                  </a:moveTo>
                  <a:lnTo>
                    <a:pt x="925" y="989"/>
                  </a:lnTo>
                  <a:lnTo>
                    <a:pt x="1224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1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67" name="Freeform 71"/>
            <p:cNvSpPr>
              <a:spLocks/>
            </p:cNvSpPr>
            <p:nvPr/>
          </p:nvSpPr>
          <p:spPr bwMode="auto">
            <a:xfrm>
              <a:off x="1923" y="2094"/>
              <a:ext cx="752" cy="1451"/>
            </a:xfrm>
            <a:custGeom>
              <a:avLst/>
              <a:gdLst>
                <a:gd name="T0" fmla="*/ 299 w 752"/>
                <a:gd name="T1" fmla="*/ 0 h 1451"/>
                <a:gd name="T2" fmla="*/ 0 w 752"/>
                <a:gd name="T3" fmla="*/ 940 h 1451"/>
                <a:gd name="T4" fmla="*/ 752 w 752"/>
                <a:gd name="T5" fmla="*/ 1451 h 1451"/>
                <a:gd name="T6" fmla="*/ 299 w 752"/>
                <a:gd name="T7" fmla="*/ 0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2" h="1451">
                  <a:moveTo>
                    <a:pt x="299" y="0"/>
                  </a:moveTo>
                  <a:lnTo>
                    <a:pt x="0" y="940"/>
                  </a:lnTo>
                  <a:lnTo>
                    <a:pt x="752" y="1451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E126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68" name="Freeform 72"/>
            <p:cNvSpPr>
              <a:spLocks/>
            </p:cNvSpPr>
            <p:nvPr/>
          </p:nvSpPr>
          <p:spPr bwMode="auto">
            <a:xfrm>
              <a:off x="1716" y="3034"/>
              <a:ext cx="959" cy="525"/>
            </a:xfrm>
            <a:custGeom>
              <a:avLst/>
              <a:gdLst>
                <a:gd name="T0" fmla="*/ 207 w 959"/>
                <a:gd name="T1" fmla="*/ 0 h 525"/>
                <a:gd name="T2" fmla="*/ 0 w 959"/>
                <a:gd name="T3" fmla="*/ 525 h 525"/>
                <a:gd name="T4" fmla="*/ 959 w 959"/>
                <a:gd name="T5" fmla="*/ 511 h 525"/>
                <a:gd name="T6" fmla="*/ 207 w 959"/>
                <a:gd name="T7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9" h="525">
                  <a:moveTo>
                    <a:pt x="207" y="0"/>
                  </a:moveTo>
                  <a:lnTo>
                    <a:pt x="0" y="525"/>
                  </a:lnTo>
                  <a:lnTo>
                    <a:pt x="959" y="51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rgbClr val="EC2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71" name="Freeform 75"/>
            <p:cNvSpPr>
              <a:spLocks/>
            </p:cNvSpPr>
            <p:nvPr/>
          </p:nvSpPr>
          <p:spPr bwMode="auto">
            <a:xfrm>
              <a:off x="2130" y="1"/>
              <a:ext cx="675" cy="873"/>
            </a:xfrm>
            <a:custGeom>
              <a:avLst/>
              <a:gdLst>
                <a:gd name="T0" fmla="*/ 0 w 675"/>
                <a:gd name="T1" fmla="*/ 0 h 873"/>
                <a:gd name="T2" fmla="*/ 0 w 675"/>
                <a:gd name="T3" fmla="*/ 0 h 873"/>
                <a:gd name="T4" fmla="*/ 675 w 675"/>
                <a:gd name="T5" fmla="*/ 873 h 873"/>
                <a:gd name="T6" fmla="*/ 0 w 675"/>
                <a:gd name="T7" fmla="*/ 0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5" h="873">
                  <a:moveTo>
                    <a:pt x="0" y="0"/>
                  </a:moveTo>
                  <a:lnTo>
                    <a:pt x="0" y="0"/>
                  </a:lnTo>
                  <a:lnTo>
                    <a:pt x="675" y="8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26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75" name="Freeform 79"/>
            <p:cNvSpPr>
              <a:spLocks/>
            </p:cNvSpPr>
            <p:nvPr/>
          </p:nvSpPr>
          <p:spPr bwMode="auto">
            <a:xfrm>
              <a:off x="2222" y="2094"/>
              <a:ext cx="1393" cy="1451"/>
            </a:xfrm>
            <a:custGeom>
              <a:avLst/>
              <a:gdLst>
                <a:gd name="T0" fmla="*/ 0 w 1393"/>
                <a:gd name="T1" fmla="*/ 0 h 1451"/>
                <a:gd name="T2" fmla="*/ 453 w 1393"/>
                <a:gd name="T3" fmla="*/ 1451 h 1451"/>
                <a:gd name="T4" fmla="*/ 1393 w 1393"/>
                <a:gd name="T5" fmla="*/ 530 h 1451"/>
                <a:gd name="T6" fmla="*/ 0 w 1393"/>
                <a:gd name="T7" fmla="*/ 0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3" h="1451">
                  <a:moveTo>
                    <a:pt x="0" y="0"/>
                  </a:moveTo>
                  <a:lnTo>
                    <a:pt x="453" y="1451"/>
                  </a:lnTo>
                  <a:lnTo>
                    <a:pt x="1393" y="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3D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77" name="Freeform 81"/>
            <p:cNvSpPr>
              <a:spLocks/>
            </p:cNvSpPr>
            <p:nvPr/>
          </p:nvSpPr>
          <p:spPr bwMode="auto">
            <a:xfrm>
              <a:off x="2222" y="1534"/>
              <a:ext cx="1706" cy="1090"/>
            </a:xfrm>
            <a:custGeom>
              <a:avLst/>
              <a:gdLst>
                <a:gd name="T0" fmla="*/ 0 w 1706"/>
                <a:gd name="T1" fmla="*/ 560 h 1090"/>
                <a:gd name="T2" fmla="*/ 1393 w 1706"/>
                <a:gd name="T3" fmla="*/ 1090 h 1090"/>
                <a:gd name="T4" fmla="*/ 1706 w 1706"/>
                <a:gd name="T5" fmla="*/ 0 h 1090"/>
                <a:gd name="T6" fmla="*/ 0 w 1706"/>
                <a:gd name="T7" fmla="*/ 56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06" h="1090">
                  <a:moveTo>
                    <a:pt x="0" y="560"/>
                  </a:moveTo>
                  <a:lnTo>
                    <a:pt x="1393" y="1090"/>
                  </a:lnTo>
                  <a:lnTo>
                    <a:pt x="1706" y="0"/>
                  </a:lnTo>
                  <a:lnTo>
                    <a:pt x="0" y="560"/>
                  </a:lnTo>
                  <a:close/>
                </a:path>
              </a:pathLst>
            </a:custGeom>
            <a:solidFill>
              <a:srgbClr val="8869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78" name="Freeform 82"/>
            <p:cNvSpPr>
              <a:spLocks/>
            </p:cNvSpPr>
            <p:nvPr/>
          </p:nvSpPr>
          <p:spPr bwMode="auto">
            <a:xfrm>
              <a:off x="2675" y="2624"/>
              <a:ext cx="1258" cy="931"/>
            </a:xfrm>
            <a:custGeom>
              <a:avLst/>
              <a:gdLst>
                <a:gd name="T0" fmla="*/ 940 w 1258"/>
                <a:gd name="T1" fmla="*/ 0 h 931"/>
                <a:gd name="T2" fmla="*/ 0 w 1258"/>
                <a:gd name="T3" fmla="*/ 921 h 931"/>
                <a:gd name="T4" fmla="*/ 1258 w 1258"/>
                <a:gd name="T5" fmla="*/ 931 h 931"/>
                <a:gd name="T6" fmla="*/ 940 w 1258"/>
                <a:gd name="T7" fmla="*/ 0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8" h="931">
                  <a:moveTo>
                    <a:pt x="940" y="0"/>
                  </a:moveTo>
                  <a:lnTo>
                    <a:pt x="0" y="921"/>
                  </a:lnTo>
                  <a:lnTo>
                    <a:pt x="1258" y="931"/>
                  </a:lnTo>
                  <a:lnTo>
                    <a:pt x="940" y="0"/>
                  </a:lnTo>
                  <a:close/>
                </a:path>
              </a:pathLst>
            </a:custGeom>
            <a:solidFill>
              <a:srgbClr val="8269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82" name="Freeform 85"/>
            <p:cNvSpPr>
              <a:spLocks/>
            </p:cNvSpPr>
            <p:nvPr/>
          </p:nvSpPr>
          <p:spPr bwMode="auto">
            <a:xfrm>
              <a:off x="3615" y="1534"/>
              <a:ext cx="983" cy="1090"/>
            </a:xfrm>
            <a:custGeom>
              <a:avLst/>
              <a:gdLst>
                <a:gd name="T0" fmla="*/ 313 w 983"/>
                <a:gd name="T1" fmla="*/ 0 h 1090"/>
                <a:gd name="T2" fmla="*/ 0 w 983"/>
                <a:gd name="T3" fmla="*/ 1090 h 1090"/>
                <a:gd name="T4" fmla="*/ 983 w 983"/>
                <a:gd name="T5" fmla="*/ 916 h 1090"/>
                <a:gd name="T6" fmla="*/ 313 w 983"/>
                <a:gd name="T7" fmla="*/ 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3" h="1090">
                  <a:moveTo>
                    <a:pt x="313" y="0"/>
                  </a:moveTo>
                  <a:lnTo>
                    <a:pt x="0" y="1090"/>
                  </a:lnTo>
                  <a:lnTo>
                    <a:pt x="983" y="916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4E6F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83" name="Freeform 86"/>
            <p:cNvSpPr>
              <a:spLocks/>
            </p:cNvSpPr>
            <p:nvPr/>
          </p:nvSpPr>
          <p:spPr bwMode="auto">
            <a:xfrm>
              <a:off x="3615" y="2450"/>
              <a:ext cx="983" cy="1105"/>
            </a:xfrm>
            <a:custGeom>
              <a:avLst/>
              <a:gdLst>
                <a:gd name="T0" fmla="*/ 0 w 983"/>
                <a:gd name="T1" fmla="*/ 174 h 1105"/>
                <a:gd name="T2" fmla="*/ 318 w 983"/>
                <a:gd name="T3" fmla="*/ 1105 h 1105"/>
                <a:gd name="T4" fmla="*/ 983 w 983"/>
                <a:gd name="T5" fmla="*/ 0 h 1105"/>
                <a:gd name="T6" fmla="*/ 0 w 983"/>
                <a:gd name="T7" fmla="*/ 174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3" h="1105">
                  <a:moveTo>
                    <a:pt x="0" y="174"/>
                  </a:moveTo>
                  <a:lnTo>
                    <a:pt x="318" y="1105"/>
                  </a:lnTo>
                  <a:lnTo>
                    <a:pt x="983" y="0"/>
                  </a:lnTo>
                  <a:lnTo>
                    <a:pt x="0" y="174"/>
                  </a:lnTo>
                  <a:close/>
                </a:path>
              </a:pathLst>
            </a:custGeom>
            <a:solidFill>
              <a:srgbClr val="4D70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84" name="Freeform 87"/>
            <p:cNvSpPr>
              <a:spLocks/>
            </p:cNvSpPr>
            <p:nvPr/>
          </p:nvSpPr>
          <p:spPr bwMode="auto">
            <a:xfrm>
              <a:off x="3928" y="1534"/>
              <a:ext cx="887" cy="916"/>
            </a:xfrm>
            <a:custGeom>
              <a:avLst/>
              <a:gdLst>
                <a:gd name="T0" fmla="*/ 0 w 887"/>
                <a:gd name="T1" fmla="*/ 0 h 916"/>
                <a:gd name="T2" fmla="*/ 670 w 887"/>
                <a:gd name="T3" fmla="*/ 916 h 916"/>
                <a:gd name="T4" fmla="*/ 887 w 887"/>
                <a:gd name="T5" fmla="*/ 401 h 916"/>
                <a:gd name="T6" fmla="*/ 0 w 887"/>
                <a:gd name="T7" fmla="*/ 0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7" h="916">
                  <a:moveTo>
                    <a:pt x="0" y="0"/>
                  </a:moveTo>
                  <a:lnTo>
                    <a:pt x="670" y="916"/>
                  </a:lnTo>
                  <a:lnTo>
                    <a:pt x="887" y="4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9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85" name="Freeform 88"/>
            <p:cNvSpPr>
              <a:spLocks/>
            </p:cNvSpPr>
            <p:nvPr/>
          </p:nvSpPr>
          <p:spPr bwMode="auto">
            <a:xfrm>
              <a:off x="3933" y="2450"/>
              <a:ext cx="1089" cy="1105"/>
            </a:xfrm>
            <a:custGeom>
              <a:avLst/>
              <a:gdLst>
                <a:gd name="T0" fmla="*/ 665 w 1089"/>
                <a:gd name="T1" fmla="*/ 0 h 1105"/>
                <a:gd name="T2" fmla="*/ 0 w 1089"/>
                <a:gd name="T3" fmla="*/ 1105 h 1105"/>
                <a:gd name="T4" fmla="*/ 1089 w 1089"/>
                <a:gd name="T5" fmla="*/ 1105 h 1105"/>
                <a:gd name="T6" fmla="*/ 665 w 1089"/>
                <a:gd name="T7" fmla="*/ 0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9" h="1105">
                  <a:moveTo>
                    <a:pt x="665" y="0"/>
                  </a:moveTo>
                  <a:lnTo>
                    <a:pt x="0" y="1105"/>
                  </a:lnTo>
                  <a:lnTo>
                    <a:pt x="1089" y="1105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0396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89" name="Freeform 92"/>
            <p:cNvSpPr>
              <a:spLocks/>
            </p:cNvSpPr>
            <p:nvPr/>
          </p:nvSpPr>
          <p:spPr bwMode="auto">
            <a:xfrm>
              <a:off x="4598" y="1935"/>
              <a:ext cx="751" cy="520"/>
            </a:xfrm>
            <a:custGeom>
              <a:avLst/>
              <a:gdLst>
                <a:gd name="T0" fmla="*/ 217 w 751"/>
                <a:gd name="T1" fmla="*/ 0 h 520"/>
                <a:gd name="T2" fmla="*/ 0 w 751"/>
                <a:gd name="T3" fmla="*/ 515 h 520"/>
                <a:gd name="T4" fmla="*/ 751 w 751"/>
                <a:gd name="T5" fmla="*/ 520 h 520"/>
                <a:gd name="T6" fmla="*/ 217 w 751"/>
                <a:gd name="T7" fmla="*/ 0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1" h="520">
                  <a:moveTo>
                    <a:pt x="217" y="0"/>
                  </a:moveTo>
                  <a:lnTo>
                    <a:pt x="0" y="515"/>
                  </a:lnTo>
                  <a:lnTo>
                    <a:pt x="751" y="52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19B1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90" name="Freeform 93"/>
            <p:cNvSpPr>
              <a:spLocks/>
            </p:cNvSpPr>
            <p:nvPr/>
          </p:nvSpPr>
          <p:spPr bwMode="auto">
            <a:xfrm>
              <a:off x="4598" y="2450"/>
              <a:ext cx="751" cy="1105"/>
            </a:xfrm>
            <a:custGeom>
              <a:avLst/>
              <a:gdLst>
                <a:gd name="T0" fmla="*/ 0 w 751"/>
                <a:gd name="T1" fmla="*/ 0 h 1105"/>
                <a:gd name="T2" fmla="*/ 424 w 751"/>
                <a:gd name="T3" fmla="*/ 1105 h 1105"/>
                <a:gd name="T4" fmla="*/ 751 w 751"/>
                <a:gd name="T5" fmla="*/ 5 h 1105"/>
                <a:gd name="T6" fmla="*/ 0 w 751"/>
                <a:gd name="T7" fmla="*/ 0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1" h="1105">
                  <a:moveTo>
                    <a:pt x="0" y="0"/>
                  </a:moveTo>
                  <a:lnTo>
                    <a:pt x="424" y="1105"/>
                  </a:lnTo>
                  <a:lnTo>
                    <a:pt x="751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B4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92" name="Freeform 95"/>
            <p:cNvSpPr>
              <a:spLocks/>
            </p:cNvSpPr>
            <p:nvPr/>
          </p:nvSpPr>
          <p:spPr bwMode="auto">
            <a:xfrm>
              <a:off x="4815" y="1877"/>
              <a:ext cx="1359" cy="578"/>
            </a:xfrm>
            <a:custGeom>
              <a:avLst/>
              <a:gdLst>
                <a:gd name="T0" fmla="*/ 0 w 1359"/>
                <a:gd name="T1" fmla="*/ 58 h 578"/>
                <a:gd name="T2" fmla="*/ 534 w 1359"/>
                <a:gd name="T3" fmla="*/ 578 h 578"/>
                <a:gd name="T4" fmla="*/ 1359 w 1359"/>
                <a:gd name="T5" fmla="*/ 0 h 578"/>
                <a:gd name="T6" fmla="*/ 0 w 1359"/>
                <a:gd name="T7" fmla="*/ 58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9" h="578">
                  <a:moveTo>
                    <a:pt x="0" y="58"/>
                  </a:moveTo>
                  <a:lnTo>
                    <a:pt x="534" y="578"/>
                  </a:lnTo>
                  <a:lnTo>
                    <a:pt x="1359" y="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4BC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97" name="Freeform 100"/>
            <p:cNvSpPr>
              <a:spLocks/>
            </p:cNvSpPr>
            <p:nvPr/>
          </p:nvSpPr>
          <p:spPr bwMode="auto">
            <a:xfrm>
              <a:off x="5022" y="2455"/>
              <a:ext cx="1320" cy="1114"/>
            </a:xfrm>
            <a:custGeom>
              <a:avLst/>
              <a:gdLst>
                <a:gd name="T0" fmla="*/ 327 w 1320"/>
                <a:gd name="T1" fmla="*/ 0 h 1114"/>
                <a:gd name="T2" fmla="*/ 0 w 1320"/>
                <a:gd name="T3" fmla="*/ 1100 h 1114"/>
                <a:gd name="T4" fmla="*/ 1320 w 1320"/>
                <a:gd name="T5" fmla="*/ 1114 h 1114"/>
                <a:gd name="T6" fmla="*/ 327 w 1320"/>
                <a:gd name="T7" fmla="*/ 0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20" h="1114">
                  <a:moveTo>
                    <a:pt x="327" y="0"/>
                  </a:moveTo>
                  <a:lnTo>
                    <a:pt x="0" y="1100"/>
                  </a:lnTo>
                  <a:lnTo>
                    <a:pt x="1320" y="1114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rgbClr val="52C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98" name="Freeform 101"/>
            <p:cNvSpPr>
              <a:spLocks/>
            </p:cNvSpPr>
            <p:nvPr/>
          </p:nvSpPr>
          <p:spPr bwMode="auto">
            <a:xfrm>
              <a:off x="5349" y="1877"/>
              <a:ext cx="993" cy="1692"/>
            </a:xfrm>
            <a:custGeom>
              <a:avLst/>
              <a:gdLst>
                <a:gd name="T0" fmla="*/ 825 w 993"/>
                <a:gd name="T1" fmla="*/ 0 h 1692"/>
                <a:gd name="T2" fmla="*/ 0 w 993"/>
                <a:gd name="T3" fmla="*/ 578 h 1692"/>
                <a:gd name="T4" fmla="*/ 993 w 993"/>
                <a:gd name="T5" fmla="*/ 1692 h 1692"/>
                <a:gd name="T6" fmla="*/ 825 w 993"/>
                <a:gd name="T7" fmla="*/ 0 h 1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3" h="1692">
                  <a:moveTo>
                    <a:pt x="825" y="0"/>
                  </a:moveTo>
                  <a:lnTo>
                    <a:pt x="0" y="578"/>
                  </a:lnTo>
                  <a:lnTo>
                    <a:pt x="993" y="1692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5EC6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7" name="Group 55"/>
          <p:cNvGrpSpPr>
            <a:grpSpLocks noChangeAspect="1"/>
          </p:cNvGrpSpPr>
          <p:nvPr/>
        </p:nvGrpSpPr>
        <p:grpSpPr bwMode="auto">
          <a:xfrm rot="5400000">
            <a:off x="-2550499" y="2532328"/>
            <a:ext cx="7359347" cy="2206404"/>
            <a:chOff x="5" y="1534"/>
            <a:chExt cx="6337" cy="2035"/>
          </a:xfrm>
          <a:noFill/>
        </p:grpSpPr>
        <p:sp>
          <p:nvSpPr>
            <p:cNvPr id="109" name="Freeform 57"/>
            <p:cNvSpPr>
              <a:spLocks/>
            </p:cNvSpPr>
            <p:nvPr/>
          </p:nvSpPr>
          <p:spPr bwMode="auto">
            <a:xfrm>
              <a:off x="10" y="2460"/>
              <a:ext cx="776" cy="1099"/>
            </a:xfrm>
            <a:custGeom>
              <a:avLst/>
              <a:gdLst>
                <a:gd name="T0" fmla="*/ 0 w 776"/>
                <a:gd name="T1" fmla="*/ 0 h 1099"/>
                <a:gd name="T2" fmla="*/ 0 w 776"/>
                <a:gd name="T3" fmla="*/ 767 h 1099"/>
                <a:gd name="T4" fmla="*/ 776 w 776"/>
                <a:gd name="T5" fmla="*/ 1099 h 1099"/>
                <a:gd name="T6" fmla="*/ 0 w 776"/>
                <a:gd name="T7" fmla="*/ 0 h 1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6" h="1099">
                  <a:moveTo>
                    <a:pt x="0" y="0"/>
                  </a:moveTo>
                  <a:lnTo>
                    <a:pt x="0" y="767"/>
                  </a:lnTo>
                  <a:lnTo>
                    <a:pt x="776" y="109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0" name="Freeform 58"/>
            <p:cNvSpPr>
              <a:spLocks/>
            </p:cNvSpPr>
            <p:nvPr/>
          </p:nvSpPr>
          <p:spPr bwMode="auto">
            <a:xfrm>
              <a:off x="5" y="3227"/>
              <a:ext cx="781" cy="342"/>
            </a:xfrm>
            <a:custGeom>
              <a:avLst/>
              <a:gdLst>
                <a:gd name="T0" fmla="*/ 5 w 781"/>
                <a:gd name="T1" fmla="*/ 0 h 342"/>
                <a:gd name="T2" fmla="*/ 0 w 781"/>
                <a:gd name="T3" fmla="*/ 342 h 342"/>
                <a:gd name="T4" fmla="*/ 781 w 781"/>
                <a:gd name="T5" fmla="*/ 332 h 342"/>
                <a:gd name="T6" fmla="*/ 5 w 781"/>
                <a:gd name="T7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1" h="342">
                  <a:moveTo>
                    <a:pt x="5" y="0"/>
                  </a:moveTo>
                  <a:lnTo>
                    <a:pt x="0" y="342"/>
                  </a:lnTo>
                  <a:lnTo>
                    <a:pt x="781" y="332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2" name="Freeform 60"/>
            <p:cNvSpPr>
              <a:spLocks/>
            </p:cNvSpPr>
            <p:nvPr/>
          </p:nvSpPr>
          <p:spPr bwMode="auto">
            <a:xfrm>
              <a:off x="10" y="2045"/>
              <a:ext cx="988" cy="1514"/>
            </a:xfrm>
            <a:custGeom>
              <a:avLst/>
              <a:gdLst>
                <a:gd name="T0" fmla="*/ 0 w 988"/>
                <a:gd name="T1" fmla="*/ 415 h 1514"/>
                <a:gd name="T2" fmla="*/ 776 w 988"/>
                <a:gd name="T3" fmla="*/ 1514 h 1514"/>
                <a:gd name="T4" fmla="*/ 988 w 988"/>
                <a:gd name="T5" fmla="*/ 0 h 1514"/>
                <a:gd name="T6" fmla="*/ 0 w 988"/>
                <a:gd name="T7" fmla="*/ 415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8" h="1514">
                  <a:moveTo>
                    <a:pt x="0" y="415"/>
                  </a:moveTo>
                  <a:lnTo>
                    <a:pt x="776" y="1514"/>
                  </a:lnTo>
                  <a:lnTo>
                    <a:pt x="988" y="0"/>
                  </a:lnTo>
                  <a:lnTo>
                    <a:pt x="0" y="41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7" name="Freeform 65"/>
            <p:cNvSpPr>
              <a:spLocks/>
            </p:cNvSpPr>
            <p:nvPr/>
          </p:nvSpPr>
          <p:spPr bwMode="auto">
            <a:xfrm>
              <a:off x="786" y="2045"/>
              <a:ext cx="1137" cy="1514"/>
            </a:xfrm>
            <a:custGeom>
              <a:avLst/>
              <a:gdLst>
                <a:gd name="T0" fmla="*/ 212 w 1137"/>
                <a:gd name="T1" fmla="*/ 0 h 1514"/>
                <a:gd name="T2" fmla="*/ 0 w 1137"/>
                <a:gd name="T3" fmla="*/ 1514 h 1514"/>
                <a:gd name="T4" fmla="*/ 1137 w 1137"/>
                <a:gd name="T5" fmla="*/ 989 h 1514"/>
                <a:gd name="T6" fmla="*/ 212 w 1137"/>
                <a:gd name="T7" fmla="*/ 0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7" h="1514">
                  <a:moveTo>
                    <a:pt x="212" y="0"/>
                  </a:moveTo>
                  <a:lnTo>
                    <a:pt x="0" y="1514"/>
                  </a:lnTo>
                  <a:lnTo>
                    <a:pt x="1137" y="989"/>
                  </a:lnTo>
                  <a:lnTo>
                    <a:pt x="212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8" name="Freeform 66"/>
            <p:cNvSpPr>
              <a:spLocks/>
            </p:cNvSpPr>
            <p:nvPr/>
          </p:nvSpPr>
          <p:spPr bwMode="auto">
            <a:xfrm>
              <a:off x="786" y="3034"/>
              <a:ext cx="1137" cy="525"/>
            </a:xfrm>
            <a:custGeom>
              <a:avLst/>
              <a:gdLst>
                <a:gd name="T0" fmla="*/ 0 w 1137"/>
                <a:gd name="T1" fmla="*/ 525 h 525"/>
                <a:gd name="T2" fmla="*/ 930 w 1137"/>
                <a:gd name="T3" fmla="*/ 525 h 525"/>
                <a:gd name="T4" fmla="*/ 1137 w 1137"/>
                <a:gd name="T5" fmla="*/ 0 h 525"/>
                <a:gd name="T6" fmla="*/ 0 w 1137"/>
                <a:gd name="T7" fmla="*/ 525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7" h="525">
                  <a:moveTo>
                    <a:pt x="0" y="525"/>
                  </a:moveTo>
                  <a:lnTo>
                    <a:pt x="930" y="525"/>
                  </a:lnTo>
                  <a:lnTo>
                    <a:pt x="1137" y="0"/>
                  </a:lnTo>
                  <a:lnTo>
                    <a:pt x="0" y="52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2" name="Freeform 70"/>
            <p:cNvSpPr>
              <a:spLocks/>
            </p:cNvSpPr>
            <p:nvPr/>
          </p:nvSpPr>
          <p:spPr bwMode="auto">
            <a:xfrm>
              <a:off x="998" y="2045"/>
              <a:ext cx="1224" cy="989"/>
            </a:xfrm>
            <a:custGeom>
              <a:avLst/>
              <a:gdLst>
                <a:gd name="T0" fmla="*/ 0 w 1224"/>
                <a:gd name="T1" fmla="*/ 0 h 989"/>
                <a:gd name="T2" fmla="*/ 925 w 1224"/>
                <a:gd name="T3" fmla="*/ 989 h 989"/>
                <a:gd name="T4" fmla="*/ 1224 w 1224"/>
                <a:gd name="T5" fmla="*/ 49 h 989"/>
                <a:gd name="T6" fmla="*/ 0 w 1224"/>
                <a:gd name="T7" fmla="*/ 0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4" h="989">
                  <a:moveTo>
                    <a:pt x="0" y="0"/>
                  </a:moveTo>
                  <a:lnTo>
                    <a:pt x="925" y="989"/>
                  </a:lnTo>
                  <a:lnTo>
                    <a:pt x="1224" y="4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3" name="Freeform 71"/>
            <p:cNvSpPr>
              <a:spLocks/>
            </p:cNvSpPr>
            <p:nvPr/>
          </p:nvSpPr>
          <p:spPr bwMode="auto">
            <a:xfrm>
              <a:off x="1923" y="2094"/>
              <a:ext cx="752" cy="1451"/>
            </a:xfrm>
            <a:custGeom>
              <a:avLst/>
              <a:gdLst>
                <a:gd name="T0" fmla="*/ 299 w 752"/>
                <a:gd name="T1" fmla="*/ 0 h 1451"/>
                <a:gd name="T2" fmla="*/ 0 w 752"/>
                <a:gd name="T3" fmla="*/ 940 h 1451"/>
                <a:gd name="T4" fmla="*/ 752 w 752"/>
                <a:gd name="T5" fmla="*/ 1451 h 1451"/>
                <a:gd name="T6" fmla="*/ 299 w 752"/>
                <a:gd name="T7" fmla="*/ 0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2" h="1451">
                  <a:moveTo>
                    <a:pt x="299" y="0"/>
                  </a:moveTo>
                  <a:lnTo>
                    <a:pt x="0" y="940"/>
                  </a:lnTo>
                  <a:lnTo>
                    <a:pt x="752" y="1451"/>
                  </a:lnTo>
                  <a:lnTo>
                    <a:pt x="299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4" name="Freeform 72"/>
            <p:cNvSpPr>
              <a:spLocks/>
            </p:cNvSpPr>
            <p:nvPr/>
          </p:nvSpPr>
          <p:spPr bwMode="auto">
            <a:xfrm>
              <a:off x="1716" y="3034"/>
              <a:ext cx="959" cy="525"/>
            </a:xfrm>
            <a:custGeom>
              <a:avLst/>
              <a:gdLst>
                <a:gd name="T0" fmla="*/ 207 w 959"/>
                <a:gd name="T1" fmla="*/ 0 h 525"/>
                <a:gd name="T2" fmla="*/ 0 w 959"/>
                <a:gd name="T3" fmla="*/ 525 h 525"/>
                <a:gd name="T4" fmla="*/ 959 w 959"/>
                <a:gd name="T5" fmla="*/ 511 h 525"/>
                <a:gd name="T6" fmla="*/ 207 w 959"/>
                <a:gd name="T7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9" h="525">
                  <a:moveTo>
                    <a:pt x="207" y="0"/>
                  </a:moveTo>
                  <a:lnTo>
                    <a:pt x="0" y="525"/>
                  </a:lnTo>
                  <a:lnTo>
                    <a:pt x="959" y="511"/>
                  </a:lnTo>
                  <a:lnTo>
                    <a:pt x="207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1" name="Freeform 79"/>
            <p:cNvSpPr>
              <a:spLocks/>
            </p:cNvSpPr>
            <p:nvPr/>
          </p:nvSpPr>
          <p:spPr bwMode="auto">
            <a:xfrm>
              <a:off x="2222" y="2094"/>
              <a:ext cx="1393" cy="1451"/>
            </a:xfrm>
            <a:custGeom>
              <a:avLst/>
              <a:gdLst>
                <a:gd name="T0" fmla="*/ 0 w 1393"/>
                <a:gd name="T1" fmla="*/ 0 h 1451"/>
                <a:gd name="T2" fmla="*/ 453 w 1393"/>
                <a:gd name="T3" fmla="*/ 1451 h 1451"/>
                <a:gd name="T4" fmla="*/ 1393 w 1393"/>
                <a:gd name="T5" fmla="*/ 530 h 1451"/>
                <a:gd name="T6" fmla="*/ 0 w 1393"/>
                <a:gd name="T7" fmla="*/ 0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3" h="1451">
                  <a:moveTo>
                    <a:pt x="0" y="0"/>
                  </a:moveTo>
                  <a:lnTo>
                    <a:pt x="453" y="1451"/>
                  </a:lnTo>
                  <a:lnTo>
                    <a:pt x="1393" y="53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3" name="Freeform 81"/>
            <p:cNvSpPr>
              <a:spLocks/>
            </p:cNvSpPr>
            <p:nvPr/>
          </p:nvSpPr>
          <p:spPr bwMode="auto">
            <a:xfrm>
              <a:off x="2222" y="1534"/>
              <a:ext cx="1706" cy="1090"/>
            </a:xfrm>
            <a:custGeom>
              <a:avLst/>
              <a:gdLst>
                <a:gd name="T0" fmla="*/ 0 w 1706"/>
                <a:gd name="T1" fmla="*/ 560 h 1090"/>
                <a:gd name="T2" fmla="*/ 1393 w 1706"/>
                <a:gd name="T3" fmla="*/ 1090 h 1090"/>
                <a:gd name="T4" fmla="*/ 1706 w 1706"/>
                <a:gd name="T5" fmla="*/ 0 h 1090"/>
                <a:gd name="T6" fmla="*/ 0 w 1706"/>
                <a:gd name="T7" fmla="*/ 56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06" h="1090">
                  <a:moveTo>
                    <a:pt x="0" y="560"/>
                  </a:moveTo>
                  <a:lnTo>
                    <a:pt x="1393" y="1090"/>
                  </a:lnTo>
                  <a:lnTo>
                    <a:pt x="1706" y="0"/>
                  </a:lnTo>
                  <a:lnTo>
                    <a:pt x="0" y="56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4" name="Freeform 82"/>
            <p:cNvSpPr>
              <a:spLocks/>
            </p:cNvSpPr>
            <p:nvPr/>
          </p:nvSpPr>
          <p:spPr bwMode="auto">
            <a:xfrm>
              <a:off x="2675" y="2624"/>
              <a:ext cx="1258" cy="931"/>
            </a:xfrm>
            <a:custGeom>
              <a:avLst/>
              <a:gdLst>
                <a:gd name="T0" fmla="*/ 940 w 1258"/>
                <a:gd name="T1" fmla="*/ 0 h 931"/>
                <a:gd name="T2" fmla="*/ 0 w 1258"/>
                <a:gd name="T3" fmla="*/ 921 h 931"/>
                <a:gd name="T4" fmla="*/ 1258 w 1258"/>
                <a:gd name="T5" fmla="*/ 931 h 931"/>
                <a:gd name="T6" fmla="*/ 940 w 1258"/>
                <a:gd name="T7" fmla="*/ 0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8" h="931">
                  <a:moveTo>
                    <a:pt x="940" y="0"/>
                  </a:moveTo>
                  <a:lnTo>
                    <a:pt x="0" y="921"/>
                  </a:lnTo>
                  <a:lnTo>
                    <a:pt x="1258" y="931"/>
                  </a:lnTo>
                  <a:lnTo>
                    <a:pt x="940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7" name="Freeform 85"/>
            <p:cNvSpPr>
              <a:spLocks/>
            </p:cNvSpPr>
            <p:nvPr/>
          </p:nvSpPr>
          <p:spPr bwMode="auto">
            <a:xfrm>
              <a:off x="3615" y="1534"/>
              <a:ext cx="983" cy="1090"/>
            </a:xfrm>
            <a:custGeom>
              <a:avLst/>
              <a:gdLst>
                <a:gd name="T0" fmla="*/ 313 w 983"/>
                <a:gd name="T1" fmla="*/ 0 h 1090"/>
                <a:gd name="T2" fmla="*/ 0 w 983"/>
                <a:gd name="T3" fmla="*/ 1090 h 1090"/>
                <a:gd name="T4" fmla="*/ 983 w 983"/>
                <a:gd name="T5" fmla="*/ 916 h 1090"/>
                <a:gd name="T6" fmla="*/ 313 w 983"/>
                <a:gd name="T7" fmla="*/ 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3" h="1090">
                  <a:moveTo>
                    <a:pt x="313" y="0"/>
                  </a:moveTo>
                  <a:lnTo>
                    <a:pt x="0" y="1090"/>
                  </a:lnTo>
                  <a:lnTo>
                    <a:pt x="983" y="916"/>
                  </a:lnTo>
                  <a:lnTo>
                    <a:pt x="313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8" name="Freeform 86"/>
            <p:cNvSpPr>
              <a:spLocks/>
            </p:cNvSpPr>
            <p:nvPr/>
          </p:nvSpPr>
          <p:spPr bwMode="auto">
            <a:xfrm>
              <a:off x="3615" y="2450"/>
              <a:ext cx="983" cy="1105"/>
            </a:xfrm>
            <a:custGeom>
              <a:avLst/>
              <a:gdLst>
                <a:gd name="T0" fmla="*/ 0 w 983"/>
                <a:gd name="T1" fmla="*/ 174 h 1105"/>
                <a:gd name="T2" fmla="*/ 318 w 983"/>
                <a:gd name="T3" fmla="*/ 1105 h 1105"/>
                <a:gd name="T4" fmla="*/ 983 w 983"/>
                <a:gd name="T5" fmla="*/ 0 h 1105"/>
                <a:gd name="T6" fmla="*/ 0 w 983"/>
                <a:gd name="T7" fmla="*/ 174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3" h="1105">
                  <a:moveTo>
                    <a:pt x="0" y="174"/>
                  </a:moveTo>
                  <a:lnTo>
                    <a:pt x="318" y="1105"/>
                  </a:lnTo>
                  <a:lnTo>
                    <a:pt x="983" y="0"/>
                  </a:lnTo>
                  <a:lnTo>
                    <a:pt x="0" y="174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9" name="Freeform 87"/>
            <p:cNvSpPr>
              <a:spLocks/>
            </p:cNvSpPr>
            <p:nvPr/>
          </p:nvSpPr>
          <p:spPr bwMode="auto">
            <a:xfrm>
              <a:off x="3928" y="1534"/>
              <a:ext cx="887" cy="916"/>
            </a:xfrm>
            <a:custGeom>
              <a:avLst/>
              <a:gdLst>
                <a:gd name="T0" fmla="*/ 0 w 887"/>
                <a:gd name="T1" fmla="*/ 0 h 916"/>
                <a:gd name="T2" fmla="*/ 670 w 887"/>
                <a:gd name="T3" fmla="*/ 916 h 916"/>
                <a:gd name="T4" fmla="*/ 887 w 887"/>
                <a:gd name="T5" fmla="*/ 401 h 916"/>
                <a:gd name="T6" fmla="*/ 0 w 887"/>
                <a:gd name="T7" fmla="*/ 0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7" h="916">
                  <a:moveTo>
                    <a:pt x="0" y="0"/>
                  </a:moveTo>
                  <a:lnTo>
                    <a:pt x="670" y="916"/>
                  </a:lnTo>
                  <a:lnTo>
                    <a:pt x="887" y="40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0" name="Freeform 88"/>
            <p:cNvSpPr>
              <a:spLocks/>
            </p:cNvSpPr>
            <p:nvPr/>
          </p:nvSpPr>
          <p:spPr bwMode="auto">
            <a:xfrm>
              <a:off x="3933" y="2450"/>
              <a:ext cx="1089" cy="1105"/>
            </a:xfrm>
            <a:custGeom>
              <a:avLst/>
              <a:gdLst>
                <a:gd name="T0" fmla="*/ 665 w 1089"/>
                <a:gd name="T1" fmla="*/ 0 h 1105"/>
                <a:gd name="T2" fmla="*/ 0 w 1089"/>
                <a:gd name="T3" fmla="*/ 1105 h 1105"/>
                <a:gd name="T4" fmla="*/ 1089 w 1089"/>
                <a:gd name="T5" fmla="*/ 1105 h 1105"/>
                <a:gd name="T6" fmla="*/ 665 w 1089"/>
                <a:gd name="T7" fmla="*/ 0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9" h="1105">
                  <a:moveTo>
                    <a:pt x="665" y="0"/>
                  </a:moveTo>
                  <a:lnTo>
                    <a:pt x="0" y="1105"/>
                  </a:lnTo>
                  <a:lnTo>
                    <a:pt x="1089" y="1105"/>
                  </a:lnTo>
                  <a:lnTo>
                    <a:pt x="665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4" name="Freeform 92"/>
            <p:cNvSpPr>
              <a:spLocks/>
            </p:cNvSpPr>
            <p:nvPr/>
          </p:nvSpPr>
          <p:spPr bwMode="auto">
            <a:xfrm>
              <a:off x="4598" y="1935"/>
              <a:ext cx="751" cy="520"/>
            </a:xfrm>
            <a:custGeom>
              <a:avLst/>
              <a:gdLst>
                <a:gd name="T0" fmla="*/ 217 w 751"/>
                <a:gd name="T1" fmla="*/ 0 h 520"/>
                <a:gd name="T2" fmla="*/ 0 w 751"/>
                <a:gd name="T3" fmla="*/ 515 h 520"/>
                <a:gd name="T4" fmla="*/ 751 w 751"/>
                <a:gd name="T5" fmla="*/ 520 h 520"/>
                <a:gd name="T6" fmla="*/ 217 w 751"/>
                <a:gd name="T7" fmla="*/ 0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1" h="520">
                  <a:moveTo>
                    <a:pt x="217" y="0"/>
                  </a:moveTo>
                  <a:lnTo>
                    <a:pt x="0" y="515"/>
                  </a:lnTo>
                  <a:lnTo>
                    <a:pt x="751" y="520"/>
                  </a:lnTo>
                  <a:lnTo>
                    <a:pt x="217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5" name="Freeform 93"/>
            <p:cNvSpPr>
              <a:spLocks/>
            </p:cNvSpPr>
            <p:nvPr/>
          </p:nvSpPr>
          <p:spPr bwMode="auto">
            <a:xfrm>
              <a:off x="4598" y="2450"/>
              <a:ext cx="751" cy="1105"/>
            </a:xfrm>
            <a:custGeom>
              <a:avLst/>
              <a:gdLst>
                <a:gd name="T0" fmla="*/ 0 w 751"/>
                <a:gd name="T1" fmla="*/ 0 h 1105"/>
                <a:gd name="T2" fmla="*/ 424 w 751"/>
                <a:gd name="T3" fmla="*/ 1105 h 1105"/>
                <a:gd name="T4" fmla="*/ 751 w 751"/>
                <a:gd name="T5" fmla="*/ 5 h 1105"/>
                <a:gd name="T6" fmla="*/ 0 w 751"/>
                <a:gd name="T7" fmla="*/ 0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1" h="1105">
                  <a:moveTo>
                    <a:pt x="0" y="0"/>
                  </a:moveTo>
                  <a:lnTo>
                    <a:pt x="424" y="1105"/>
                  </a:lnTo>
                  <a:lnTo>
                    <a:pt x="751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7" name="Freeform 95"/>
            <p:cNvSpPr>
              <a:spLocks/>
            </p:cNvSpPr>
            <p:nvPr/>
          </p:nvSpPr>
          <p:spPr bwMode="auto">
            <a:xfrm>
              <a:off x="4815" y="1877"/>
              <a:ext cx="1359" cy="578"/>
            </a:xfrm>
            <a:custGeom>
              <a:avLst/>
              <a:gdLst>
                <a:gd name="T0" fmla="*/ 0 w 1359"/>
                <a:gd name="T1" fmla="*/ 58 h 578"/>
                <a:gd name="T2" fmla="*/ 534 w 1359"/>
                <a:gd name="T3" fmla="*/ 578 h 578"/>
                <a:gd name="T4" fmla="*/ 1359 w 1359"/>
                <a:gd name="T5" fmla="*/ 0 h 578"/>
                <a:gd name="T6" fmla="*/ 0 w 1359"/>
                <a:gd name="T7" fmla="*/ 58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9" h="578">
                  <a:moveTo>
                    <a:pt x="0" y="58"/>
                  </a:moveTo>
                  <a:lnTo>
                    <a:pt x="534" y="578"/>
                  </a:lnTo>
                  <a:lnTo>
                    <a:pt x="1359" y="0"/>
                  </a:lnTo>
                  <a:lnTo>
                    <a:pt x="0" y="58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2" name="Freeform 100"/>
            <p:cNvSpPr>
              <a:spLocks/>
            </p:cNvSpPr>
            <p:nvPr/>
          </p:nvSpPr>
          <p:spPr bwMode="auto">
            <a:xfrm>
              <a:off x="5022" y="2455"/>
              <a:ext cx="1320" cy="1114"/>
            </a:xfrm>
            <a:custGeom>
              <a:avLst/>
              <a:gdLst>
                <a:gd name="T0" fmla="*/ 327 w 1320"/>
                <a:gd name="T1" fmla="*/ 0 h 1114"/>
                <a:gd name="T2" fmla="*/ 0 w 1320"/>
                <a:gd name="T3" fmla="*/ 1100 h 1114"/>
                <a:gd name="T4" fmla="*/ 1320 w 1320"/>
                <a:gd name="T5" fmla="*/ 1114 h 1114"/>
                <a:gd name="T6" fmla="*/ 327 w 1320"/>
                <a:gd name="T7" fmla="*/ 0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20" h="1114">
                  <a:moveTo>
                    <a:pt x="327" y="0"/>
                  </a:moveTo>
                  <a:lnTo>
                    <a:pt x="0" y="1100"/>
                  </a:lnTo>
                  <a:lnTo>
                    <a:pt x="1320" y="1114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3" name="Freeform 101"/>
            <p:cNvSpPr>
              <a:spLocks/>
            </p:cNvSpPr>
            <p:nvPr/>
          </p:nvSpPr>
          <p:spPr bwMode="auto">
            <a:xfrm>
              <a:off x="5349" y="1877"/>
              <a:ext cx="993" cy="1692"/>
            </a:xfrm>
            <a:custGeom>
              <a:avLst/>
              <a:gdLst>
                <a:gd name="T0" fmla="*/ 825 w 993"/>
                <a:gd name="T1" fmla="*/ 0 h 1692"/>
                <a:gd name="T2" fmla="*/ 0 w 993"/>
                <a:gd name="T3" fmla="*/ 578 h 1692"/>
                <a:gd name="T4" fmla="*/ 993 w 993"/>
                <a:gd name="T5" fmla="*/ 1692 h 1692"/>
                <a:gd name="T6" fmla="*/ 825 w 993"/>
                <a:gd name="T7" fmla="*/ 0 h 1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3" h="1692">
                  <a:moveTo>
                    <a:pt x="825" y="0"/>
                  </a:moveTo>
                  <a:lnTo>
                    <a:pt x="0" y="578"/>
                  </a:lnTo>
                  <a:lnTo>
                    <a:pt x="993" y="1692"/>
                  </a:lnTo>
                  <a:lnTo>
                    <a:pt x="825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099" name="文本框 1098"/>
          <p:cNvSpPr txBox="1"/>
          <p:nvPr/>
        </p:nvSpPr>
        <p:spPr>
          <a:xfrm>
            <a:off x="1469418" y="579502"/>
            <a:ext cx="55707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spc="-150" dirty="0" smtClean="0">
                <a:blipFill dpi="0"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  <a:ea typeface="微软雅黑" panose="020B0503020204020204" pitchFamily="34" charset="-122"/>
              </a:rPr>
              <a:t>后端未完成的部分</a:t>
            </a:r>
            <a:endParaRPr lang="zh-CN" altLang="en-US" sz="5400" b="1" spc="-150" dirty="0"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图文框 64"/>
          <p:cNvSpPr/>
          <p:nvPr/>
        </p:nvSpPr>
        <p:spPr>
          <a:xfrm>
            <a:off x="3546582" y="1836483"/>
            <a:ext cx="670421" cy="677416"/>
          </a:xfrm>
          <a:prstGeom prst="frame">
            <a:avLst>
              <a:gd name="adj1" fmla="val 8305"/>
            </a:avLst>
          </a:prstGeom>
          <a:gradFill>
            <a:gsLst>
              <a:gs pos="0">
                <a:srgbClr val="4CC5F1"/>
              </a:gs>
              <a:gs pos="61000">
                <a:srgbClr val="8B66AA"/>
              </a:gs>
            </a:gsLst>
            <a:lin ang="2700000" scaled="1"/>
          </a:gradFill>
          <a:ln>
            <a:noFill/>
          </a:ln>
          <a:effectLst>
            <a:outerShdw blurRad="2921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">
              <a:solidFill>
                <a:schemeClr val="tx1"/>
              </a:solidFill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4215924" y="1819276"/>
            <a:ext cx="184626" cy="690182"/>
          </a:xfrm>
          <a:custGeom>
            <a:avLst/>
            <a:gdLst>
              <a:gd name="connsiteX0" fmla="*/ 9525 w 190500"/>
              <a:gd name="connsiteY0" fmla="*/ 19050 h 676275"/>
              <a:gd name="connsiteX1" fmla="*/ 180975 w 190500"/>
              <a:gd name="connsiteY1" fmla="*/ 0 h 676275"/>
              <a:gd name="connsiteX2" fmla="*/ 190500 w 190500"/>
              <a:gd name="connsiteY2" fmla="*/ 552450 h 676275"/>
              <a:gd name="connsiteX3" fmla="*/ 0 w 190500"/>
              <a:gd name="connsiteY3" fmla="*/ 676275 h 676275"/>
              <a:gd name="connsiteX4" fmla="*/ 9525 w 190500"/>
              <a:gd name="connsiteY4" fmla="*/ 19050 h 676275"/>
              <a:gd name="connsiteX0" fmla="*/ 6048 w 190500"/>
              <a:gd name="connsiteY0" fmla="*/ 26003 h 676275"/>
              <a:gd name="connsiteX1" fmla="*/ 180975 w 190500"/>
              <a:gd name="connsiteY1" fmla="*/ 0 h 676275"/>
              <a:gd name="connsiteX2" fmla="*/ 190500 w 190500"/>
              <a:gd name="connsiteY2" fmla="*/ 552450 h 676275"/>
              <a:gd name="connsiteX3" fmla="*/ 0 w 190500"/>
              <a:gd name="connsiteY3" fmla="*/ 676275 h 676275"/>
              <a:gd name="connsiteX4" fmla="*/ 6048 w 190500"/>
              <a:gd name="connsiteY4" fmla="*/ 26003 h 676275"/>
              <a:gd name="connsiteX0" fmla="*/ 9525 w 190500"/>
              <a:gd name="connsiteY0" fmla="*/ 22527 h 676275"/>
              <a:gd name="connsiteX1" fmla="*/ 180975 w 190500"/>
              <a:gd name="connsiteY1" fmla="*/ 0 h 676275"/>
              <a:gd name="connsiteX2" fmla="*/ 190500 w 190500"/>
              <a:gd name="connsiteY2" fmla="*/ 552450 h 676275"/>
              <a:gd name="connsiteX3" fmla="*/ 0 w 190500"/>
              <a:gd name="connsiteY3" fmla="*/ 676275 h 676275"/>
              <a:gd name="connsiteX4" fmla="*/ 9525 w 190500"/>
              <a:gd name="connsiteY4" fmla="*/ 22527 h 676275"/>
              <a:gd name="connsiteX0" fmla="*/ 2572 w 183547"/>
              <a:gd name="connsiteY0" fmla="*/ 22527 h 690182"/>
              <a:gd name="connsiteX1" fmla="*/ 174022 w 183547"/>
              <a:gd name="connsiteY1" fmla="*/ 0 h 690182"/>
              <a:gd name="connsiteX2" fmla="*/ 183547 w 183547"/>
              <a:gd name="connsiteY2" fmla="*/ 552450 h 690182"/>
              <a:gd name="connsiteX3" fmla="*/ 0 w 183547"/>
              <a:gd name="connsiteY3" fmla="*/ 690182 h 690182"/>
              <a:gd name="connsiteX4" fmla="*/ 2572 w 183547"/>
              <a:gd name="connsiteY4" fmla="*/ 22527 h 690182"/>
              <a:gd name="connsiteX0" fmla="*/ 6049 w 183547"/>
              <a:gd name="connsiteY0" fmla="*/ 19050 h 690182"/>
              <a:gd name="connsiteX1" fmla="*/ 174022 w 183547"/>
              <a:gd name="connsiteY1" fmla="*/ 0 h 690182"/>
              <a:gd name="connsiteX2" fmla="*/ 183547 w 183547"/>
              <a:gd name="connsiteY2" fmla="*/ 552450 h 690182"/>
              <a:gd name="connsiteX3" fmla="*/ 0 w 183547"/>
              <a:gd name="connsiteY3" fmla="*/ 690182 h 690182"/>
              <a:gd name="connsiteX4" fmla="*/ 6049 w 183547"/>
              <a:gd name="connsiteY4" fmla="*/ 19050 h 690182"/>
              <a:gd name="connsiteX0" fmla="*/ 174 w 184626"/>
              <a:gd name="connsiteY0" fmla="*/ 8619 h 690182"/>
              <a:gd name="connsiteX1" fmla="*/ 175101 w 184626"/>
              <a:gd name="connsiteY1" fmla="*/ 0 h 690182"/>
              <a:gd name="connsiteX2" fmla="*/ 184626 w 184626"/>
              <a:gd name="connsiteY2" fmla="*/ 552450 h 690182"/>
              <a:gd name="connsiteX3" fmla="*/ 1079 w 184626"/>
              <a:gd name="connsiteY3" fmla="*/ 690182 h 690182"/>
              <a:gd name="connsiteX4" fmla="*/ 174 w 184626"/>
              <a:gd name="connsiteY4" fmla="*/ 8619 h 690182"/>
              <a:gd name="connsiteX0" fmla="*/ 174 w 184626"/>
              <a:gd name="connsiteY0" fmla="*/ 19050 h 690182"/>
              <a:gd name="connsiteX1" fmla="*/ 175101 w 184626"/>
              <a:gd name="connsiteY1" fmla="*/ 0 h 690182"/>
              <a:gd name="connsiteX2" fmla="*/ 184626 w 184626"/>
              <a:gd name="connsiteY2" fmla="*/ 552450 h 690182"/>
              <a:gd name="connsiteX3" fmla="*/ 1079 w 184626"/>
              <a:gd name="connsiteY3" fmla="*/ 690182 h 690182"/>
              <a:gd name="connsiteX4" fmla="*/ 174 w 184626"/>
              <a:gd name="connsiteY4" fmla="*/ 19050 h 69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626" h="690182">
                <a:moveTo>
                  <a:pt x="174" y="19050"/>
                </a:moveTo>
                <a:lnTo>
                  <a:pt x="175101" y="0"/>
                </a:lnTo>
                <a:lnTo>
                  <a:pt x="184626" y="552450"/>
                </a:lnTo>
                <a:lnTo>
                  <a:pt x="1079" y="690182"/>
                </a:lnTo>
                <a:cubicBezTo>
                  <a:pt x="1936" y="467630"/>
                  <a:pt x="-683" y="241602"/>
                  <a:pt x="174" y="19050"/>
                </a:cubicBezTo>
                <a:close/>
              </a:path>
            </a:pathLst>
          </a:custGeom>
          <a:solidFill>
            <a:srgbClr val="8B6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任意多边形 68"/>
          <p:cNvSpPr/>
          <p:nvPr/>
        </p:nvSpPr>
        <p:spPr>
          <a:xfrm>
            <a:off x="4210049" y="1821568"/>
            <a:ext cx="184626" cy="690182"/>
          </a:xfrm>
          <a:custGeom>
            <a:avLst/>
            <a:gdLst>
              <a:gd name="connsiteX0" fmla="*/ 9525 w 190500"/>
              <a:gd name="connsiteY0" fmla="*/ 19050 h 676275"/>
              <a:gd name="connsiteX1" fmla="*/ 180975 w 190500"/>
              <a:gd name="connsiteY1" fmla="*/ 0 h 676275"/>
              <a:gd name="connsiteX2" fmla="*/ 190500 w 190500"/>
              <a:gd name="connsiteY2" fmla="*/ 552450 h 676275"/>
              <a:gd name="connsiteX3" fmla="*/ 0 w 190500"/>
              <a:gd name="connsiteY3" fmla="*/ 676275 h 676275"/>
              <a:gd name="connsiteX4" fmla="*/ 9525 w 190500"/>
              <a:gd name="connsiteY4" fmla="*/ 19050 h 676275"/>
              <a:gd name="connsiteX0" fmla="*/ 6048 w 190500"/>
              <a:gd name="connsiteY0" fmla="*/ 26003 h 676275"/>
              <a:gd name="connsiteX1" fmla="*/ 180975 w 190500"/>
              <a:gd name="connsiteY1" fmla="*/ 0 h 676275"/>
              <a:gd name="connsiteX2" fmla="*/ 190500 w 190500"/>
              <a:gd name="connsiteY2" fmla="*/ 552450 h 676275"/>
              <a:gd name="connsiteX3" fmla="*/ 0 w 190500"/>
              <a:gd name="connsiteY3" fmla="*/ 676275 h 676275"/>
              <a:gd name="connsiteX4" fmla="*/ 6048 w 190500"/>
              <a:gd name="connsiteY4" fmla="*/ 26003 h 676275"/>
              <a:gd name="connsiteX0" fmla="*/ 9525 w 190500"/>
              <a:gd name="connsiteY0" fmla="*/ 22527 h 676275"/>
              <a:gd name="connsiteX1" fmla="*/ 180975 w 190500"/>
              <a:gd name="connsiteY1" fmla="*/ 0 h 676275"/>
              <a:gd name="connsiteX2" fmla="*/ 190500 w 190500"/>
              <a:gd name="connsiteY2" fmla="*/ 552450 h 676275"/>
              <a:gd name="connsiteX3" fmla="*/ 0 w 190500"/>
              <a:gd name="connsiteY3" fmla="*/ 676275 h 676275"/>
              <a:gd name="connsiteX4" fmla="*/ 9525 w 190500"/>
              <a:gd name="connsiteY4" fmla="*/ 22527 h 676275"/>
              <a:gd name="connsiteX0" fmla="*/ 2572 w 183547"/>
              <a:gd name="connsiteY0" fmla="*/ 22527 h 690182"/>
              <a:gd name="connsiteX1" fmla="*/ 174022 w 183547"/>
              <a:gd name="connsiteY1" fmla="*/ 0 h 690182"/>
              <a:gd name="connsiteX2" fmla="*/ 183547 w 183547"/>
              <a:gd name="connsiteY2" fmla="*/ 552450 h 690182"/>
              <a:gd name="connsiteX3" fmla="*/ 0 w 183547"/>
              <a:gd name="connsiteY3" fmla="*/ 690182 h 690182"/>
              <a:gd name="connsiteX4" fmla="*/ 2572 w 183547"/>
              <a:gd name="connsiteY4" fmla="*/ 22527 h 690182"/>
              <a:gd name="connsiteX0" fmla="*/ 6049 w 183547"/>
              <a:gd name="connsiteY0" fmla="*/ 19050 h 690182"/>
              <a:gd name="connsiteX1" fmla="*/ 174022 w 183547"/>
              <a:gd name="connsiteY1" fmla="*/ 0 h 690182"/>
              <a:gd name="connsiteX2" fmla="*/ 183547 w 183547"/>
              <a:gd name="connsiteY2" fmla="*/ 552450 h 690182"/>
              <a:gd name="connsiteX3" fmla="*/ 0 w 183547"/>
              <a:gd name="connsiteY3" fmla="*/ 690182 h 690182"/>
              <a:gd name="connsiteX4" fmla="*/ 6049 w 183547"/>
              <a:gd name="connsiteY4" fmla="*/ 19050 h 690182"/>
              <a:gd name="connsiteX0" fmla="*/ 174 w 184626"/>
              <a:gd name="connsiteY0" fmla="*/ 8619 h 690182"/>
              <a:gd name="connsiteX1" fmla="*/ 175101 w 184626"/>
              <a:gd name="connsiteY1" fmla="*/ 0 h 690182"/>
              <a:gd name="connsiteX2" fmla="*/ 184626 w 184626"/>
              <a:gd name="connsiteY2" fmla="*/ 552450 h 690182"/>
              <a:gd name="connsiteX3" fmla="*/ 1079 w 184626"/>
              <a:gd name="connsiteY3" fmla="*/ 690182 h 690182"/>
              <a:gd name="connsiteX4" fmla="*/ 174 w 184626"/>
              <a:gd name="connsiteY4" fmla="*/ 8619 h 690182"/>
              <a:gd name="connsiteX0" fmla="*/ 174 w 184626"/>
              <a:gd name="connsiteY0" fmla="*/ 19050 h 690182"/>
              <a:gd name="connsiteX1" fmla="*/ 175101 w 184626"/>
              <a:gd name="connsiteY1" fmla="*/ 0 h 690182"/>
              <a:gd name="connsiteX2" fmla="*/ 184626 w 184626"/>
              <a:gd name="connsiteY2" fmla="*/ 552450 h 690182"/>
              <a:gd name="connsiteX3" fmla="*/ 1079 w 184626"/>
              <a:gd name="connsiteY3" fmla="*/ 690182 h 690182"/>
              <a:gd name="connsiteX4" fmla="*/ 174 w 184626"/>
              <a:gd name="connsiteY4" fmla="*/ 19050 h 69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626" h="690182">
                <a:moveTo>
                  <a:pt x="174" y="19050"/>
                </a:moveTo>
                <a:lnTo>
                  <a:pt x="175101" y="0"/>
                </a:lnTo>
                <a:lnTo>
                  <a:pt x="184626" y="552450"/>
                </a:lnTo>
                <a:lnTo>
                  <a:pt x="1079" y="690182"/>
                </a:lnTo>
                <a:cubicBezTo>
                  <a:pt x="1936" y="467630"/>
                  <a:pt x="-683" y="241602"/>
                  <a:pt x="174" y="19050"/>
                </a:cubicBezTo>
                <a:close/>
              </a:path>
            </a:pathLst>
          </a:custGeom>
          <a:gradFill flip="none" rotWithShape="1">
            <a:gsLst>
              <a:gs pos="0">
                <a:srgbClr val="8B66AA">
                  <a:shade val="30000"/>
                  <a:satMod val="115000"/>
                </a:srgbClr>
              </a:gs>
              <a:gs pos="85000">
                <a:srgbClr val="8B66AA">
                  <a:shade val="67500"/>
                  <a:satMod val="115000"/>
                </a:srgbClr>
              </a:gs>
              <a:gs pos="100000">
                <a:srgbClr val="8B66A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6" name="文本框 9"/>
          <p:cNvSpPr txBox="1"/>
          <p:nvPr/>
        </p:nvSpPr>
        <p:spPr>
          <a:xfrm>
            <a:off x="3460149" y="1795772"/>
            <a:ext cx="802393" cy="82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01</a:t>
            </a:r>
            <a:endParaRPr lang="zh-CN" altLang="en-US" sz="48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88145" y="1814614"/>
            <a:ext cx="5122260" cy="567020"/>
          </a:xfrm>
          <a:prstGeom prst="rect">
            <a:avLst/>
          </a:prstGeom>
          <a:solidFill>
            <a:srgbClr val="8B6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038761" y="1922569"/>
            <a:ext cx="1638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即时通讯功能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直角三角形 5"/>
          <p:cNvSpPr/>
          <p:nvPr/>
        </p:nvSpPr>
        <p:spPr>
          <a:xfrm flipH="1">
            <a:off x="7498725" y="1814614"/>
            <a:ext cx="2011680" cy="567020"/>
          </a:xfrm>
          <a:prstGeom prst="rtTriangle">
            <a:avLst/>
          </a:prstGeom>
          <a:gradFill flip="none" rotWithShape="1">
            <a:gsLst>
              <a:gs pos="0">
                <a:srgbClr val="8B66AA">
                  <a:shade val="30000"/>
                  <a:satMod val="115000"/>
                </a:srgbClr>
              </a:gs>
              <a:gs pos="50000">
                <a:srgbClr val="8B66AA">
                  <a:shade val="67500"/>
                  <a:satMod val="115000"/>
                </a:srgbClr>
              </a:gs>
              <a:gs pos="100000">
                <a:srgbClr val="8B66AA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3" name="组合 72"/>
          <p:cNvGrpSpPr/>
          <p:nvPr/>
        </p:nvGrpSpPr>
        <p:grpSpPr>
          <a:xfrm>
            <a:off x="3476312" y="2836225"/>
            <a:ext cx="883047" cy="830997"/>
            <a:chOff x="5672207" y="1254297"/>
            <a:chExt cx="4196429" cy="3949079"/>
          </a:xfrm>
        </p:grpSpPr>
        <p:sp>
          <p:nvSpPr>
            <p:cNvPr id="74" name="图文框 73"/>
            <p:cNvSpPr/>
            <p:nvPr/>
          </p:nvSpPr>
          <p:spPr>
            <a:xfrm flipH="1">
              <a:off x="6173800" y="1507123"/>
              <a:ext cx="3169783" cy="3202859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4CC5F1"/>
                </a:gs>
                <a:gs pos="61000">
                  <a:srgbClr val="FBC221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190500" dist="1397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>
                <a:solidFill>
                  <a:schemeClr val="tx1"/>
                </a:solidFill>
              </a:endParaRPr>
            </a:p>
          </p:txBody>
        </p:sp>
        <p:sp>
          <p:nvSpPr>
            <p:cNvPr id="75" name="文本框 9"/>
            <p:cNvSpPr txBox="1"/>
            <p:nvPr/>
          </p:nvSpPr>
          <p:spPr>
            <a:xfrm flipH="1">
              <a:off x="5672207" y="1254297"/>
              <a:ext cx="4196429" cy="3949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44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78" name="矩形 77"/>
          <p:cNvSpPr/>
          <p:nvPr/>
        </p:nvSpPr>
        <p:spPr>
          <a:xfrm>
            <a:off x="4406092" y="2878343"/>
            <a:ext cx="5122260" cy="567020"/>
          </a:xfrm>
          <a:prstGeom prst="rect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直角三角形 78"/>
          <p:cNvSpPr/>
          <p:nvPr/>
        </p:nvSpPr>
        <p:spPr>
          <a:xfrm flipH="1">
            <a:off x="7511130" y="2889427"/>
            <a:ext cx="2011680" cy="555936"/>
          </a:xfrm>
          <a:prstGeom prst="rtTriangle">
            <a:avLst/>
          </a:prstGeom>
          <a:gradFill flip="none" rotWithShape="1">
            <a:gsLst>
              <a:gs pos="0">
                <a:srgbClr val="F4C134">
                  <a:shade val="30000"/>
                  <a:satMod val="115000"/>
                </a:srgbClr>
              </a:gs>
              <a:gs pos="50000">
                <a:srgbClr val="F4C134">
                  <a:shade val="67500"/>
                  <a:satMod val="115000"/>
                </a:srgbClr>
              </a:gs>
              <a:gs pos="100000">
                <a:srgbClr val="F4C134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/>
          <p:cNvSpPr/>
          <p:nvPr/>
        </p:nvSpPr>
        <p:spPr>
          <a:xfrm>
            <a:off x="5105262" y="3013292"/>
            <a:ext cx="1794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给宠物加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4408404" y="3883262"/>
            <a:ext cx="5122260" cy="567020"/>
          </a:xfrm>
          <a:prstGeom prst="rect">
            <a:avLst/>
          </a:prstGeom>
          <a:solidFill>
            <a:srgbClr val="E71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直角三角形 83"/>
          <p:cNvSpPr/>
          <p:nvPr/>
        </p:nvSpPr>
        <p:spPr>
          <a:xfrm flipH="1">
            <a:off x="7531846" y="3889777"/>
            <a:ext cx="2011680" cy="555936"/>
          </a:xfrm>
          <a:prstGeom prst="rtTriangle">
            <a:avLst/>
          </a:prstGeom>
          <a:gradFill flip="none" rotWithShape="1">
            <a:gsLst>
              <a:gs pos="0">
                <a:srgbClr val="E71B66">
                  <a:shade val="30000"/>
                  <a:satMod val="115000"/>
                </a:srgbClr>
              </a:gs>
              <a:gs pos="50000">
                <a:srgbClr val="E71B66">
                  <a:shade val="67500"/>
                  <a:satMod val="115000"/>
                </a:srgbClr>
              </a:gs>
              <a:gs pos="100000">
                <a:srgbClr val="E71B66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/>
          <p:cNvSpPr/>
          <p:nvPr/>
        </p:nvSpPr>
        <p:spPr>
          <a:xfrm>
            <a:off x="5164078" y="3982106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定位并提供距离功能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1" name="任意多边形 100"/>
          <p:cNvSpPr/>
          <p:nvPr/>
        </p:nvSpPr>
        <p:spPr>
          <a:xfrm>
            <a:off x="4233303" y="3890422"/>
            <a:ext cx="184626" cy="690182"/>
          </a:xfrm>
          <a:custGeom>
            <a:avLst/>
            <a:gdLst>
              <a:gd name="connsiteX0" fmla="*/ 9525 w 190500"/>
              <a:gd name="connsiteY0" fmla="*/ 19050 h 676275"/>
              <a:gd name="connsiteX1" fmla="*/ 180975 w 190500"/>
              <a:gd name="connsiteY1" fmla="*/ 0 h 676275"/>
              <a:gd name="connsiteX2" fmla="*/ 190500 w 190500"/>
              <a:gd name="connsiteY2" fmla="*/ 552450 h 676275"/>
              <a:gd name="connsiteX3" fmla="*/ 0 w 190500"/>
              <a:gd name="connsiteY3" fmla="*/ 676275 h 676275"/>
              <a:gd name="connsiteX4" fmla="*/ 9525 w 190500"/>
              <a:gd name="connsiteY4" fmla="*/ 19050 h 676275"/>
              <a:gd name="connsiteX0" fmla="*/ 6048 w 190500"/>
              <a:gd name="connsiteY0" fmla="*/ 26003 h 676275"/>
              <a:gd name="connsiteX1" fmla="*/ 180975 w 190500"/>
              <a:gd name="connsiteY1" fmla="*/ 0 h 676275"/>
              <a:gd name="connsiteX2" fmla="*/ 190500 w 190500"/>
              <a:gd name="connsiteY2" fmla="*/ 552450 h 676275"/>
              <a:gd name="connsiteX3" fmla="*/ 0 w 190500"/>
              <a:gd name="connsiteY3" fmla="*/ 676275 h 676275"/>
              <a:gd name="connsiteX4" fmla="*/ 6048 w 190500"/>
              <a:gd name="connsiteY4" fmla="*/ 26003 h 676275"/>
              <a:gd name="connsiteX0" fmla="*/ 9525 w 190500"/>
              <a:gd name="connsiteY0" fmla="*/ 22527 h 676275"/>
              <a:gd name="connsiteX1" fmla="*/ 180975 w 190500"/>
              <a:gd name="connsiteY1" fmla="*/ 0 h 676275"/>
              <a:gd name="connsiteX2" fmla="*/ 190500 w 190500"/>
              <a:gd name="connsiteY2" fmla="*/ 552450 h 676275"/>
              <a:gd name="connsiteX3" fmla="*/ 0 w 190500"/>
              <a:gd name="connsiteY3" fmla="*/ 676275 h 676275"/>
              <a:gd name="connsiteX4" fmla="*/ 9525 w 190500"/>
              <a:gd name="connsiteY4" fmla="*/ 22527 h 676275"/>
              <a:gd name="connsiteX0" fmla="*/ 2572 w 183547"/>
              <a:gd name="connsiteY0" fmla="*/ 22527 h 690182"/>
              <a:gd name="connsiteX1" fmla="*/ 174022 w 183547"/>
              <a:gd name="connsiteY1" fmla="*/ 0 h 690182"/>
              <a:gd name="connsiteX2" fmla="*/ 183547 w 183547"/>
              <a:gd name="connsiteY2" fmla="*/ 552450 h 690182"/>
              <a:gd name="connsiteX3" fmla="*/ 0 w 183547"/>
              <a:gd name="connsiteY3" fmla="*/ 690182 h 690182"/>
              <a:gd name="connsiteX4" fmla="*/ 2572 w 183547"/>
              <a:gd name="connsiteY4" fmla="*/ 22527 h 690182"/>
              <a:gd name="connsiteX0" fmla="*/ 6049 w 183547"/>
              <a:gd name="connsiteY0" fmla="*/ 19050 h 690182"/>
              <a:gd name="connsiteX1" fmla="*/ 174022 w 183547"/>
              <a:gd name="connsiteY1" fmla="*/ 0 h 690182"/>
              <a:gd name="connsiteX2" fmla="*/ 183547 w 183547"/>
              <a:gd name="connsiteY2" fmla="*/ 552450 h 690182"/>
              <a:gd name="connsiteX3" fmla="*/ 0 w 183547"/>
              <a:gd name="connsiteY3" fmla="*/ 690182 h 690182"/>
              <a:gd name="connsiteX4" fmla="*/ 6049 w 183547"/>
              <a:gd name="connsiteY4" fmla="*/ 19050 h 690182"/>
              <a:gd name="connsiteX0" fmla="*/ 174 w 184626"/>
              <a:gd name="connsiteY0" fmla="*/ 8619 h 690182"/>
              <a:gd name="connsiteX1" fmla="*/ 175101 w 184626"/>
              <a:gd name="connsiteY1" fmla="*/ 0 h 690182"/>
              <a:gd name="connsiteX2" fmla="*/ 184626 w 184626"/>
              <a:gd name="connsiteY2" fmla="*/ 552450 h 690182"/>
              <a:gd name="connsiteX3" fmla="*/ 1079 w 184626"/>
              <a:gd name="connsiteY3" fmla="*/ 690182 h 690182"/>
              <a:gd name="connsiteX4" fmla="*/ 174 w 184626"/>
              <a:gd name="connsiteY4" fmla="*/ 8619 h 690182"/>
              <a:gd name="connsiteX0" fmla="*/ 174 w 184626"/>
              <a:gd name="connsiteY0" fmla="*/ 19050 h 690182"/>
              <a:gd name="connsiteX1" fmla="*/ 175101 w 184626"/>
              <a:gd name="connsiteY1" fmla="*/ 0 h 690182"/>
              <a:gd name="connsiteX2" fmla="*/ 184626 w 184626"/>
              <a:gd name="connsiteY2" fmla="*/ 552450 h 690182"/>
              <a:gd name="connsiteX3" fmla="*/ 1079 w 184626"/>
              <a:gd name="connsiteY3" fmla="*/ 690182 h 690182"/>
              <a:gd name="connsiteX4" fmla="*/ 174 w 184626"/>
              <a:gd name="connsiteY4" fmla="*/ 19050 h 69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626" h="690182">
                <a:moveTo>
                  <a:pt x="174" y="19050"/>
                </a:moveTo>
                <a:lnTo>
                  <a:pt x="175101" y="0"/>
                </a:lnTo>
                <a:lnTo>
                  <a:pt x="184626" y="552450"/>
                </a:lnTo>
                <a:lnTo>
                  <a:pt x="1079" y="690182"/>
                </a:lnTo>
                <a:cubicBezTo>
                  <a:pt x="1936" y="467630"/>
                  <a:pt x="-683" y="241602"/>
                  <a:pt x="174" y="19050"/>
                </a:cubicBezTo>
                <a:close/>
              </a:path>
            </a:pathLst>
          </a:custGeom>
          <a:gradFill flip="none" rotWithShape="1">
            <a:gsLst>
              <a:gs pos="0">
                <a:srgbClr val="E71B66">
                  <a:shade val="30000"/>
                  <a:satMod val="115000"/>
                </a:srgbClr>
              </a:gs>
              <a:gs pos="50000">
                <a:srgbClr val="E71B66">
                  <a:shade val="67500"/>
                  <a:satMod val="115000"/>
                </a:srgbClr>
              </a:gs>
              <a:gs pos="100000">
                <a:srgbClr val="E71B66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95" name="组合 94"/>
          <p:cNvGrpSpPr/>
          <p:nvPr/>
        </p:nvGrpSpPr>
        <p:grpSpPr>
          <a:xfrm>
            <a:off x="3479198" y="3828121"/>
            <a:ext cx="852818" cy="795735"/>
            <a:chOff x="6180408" y="1287213"/>
            <a:chExt cx="3834649" cy="3577974"/>
          </a:xfrm>
        </p:grpSpPr>
        <p:sp>
          <p:nvSpPr>
            <p:cNvPr id="99" name="图文框 98"/>
            <p:cNvSpPr/>
            <p:nvPr/>
          </p:nvSpPr>
          <p:spPr>
            <a:xfrm rot="16200000" flipH="1">
              <a:off x="6544195" y="1650101"/>
              <a:ext cx="3027003" cy="3027006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FBC221"/>
                </a:gs>
                <a:gs pos="61000">
                  <a:srgbClr val="E71B66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tx1"/>
                </a:solidFill>
              </a:endParaRPr>
            </a:p>
          </p:txBody>
        </p:sp>
        <p:sp>
          <p:nvSpPr>
            <p:cNvPr id="100" name="文本框 9"/>
            <p:cNvSpPr txBox="1"/>
            <p:nvPr/>
          </p:nvSpPr>
          <p:spPr>
            <a:xfrm flipH="1">
              <a:off x="6180408" y="1287213"/>
              <a:ext cx="3834649" cy="35779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/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4800" i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4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04" name="矩形 103"/>
          <p:cNvSpPr/>
          <p:nvPr/>
        </p:nvSpPr>
        <p:spPr>
          <a:xfrm>
            <a:off x="4425153" y="4931542"/>
            <a:ext cx="5122260" cy="567020"/>
          </a:xfrm>
          <a:prstGeom prst="rect">
            <a:avLst/>
          </a:prstGeom>
          <a:solidFill>
            <a:srgbClr val="65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直角三角形 104"/>
          <p:cNvSpPr/>
          <p:nvPr/>
        </p:nvSpPr>
        <p:spPr>
          <a:xfrm flipH="1">
            <a:off x="7548595" y="4938057"/>
            <a:ext cx="2011680" cy="555936"/>
          </a:xfrm>
          <a:prstGeom prst="rtTriangle">
            <a:avLst/>
          </a:prstGeom>
          <a:gradFill flip="none" rotWithShape="1">
            <a:gsLst>
              <a:gs pos="0">
                <a:srgbClr val="65C0AE">
                  <a:shade val="30000"/>
                  <a:satMod val="115000"/>
                </a:srgbClr>
              </a:gs>
              <a:gs pos="50000">
                <a:srgbClr val="65C0AE">
                  <a:shade val="67500"/>
                  <a:satMod val="115000"/>
                </a:srgbClr>
              </a:gs>
              <a:gs pos="100000">
                <a:srgbClr val="65C0AE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105"/>
          <p:cNvSpPr/>
          <p:nvPr/>
        </p:nvSpPr>
        <p:spPr>
          <a:xfrm>
            <a:off x="5180827" y="5039911"/>
            <a:ext cx="2853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将本地图片转换成</a:t>
            </a:r>
            <a:r>
              <a:rPr lang="en-US" altLang="zh-CN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4" name="任意多边形 113"/>
          <p:cNvSpPr/>
          <p:nvPr/>
        </p:nvSpPr>
        <p:spPr>
          <a:xfrm>
            <a:off x="4258174" y="4936333"/>
            <a:ext cx="184626" cy="690182"/>
          </a:xfrm>
          <a:custGeom>
            <a:avLst/>
            <a:gdLst>
              <a:gd name="connsiteX0" fmla="*/ 9525 w 190500"/>
              <a:gd name="connsiteY0" fmla="*/ 19050 h 676275"/>
              <a:gd name="connsiteX1" fmla="*/ 180975 w 190500"/>
              <a:gd name="connsiteY1" fmla="*/ 0 h 676275"/>
              <a:gd name="connsiteX2" fmla="*/ 190500 w 190500"/>
              <a:gd name="connsiteY2" fmla="*/ 552450 h 676275"/>
              <a:gd name="connsiteX3" fmla="*/ 0 w 190500"/>
              <a:gd name="connsiteY3" fmla="*/ 676275 h 676275"/>
              <a:gd name="connsiteX4" fmla="*/ 9525 w 190500"/>
              <a:gd name="connsiteY4" fmla="*/ 19050 h 676275"/>
              <a:gd name="connsiteX0" fmla="*/ 6048 w 190500"/>
              <a:gd name="connsiteY0" fmla="*/ 26003 h 676275"/>
              <a:gd name="connsiteX1" fmla="*/ 180975 w 190500"/>
              <a:gd name="connsiteY1" fmla="*/ 0 h 676275"/>
              <a:gd name="connsiteX2" fmla="*/ 190500 w 190500"/>
              <a:gd name="connsiteY2" fmla="*/ 552450 h 676275"/>
              <a:gd name="connsiteX3" fmla="*/ 0 w 190500"/>
              <a:gd name="connsiteY3" fmla="*/ 676275 h 676275"/>
              <a:gd name="connsiteX4" fmla="*/ 6048 w 190500"/>
              <a:gd name="connsiteY4" fmla="*/ 26003 h 676275"/>
              <a:gd name="connsiteX0" fmla="*/ 9525 w 190500"/>
              <a:gd name="connsiteY0" fmla="*/ 22527 h 676275"/>
              <a:gd name="connsiteX1" fmla="*/ 180975 w 190500"/>
              <a:gd name="connsiteY1" fmla="*/ 0 h 676275"/>
              <a:gd name="connsiteX2" fmla="*/ 190500 w 190500"/>
              <a:gd name="connsiteY2" fmla="*/ 552450 h 676275"/>
              <a:gd name="connsiteX3" fmla="*/ 0 w 190500"/>
              <a:gd name="connsiteY3" fmla="*/ 676275 h 676275"/>
              <a:gd name="connsiteX4" fmla="*/ 9525 w 190500"/>
              <a:gd name="connsiteY4" fmla="*/ 22527 h 676275"/>
              <a:gd name="connsiteX0" fmla="*/ 2572 w 183547"/>
              <a:gd name="connsiteY0" fmla="*/ 22527 h 690182"/>
              <a:gd name="connsiteX1" fmla="*/ 174022 w 183547"/>
              <a:gd name="connsiteY1" fmla="*/ 0 h 690182"/>
              <a:gd name="connsiteX2" fmla="*/ 183547 w 183547"/>
              <a:gd name="connsiteY2" fmla="*/ 552450 h 690182"/>
              <a:gd name="connsiteX3" fmla="*/ 0 w 183547"/>
              <a:gd name="connsiteY3" fmla="*/ 690182 h 690182"/>
              <a:gd name="connsiteX4" fmla="*/ 2572 w 183547"/>
              <a:gd name="connsiteY4" fmla="*/ 22527 h 690182"/>
              <a:gd name="connsiteX0" fmla="*/ 6049 w 183547"/>
              <a:gd name="connsiteY0" fmla="*/ 19050 h 690182"/>
              <a:gd name="connsiteX1" fmla="*/ 174022 w 183547"/>
              <a:gd name="connsiteY1" fmla="*/ 0 h 690182"/>
              <a:gd name="connsiteX2" fmla="*/ 183547 w 183547"/>
              <a:gd name="connsiteY2" fmla="*/ 552450 h 690182"/>
              <a:gd name="connsiteX3" fmla="*/ 0 w 183547"/>
              <a:gd name="connsiteY3" fmla="*/ 690182 h 690182"/>
              <a:gd name="connsiteX4" fmla="*/ 6049 w 183547"/>
              <a:gd name="connsiteY4" fmla="*/ 19050 h 690182"/>
              <a:gd name="connsiteX0" fmla="*/ 174 w 184626"/>
              <a:gd name="connsiteY0" fmla="*/ 8619 h 690182"/>
              <a:gd name="connsiteX1" fmla="*/ 175101 w 184626"/>
              <a:gd name="connsiteY1" fmla="*/ 0 h 690182"/>
              <a:gd name="connsiteX2" fmla="*/ 184626 w 184626"/>
              <a:gd name="connsiteY2" fmla="*/ 552450 h 690182"/>
              <a:gd name="connsiteX3" fmla="*/ 1079 w 184626"/>
              <a:gd name="connsiteY3" fmla="*/ 690182 h 690182"/>
              <a:gd name="connsiteX4" fmla="*/ 174 w 184626"/>
              <a:gd name="connsiteY4" fmla="*/ 8619 h 690182"/>
              <a:gd name="connsiteX0" fmla="*/ 174 w 184626"/>
              <a:gd name="connsiteY0" fmla="*/ 19050 h 690182"/>
              <a:gd name="connsiteX1" fmla="*/ 175101 w 184626"/>
              <a:gd name="connsiteY1" fmla="*/ 0 h 690182"/>
              <a:gd name="connsiteX2" fmla="*/ 184626 w 184626"/>
              <a:gd name="connsiteY2" fmla="*/ 552450 h 690182"/>
              <a:gd name="connsiteX3" fmla="*/ 1079 w 184626"/>
              <a:gd name="connsiteY3" fmla="*/ 690182 h 690182"/>
              <a:gd name="connsiteX4" fmla="*/ 174 w 184626"/>
              <a:gd name="connsiteY4" fmla="*/ 19050 h 69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626" h="690182">
                <a:moveTo>
                  <a:pt x="174" y="19050"/>
                </a:moveTo>
                <a:lnTo>
                  <a:pt x="175101" y="0"/>
                </a:lnTo>
                <a:lnTo>
                  <a:pt x="184626" y="552450"/>
                </a:lnTo>
                <a:lnTo>
                  <a:pt x="1079" y="690182"/>
                </a:lnTo>
                <a:cubicBezTo>
                  <a:pt x="1936" y="467630"/>
                  <a:pt x="-683" y="241602"/>
                  <a:pt x="174" y="19050"/>
                </a:cubicBezTo>
                <a:close/>
              </a:path>
            </a:pathLst>
          </a:custGeom>
          <a:gradFill flip="none" rotWithShape="1">
            <a:gsLst>
              <a:gs pos="0">
                <a:srgbClr val="65C0AE">
                  <a:shade val="30000"/>
                  <a:satMod val="115000"/>
                </a:srgbClr>
              </a:gs>
              <a:gs pos="50000">
                <a:srgbClr val="65C0AE">
                  <a:shade val="67500"/>
                  <a:satMod val="115000"/>
                </a:srgbClr>
              </a:gs>
              <a:gs pos="100000">
                <a:srgbClr val="65C0AE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08" name="组合 107"/>
          <p:cNvGrpSpPr/>
          <p:nvPr/>
        </p:nvGrpSpPr>
        <p:grpSpPr>
          <a:xfrm>
            <a:off x="3436729" y="4949483"/>
            <a:ext cx="905636" cy="736870"/>
            <a:chOff x="5690018" y="933112"/>
            <a:chExt cx="5181982" cy="4098101"/>
          </a:xfrm>
        </p:grpSpPr>
        <p:sp>
          <p:nvSpPr>
            <p:cNvPr id="111" name="图文框 110"/>
            <p:cNvSpPr/>
            <p:nvPr/>
          </p:nvSpPr>
          <p:spPr>
            <a:xfrm rot="16200000" flipH="1">
              <a:off x="6598187" y="879112"/>
              <a:ext cx="3744000" cy="3852000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65C0AE"/>
                </a:gs>
                <a:gs pos="61000">
                  <a:srgbClr val="BD298A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800">
                <a:solidFill>
                  <a:schemeClr val="tx1"/>
                </a:solidFill>
              </a:endParaRPr>
            </a:p>
          </p:txBody>
        </p:sp>
        <p:sp>
          <p:nvSpPr>
            <p:cNvPr id="113" name="文本框 9"/>
            <p:cNvSpPr txBox="1"/>
            <p:nvPr/>
          </p:nvSpPr>
          <p:spPr>
            <a:xfrm flipH="1">
              <a:off x="5690018" y="1287213"/>
              <a:ext cx="5181982" cy="3744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/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4800" i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4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080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7798" cy="68580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6262612" y="1287213"/>
            <a:ext cx="3852000" cy="3744000"/>
            <a:chOff x="6262612" y="1287213"/>
            <a:chExt cx="3852000" cy="3744000"/>
          </a:xfrm>
        </p:grpSpPr>
        <p:sp>
          <p:nvSpPr>
            <p:cNvPr id="8" name="图文框 7"/>
            <p:cNvSpPr/>
            <p:nvPr/>
          </p:nvSpPr>
          <p:spPr>
            <a:xfrm rot="16200000" flipH="1">
              <a:off x="6525241" y="1477614"/>
              <a:ext cx="3218448" cy="3180548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FBC221"/>
                </a:gs>
                <a:gs pos="61000">
                  <a:srgbClr val="E71B66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文本框 9"/>
            <p:cNvSpPr txBox="1"/>
            <p:nvPr/>
          </p:nvSpPr>
          <p:spPr>
            <a:xfrm flipH="1">
              <a:off x="6262612" y="1287213"/>
              <a:ext cx="3852000" cy="3744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/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23900" i="1" dirty="0" smtClean="0">
                  <a:latin typeface="Impact" panose="020B080603090205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23900" i="1" dirty="0"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11"/>
          <p:cNvSpPr txBox="1"/>
          <p:nvPr/>
        </p:nvSpPr>
        <p:spPr>
          <a:xfrm>
            <a:off x="1054914" y="2587459"/>
            <a:ext cx="54879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前端部分</a:t>
            </a:r>
            <a:endParaRPr lang="zh-CN" alt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461889" y="3714630"/>
            <a:ext cx="917204" cy="741071"/>
            <a:chOff x="4047721" y="1765421"/>
            <a:chExt cx="1093322" cy="1030280"/>
          </a:xfrm>
        </p:grpSpPr>
        <p:cxnSp>
          <p:nvCxnSpPr>
            <p:cNvPr id="12" name="直接连接符 11"/>
            <p:cNvCxnSpPr/>
            <p:nvPr/>
          </p:nvCxnSpPr>
          <p:spPr>
            <a:xfrm rot="286019" flipH="1">
              <a:off x="4047721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rot="286019" flipH="1">
              <a:off x="420937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rot="286019" flipH="1">
              <a:off x="437102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剪去对角的矩形 14"/>
          <p:cNvSpPr/>
          <p:nvPr/>
        </p:nvSpPr>
        <p:spPr>
          <a:xfrm flipH="1">
            <a:off x="1826415" y="1733328"/>
            <a:ext cx="2655276" cy="854131"/>
          </a:xfrm>
          <a:prstGeom prst="snip2DiagRect">
            <a:avLst>
              <a:gd name="adj1" fmla="val 0"/>
              <a:gd name="adj2" fmla="val 35909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4516385" y="1657199"/>
            <a:ext cx="1188000" cy="1030280"/>
            <a:chOff x="4047721" y="1765421"/>
            <a:chExt cx="1093322" cy="1030280"/>
          </a:xfrm>
        </p:grpSpPr>
        <p:cxnSp>
          <p:nvCxnSpPr>
            <p:cNvPr id="17" name="直接连接符 16"/>
            <p:cNvCxnSpPr/>
            <p:nvPr/>
          </p:nvCxnSpPr>
          <p:spPr>
            <a:xfrm rot="286019" flipH="1">
              <a:off x="4047721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rot="286019" flipH="1">
              <a:off x="420937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rot="286019" flipH="1">
              <a:off x="437102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5033249" y="1657199"/>
            <a:ext cx="1188000" cy="1030280"/>
            <a:chOff x="4047721" y="1765421"/>
            <a:chExt cx="1093322" cy="1030280"/>
          </a:xfrm>
        </p:grpSpPr>
        <p:cxnSp>
          <p:nvCxnSpPr>
            <p:cNvPr id="21" name="直接连接符 20"/>
            <p:cNvCxnSpPr/>
            <p:nvPr/>
          </p:nvCxnSpPr>
          <p:spPr>
            <a:xfrm rot="286019" flipH="1">
              <a:off x="4047721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286019" flipH="1">
              <a:off x="420937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rot="286019" flipH="1">
              <a:off x="437102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2129362" y="1806450"/>
            <a:ext cx="2067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韩驭洲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135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1" y="-14868"/>
            <a:ext cx="2238180" cy="707947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68904" y="1332843"/>
            <a:ext cx="2101857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900" b="1" dirty="0" smtClean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zh-CN" altLang="en-US" sz="23900" b="1" dirty="0"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1161" y="-14869"/>
            <a:ext cx="2225040" cy="7064155"/>
          </a:xfrm>
          <a:effectLst>
            <a:outerShdw blurRad="114300" dist="114300" dir="10800000" sx="101000" sy="101000" algn="r" rotWithShape="0">
              <a:prstClr val="black">
                <a:alpha val="40000"/>
              </a:prstClr>
            </a:outerShdw>
          </a:effectLst>
        </p:spPr>
      </p:pic>
      <p:sp>
        <p:nvSpPr>
          <p:cNvPr id="11" name="文本框 10"/>
          <p:cNvSpPr txBox="1"/>
          <p:nvPr/>
        </p:nvSpPr>
        <p:spPr>
          <a:xfrm>
            <a:off x="1558602" y="1332843"/>
            <a:ext cx="2701381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900" b="1" dirty="0" smtClean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endParaRPr lang="zh-CN" altLang="en-US" sz="23900" b="1" dirty="0"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2"/>
          <a:stretch/>
        </p:blipFill>
        <p:spPr>
          <a:xfrm>
            <a:off x="3307081" y="-14868"/>
            <a:ext cx="2240279" cy="7065372"/>
          </a:xfrm>
          <a:prstGeom prst="rect">
            <a:avLst/>
          </a:prstGeom>
          <a:effectLst>
            <a:outerShdw blurRad="114300" dist="114300" dir="10800000" sx="101000" sy="101000" algn="r" rotWithShape="0">
              <a:prstClr val="black">
                <a:alpha val="40000"/>
              </a:prstClr>
            </a:outerShdw>
          </a:effectLst>
        </p:spPr>
      </p:pic>
      <p:sp>
        <p:nvSpPr>
          <p:cNvPr id="12" name="文本框 11"/>
          <p:cNvSpPr txBox="1"/>
          <p:nvPr/>
        </p:nvSpPr>
        <p:spPr>
          <a:xfrm>
            <a:off x="3408597" y="1332843"/>
            <a:ext cx="2489784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900" b="1" dirty="0" smtClean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23900" b="1" dirty="0"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68240" y="-14869"/>
            <a:ext cx="2194560" cy="706659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087561" y="1332843"/>
            <a:ext cx="2784737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900" b="1" dirty="0" smtClean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lang="zh-CN" altLang="en-US" sz="23900" b="1" dirty="0"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内容占位符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3680" y="-14869"/>
            <a:ext cx="2240279" cy="7064155"/>
          </a:xfrm>
          <a:prstGeom prst="rect">
            <a:avLst/>
          </a:prstGeom>
          <a:effectLst>
            <a:outerShdw blurRad="114300" dist="114300" dir="10800000" sx="101000" sy="101000" algn="r" rotWithShape="0">
              <a:prstClr val="black">
                <a:alpha val="40000"/>
              </a:prstClr>
            </a:outerShdw>
          </a:effectLst>
        </p:spPr>
      </p:pic>
      <p:sp>
        <p:nvSpPr>
          <p:cNvPr id="14" name="文本框 13"/>
          <p:cNvSpPr txBox="1"/>
          <p:nvPr/>
        </p:nvSpPr>
        <p:spPr>
          <a:xfrm>
            <a:off x="6717975" y="1332843"/>
            <a:ext cx="230864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900" b="1" dirty="0" smtClean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endParaRPr lang="zh-CN" altLang="en-US" sz="23900" b="1" dirty="0"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47"/>
          <a:stretch/>
        </p:blipFill>
        <p:spPr>
          <a:xfrm>
            <a:off x="8244839" y="-14869"/>
            <a:ext cx="2240281" cy="7065373"/>
          </a:xfrm>
          <a:prstGeom prst="rect">
            <a:avLst/>
          </a:prstGeom>
          <a:effectLst>
            <a:outerShdw blurRad="114300" dist="114300" dir="10800000" sx="101000" sy="101000" algn="r" rotWithShape="0">
              <a:prstClr val="black">
                <a:alpha val="40000"/>
              </a:prstClr>
            </a:outerShdw>
          </a:effectLst>
        </p:spPr>
      </p:pic>
      <p:sp>
        <p:nvSpPr>
          <p:cNvPr id="15" name="文本框 14"/>
          <p:cNvSpPr txBox="1"/>
          <p:nvPr/>
        </p:nvSpPr>
        <p:spPr>
          <a:xfrm>
            <a:off x="8595696" y="1332843"/>
            <a:ext cx="2028119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900" b="1" dirty="0" smtClean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CN" altLang="en-US" sz="23900" b="1" dirty="0"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2"/>
          <a:stretch/>
        </p:blipFill>
        <p:spPr>
          <a:xfrm>
            <a:off x="9905998" y="-14868"/>
            <a:ext cx="2286002" cy="7065372"/>
          </a:xfrm>
          <a:prstGeom prst="rect">
            <a:avLst/>
          </a:prstGeom>
          <a:effectLst>
            <a:outerShdw blurRad="114300" dist="114300" dir="10800000" sx="101000" sy="101000" algn="r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9644409" y="1332843"/>
            <a:ext cx="3249608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900" b="1" dirty="0" smtClean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23900" b="1" dirty="0"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771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任意多边形 134"/>
          <p:cNvSpPr/>
          <p:nvPr/>
        </p:nvSpPr>
        <p:spPr>
          <a:xfrm>
            <a:off x="1065597" y="3579767"/>
            <a:ext cx="1257300" cy="419100"/>
          </a:xfrm>
          <a:custGeom>
            <a:avLst/>
            <a:gdLst>
              <a:gd name="connsiteX0" fmla="*/ 0 w 1257300"/>
              <a:gd name="connsiteY0" fmla="*/ 123825 h 419100"/>
              <a:gd name="connsiteX1" fmla="*/ 1257300 w 1257300"/>
              <a:gd name="connsiteY1" fmla="*/ 0 h 419100"/>
              <a:gd name="connsiteX2" fmla="*/ 1247775 w 1257300"/>
              <a:gd name="connsiteY2" fmla="*/ 314325 h 419100"/>
              <a:gd name="connsiteX3" fmla="*/ 0 w 1257300"/>
              <a:gd name="connsiteY3" fmla="*/ 419100 h 419100"/>
              <a:gd name="connsiteX4" fmla="*/ 0 w 1257300"/>
              <a:gd name="connsiteY4" fmla="*/ 123825 h 419100"/>
              <a:gd name="connsiteX0" fmla="*/ 0 w 1257300"/>
              <a:gd name="connsiteY0" fmla="*/ 123825 h 419100"/>
              <a:gd name="connsiteX1" fmla="*/ 1257300 w 1257300"/>
              <a:gd name="connsiteY1" fmla="*/ 0 h 419100"/>
              <a:gd name="connsiteX2" fmla="*/ 1256828 w 1257300"/>
              <a:gd name="connsiteY2" fmla="*/ 308289 h 419100"/>
              <a:gd name="connsiteX3" fmla="*/ 0 w 1257300"/>
              <a:gd name="connsiteY3" fmla="*/ 419100 h 419100"/>
              <a:gd name="connsiteX4" fmla="*/ 0 w 1257300"/>
              <a:gd name="connsiteY4" fmla="*/ 123825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7300" h="419100">
                <a:moveTo>
                  <a:pt x="0" y="123825"/>
                </a:moveTo>
                <a:lnTo>
                  <a:pt x="1257300" y="0"/>
                </a:lnTo>
                <a:cubicBezTo>
                  <a:pt x="1257143" y="102763"/>
                  <a:pt x="1256985" y="205526"/>
                  <a:pt x="1256828" y="308289"/>
                </a:cubicBezTo>
                <a:lnTo>
                  <a:pt x="0" y="419100"/>
                </a:lnTo>
                <a:lnTo>
                  <a:pt x="0" y="123825"/>
                </a:lnTo>
                <a:close/>
              </a:path>
            </a:pathLst>
          </a:custGeom>
          <a:solidFill>
            <a:srgbClr val="65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1" name="组合 130"/>
          <p:cNvGrpSpPr/>
          <p:nvPr/>
        </p:nvGrpSpPr>
        <p:grpSpPr>
          <a:xfrm flipH="1">
            <a:off x="7346180" y="3549277"/>
            <a:ext cx="3775955" cy="632198"/>
            <a:chOff x="6234208" y="3472937"/>
            <a:chExt cx="3775955" cy="422317"/>
          </a:xfrm>
        </p:grpSpPr>
        <p:sp>
          <p:nvSpPr>
            <p:cNvPr id="132" name="任意多边形 131"/>
            <p:cNvSpPr/>
            <p:nvPr/>
          </p:nvSpPr>
          <p:spPr>
            <a:xfrm>
              <a:off x="6234208" y="3476154"/>
              <a:ext cx="1257300" cy="419100"/>
            </a:xfrm>
            <a:custGeom>
              <a:avLst/>
              <a:gdLst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47775 w 1257300"/>
                <a:gd name="connsiteY2" fmla="*/ 314325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56828 w 1257300"/>
                <a:gd name="connsiteY2" fmla="*/ 308289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419100">
                  <a:moveTo>
                    <a:pt x="0" y="123825"/>
                  </a:moveTo>
                  <a:lnTo>
                    <a:pt x="1257300" y="0"/>
                  </a:lnTo>
                  <a:cubicBezTo>
                    <a:pt x="1257143" y="102763"/>
                    <a:pt x="1256985" y="205526"/>
                    <a:pt x="1256828" y="308289"/>
                  </a:cubicBezTo>
                  <a:lnTo>
                    <a:pt x="0" y="419100"/>
                  </a:lnTo>
                  <a:lnTo>
                    <a:pt x="0" y="123825"/>
                  </a:lnTo>
                  <a:close/>
                </a:path>
              </a:pathLst>
            </a:custGeom>
            <a:solidFill>
              <a:srgbClr val="F79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任意多边形 132"/>
            <p:cNvSpPr/>
            <p:nvPr/>
          </p:nvSpPr>
          <p:spPr>
            <a:xfrm>
              <a:off x="7491509" y="3473606"/>
              <a:ext cx="1270880" cy="419571"/>
            </a:xfrm>
            <a:custGeom>
              <a:avLst/>
              <a:gdLst>
                <a:gd name="connsiteX0" fmla="*/ 9525 w 1257300"/>
                <a:gd name="connsiteY0" fmla="*/ 0 h 428625"/>
                <a:gd name="connsiteX1" fmla="*/ 0 w 1257300"/>
                <a:gd name="connsiteY1" fmla="*/ 314325 h 428625"/>
                <a:gd name="connsiteX2" fmla="*/ 1257300 w 1257300"/>
                <a:gd name="connsiteY2" fmla="*/ 428625 h 428625"/>
                <a:gd name="connsiteX3" fmla="*/ 1247775 w 1257300"/>
                <a:gd name="connsiteY3" fmla="*/ 123825 h 428625"/>
                <a:gd name="connsiteX4" fmla="*/ 9525 w 1257300"/>
                <a:gd name="connsiteY4" fmla="*/ 0 h 428625"/>
                <a:gd name="connsiteX0" fmla="*/ 0 w 1247775"/>
                <a:gd name="connsiteY0" fmla="*/ 0 h 428625"/>
                <a:gd name="connsiteX1" fmla="*/ 26689 w 1247775"/>
                <a:gd name="connsiteY1" fmla="*/ 302254 h 428625"/>
                <a:gd name="connsiteX2" fmla="*/ 1247775 w 1247775"/>
                <a:gd name="connsiteY2" fmla="*/ 428625 h 428625"/>
                <a:gd name="connsiteX3" fmla="*/ 1238250 w 1247775"/>
                <a:gd name="connsiteY3" fmla="*/ 123825 h 428625"/>
                <a:gd name="connsiteX4" fmla="*/ 0 w 1247775"/>
                <a:gd name="connsiteY4" fmla="*/ 0 h 428625"/>
                <a:gd name="connsiteX0" fmla="*/ 9525 w 1257300"/>
                <a:gd name="connsiteY0" fmla="*/ 0 h 428625"/>
                <a:gd name="connsiteX1" fmla="*/ 0 w 1257300"/>
                <a:gd name="connsiteY1" fmla="*/ 323379 h 428625"/>
                <a:gd name="connsiteX2" fmla="*/ 1257300 w 1257300"/>
                <a:gd name="connsiteY2" fmla="*/ 428625 h 428625"/>
                <a:gd name="connsiteX3" fmla="*/ 1247775 w 1257300"/>
                <a:gd name="connsiteY3" fmla="*/ 123825 h 428625"/>
                <a:gd name="connsiteX4" fmla="*/ 9525 w 1257300"/>
                <a:gd name="connsiteY4" fmla="*/ 0 h 428625"/>
                <a:gd name="connsiteX0" fmla="*/ 30650 w 1257300"/>
                <a:gd name="connsiteY0" fmla="*/ 0 h 380340"/>
                <a:gd name="connsiteX1" fmla="*/ 0 w 1257300"/>
                <a:gd name="connsiteY1" fmla="*/ 275094 h 380340"/>
                <a:gd name="connsiteX2" fmla="*/ 1257300 w 1257300"/>
                <a:gd name="connsiteY2" fmla="*/ 380340 h 380340"/>
                <a:gd name="connsiteX3" fmla="*/ 1247775 w 1257300"/>
                <a:gd name="connsiteY3" fmla="*/ 75540 h 380340"/>
                <a:gd name="connsiteX4" fmla="*/ 30650 w 1257300"/>
                <a:gd name="connsiteY4" fmla="*/ 0 h 380340"/>
                <a:gd name="connsiteX0" fmla="*/ 15561 w 1257300"/>
                <a:gd name="connsiteY0" fmla="*/ 0 h 413536"/>
                <a:gd name="connsiteX1" fmla="*/ 0 w 1257300"/>
                <a:gd name="connsiteY1" fmla="*/ 308290 h 413536"/>
                <a:gd name="connsiteX2" fmla="*/ 1257300 w 1257300"/>
                <a:gd name="connsiteY2" fmla="*/ 413536 h 413536"/>
                <a:gd name="connsiteX3" fmla="*/ 1247775 w 1257300"/>
                <a:gd name="connsiteY3" fmla="*/ 108736 h 413536"/>
                <a:gd name="connsiteX4" fmla="*/ 15561 w 1257300"/>
                <a:gd name="connsiteY4" fmla="*/ 0 h 413536"/>
                <a:gd name="connsiteX0" fmla="*/ 6507 w 1248246"/>
                <a:gd name="connsiteY0" fmla="*/ 0 h 413536"/>
                <a:gd name="connsiteX1" fmla="*/ 0 w 1248246"/>
                <a:gd name="connsiteY1" fmla="*/ 308290 h 413536"/>
                <a:gd name="connsiteX2" fmla="*/ 1248246 w 1248246"/>
                <a:gd name="connsiteY2" fmla="*/ 413536 h 413536"/>
                <a:gd name="connsiteX3" fmla="*/ 1238721 w 1248246"/>
                <a:gd name="connsiteY3" fmla="*/ 108736 h 413536"/>
                <a:gd name="connsiteX4" fmla="*/ 6507 w 1248246"/>
                <a:gd name="connsiteY4" fmla="*/ 0 h 413536"/>
                <a:gd name="connsiteX0" fmla="*/ 15561 w 1257300"/>
                <a:gd name="connsiteY0" fmla="*/ 0 h 413536"/>
                <a:gd name="connsiteX1" fmla="*/ 0 w 1257300"/>
                <a:gd name="connsiteY1" fmla="*/ 299237 h 413536"/>
                <a:gd name="connsiteX2" fmla="*/ 1257300 w 1257300"/>
                <a:gd name="connsiteY2" fmla="*/ 413536 h 413536"/>
                <a:gd name="connsiteX3" fmla="*/ 1247775 w 1257300"/>
                <a:gd name="connsiteY3" fmla="*/ 108736 h 413536"/>
                <a:gd name="connsiteX4" fmla="*/ 15561 w 1257300"/>
                <a:gd name="connsiteY4" fmla="*/ 0 h 413536"/>
                <a:gd name="connsiteX0" fmla="*/ 6507 w 1257300"/>
                <a:gd name="connsiteY0" fmla="*/ 0 h 419571"/>
                <a:gd name="connsiteX1" fmla="*/ 0 w 1257300"/>
                <a:gd name="connsiteY1" fmla="*/ 305272 h 419571"/>
                <a:gd name="connsiteX2" fmla="*/ 1257300 w 1257300"/>
                <a:gd name="connsiteY2" fmla="*/ 419571 h 419571"/>
                <a:gd name="connsiteX3" fmla="*/ 1247775 w 1257300"/>
                <a:gd name="connsiteY3" fmla="*/ 114771 h 419571"/>
                <a:gd name="connsiteX4" fmla="*/ 6507 w 1257300"/>
                <a:gd name="connsiteY4" fmla="*/ 0 h 419571"/>
                <a:gd name="connsiteX0" fmla="*/ 6507 w 1257300"/>
                <a:gd name="connsiteY0" fmla="*/ 0 h 419571"/>
                <a:gd name="connsiteX1" fmla="*/ 0 w 1257300"/>
                <a:gd name="connsiteY1" fmla="*/ 314325 h 419571"/>
                <a:gd name="connsiteX2" fmla="*/ 1257300 w 1257300"/>
                <a:gd name="connsiteY2" fmla="*/ 419571 h 419571"/>
                <a:gd name="connsiteX3" fmla="*/ 1247775 w 1257300"/>
                <a:gd name="connsiteY3" fmla="*/ 114771 h 419571"/>
                <a:gd name="connsiteX4" fmla="*/ 6507 w 1257300"/>
                <a:gd name="connsiteY4" fmla="*/ 0 h 419571"/>
                <a:gd name="connsiteX0" fmla="*/ 471 w 1251264"/>
                <a:gd name="connsiteY0" fmla="*/ 0 h 419571"/>
                <a:gd name="connsiteX1" fmla="*/ 0 w 1251264"/>
                <a:gd name="connsiteY1" fmla="*/ 311308 h 419571"/>
                <a:gd name="connsiteX2" fmla="*/ 1251264 w 1251264"/>
                <a:gd name="connsiteY2" fmla="*/ 419571 h 419571"/>
                <a:gd name="connsiteX3" fmla="*/ 1241739 w 1251264"/>
                <a:gd name="connsiteY3" fmla="*/ 114771 h 419571"/>
                <a:gd name="connsiteX4" fmla="*/ 471 w 1251264"/>
                <a:gd name="connsiteY4" fmla="*/ 0 h 419571"/>
                <a:gd name="connsiteX0" fmla="*/ 1509 w 1252302"/>
                <a:gd name="connsiteY0" fmla="*/ 0 h 419571"/>
                <a:gd name="connsiteX1" fmla="*/ 0 w 1252302"/>
                <a:gd name="connsiteY1" fmla="*/ 312721 h 419571"/>
                <a:gd name="connsiteX2" fmla="*/ 1038 w 1252302"/>
                <a:gd name="connsiteY2" fmla="*/ 311308 h 419571"/>
                <a:gd name="connsiteX3" fmla="*/ 1252302 w 1252302"/>
                <a:gd name="connsiteY3" fmla="*/ 419571 h 419571"/>
                <a:gd name="connsiteX4" fmla="*/ 1242777 w 1252302"/>
                <a:gd name="connsiteY4" fmla="*/ 114771 h 419571"/>
                <a:gd name="connsiteX5" fmla="*/ 1509 w 1252302"/>
                <a:gd name="connsiteY5" fmla="*/ 0 h 419571"/>
                <a:gd name="connsiteX0" fmla="*/ 1509 w 1254848"/>
                <a:gd name="connsiteY0" fmla="*/ 0 h 419571"/>
                <a:gd name="connsiteX1" fmla="*/ 0 w 1254848"/>
                <a:gd name="connsiteY1" fmla="*/ 312721 h 419571"/>
                <a:gd name="connsiteX2" fmla="*/ 1038 w 1254848"/>
                <a:gd name="connsiteY2" fmla="*/ 311308 h 419571"/>
                <a:gd name="connsiteX3" fmla="*/ 1252302 w 1254848"/>
                <a:gd name="connsiteY3" fmla="*/ 419571 h 419571"/>
                <a:gd name="connsiteX4" fmla="*/ 1254848 w 1254848"/>
                <a:gd name="connsiteY4" fmla="*/ 123825 h 419571"/>
                <a:gd name="connsiteX5" fmla="*/ 1509 w 1254848"/>
                <a:gd name="connsiteY5" fmla="*/ 0 h 41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848" h="419571">
                  <a:moveTo>
                    <a:pt x="1509" y="0"/>
                  </a:moveTo>
                  <a:cubicBezTo>
                    <a:pt x="1006" y="99211"/>
                    <a:pt x="503" y="213510"/>
                    <a:pt x="0" y="312721"/>
                  </a:cubicBezTo>
                  <a:lnTo>
                    <a:pt x="1038" y="311308"/>
                  </a:lnTo>
                  <a:lnTo>
                    <a:pt x="1252302" y="419571"/>
                  </a:lnTo>
                  <a:cubicBezTo>
                    <a:pt x="1253151" y="320989"/>
                    <a:pt x="1253999" y="222407"/>
                    <a:pt x="1254848" y="123825"/>
                  </a:cubicBezTo>
                  <a:lnTo>
                    <a:pt x="1509" y="0"/>
                  </a:lnTo>
                  <a:close/>
                </a:path>
              </a:pathLst>
            </a:custGeom>
            <a:solidFill>
              <a:srgbClr val="C55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</a:t>
              </a:r>
              <a:endParaRPr lang="zh-CN" altLang="en-US" dirty="0"/>
            </a:p>
          </p:txBody>
        </p:sp>
        <p:sp>
          <p:nvSpPr>
            <p:cNvPr id="134" name="任意多边形 133"/>
            <p:cNvSpPr/>
            <p:nvPr/>
          </p:nvSpPr>
          <p:spPr>
            <a:xfrm>
              <a:off x="8752863" y="3472937"/>
              <a:ext cx="1257300" cy="419100"/>
            </a:xfrm>
            <a:custGeom>
              <a:avLst/>
              <a:gdLst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47775 w 1257300"/>
                <a:gd name="connsiteY2" fmla="*/ 314325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56828 w 1257300"/>
                <a:gd name="connsiteY2" fmla="*/ 308289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419100">
                  <a:moveTo>
                    <a:pt x="0" y="123825"/>
                  </a:moveTo>
                  <a:lnTo>
                    <a:pt x="1257300" y="0"/>
                  </a:lnTo>
                  <a:cubicBezTo>
                    <a:pt x="1257143" y="102763"/>
                    <a:pt x="1256985" y="205526"/>
                    <a:pt x="1256828" y="308289"/>
                  </a:cubicBezTo>
                  <a:lnTo>
                    <a:pt x="0" y="419100"/>
                  </a:lnTo>
                  <a:lnTo>
                    <a:pt x="0" y="123825"/>
                  </a:lnTo>
                  <a:close/>
                </a:path>
              </a:pathLst>
            </a:custGeom>
            <a:solidFill>
              <a:srgbClr val="F79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 flipH="1">
            <a:off x="6094350" y="2819402"/>
            <a:ext cx="2499605" cy="709515"/>
            <a:chOff x="6243733" y="3472279"/>
            <a:chExt cx="2499605" cy="420898"/>
          </a:xfrm>
        </p:grpSpPr>
        <p:sp>
          <p:nvSpPr>
            <p:cNvPr id="125" name="任意多边形 124"/>
            <p:cNvSpPr/>
            <p:nvPr/>
          </p:nvSpPr>
          <p:spPr>
            <a:xfrm>
              <a:off x="6243733" y="3472279"/>
              <a:ext cx="1257300" cy="419100"/>
            </a:xfrm>
            <a:custGeom>
              <a:avLst/>
              <a:gdLst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47775 w 1257300"/>
                <a:gd name="connsiteY2" fmla="*/ 314325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56828 w 1257300"/>
                <a:gd name="connsiteY2" fmla="*/ 308289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419100">
                  <a:moveTo>
                    <a:pt x="0" y="123825"/>
                  </a:moveTo>
                  <a:lnTo>
                    <a:pt x="1257300" y="0"/>
                  </a:lnTo>
                  <a:cubicBezTo>
                    <a:pt x="1257143" y="102763"/>
                    <a:pt x="1256985" y="205526"/>
                    <a:pt x="1256828" y="308289"/>
                  </a:cubicBezTo>
                  <a:lnTo>
                    <a:pt x="0" y="419100"/>
                  </a:lnTo>
                  <a:lnTo>
                    <a:pt x="0" y="123825"/>
                  </a:lnTo>
                  <a:close/>
                </a:path>
              </a:pathLst>
            </a:custGeom>
            <a:solidFill>
              <a:srgbClr val="BD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任意多边形 125"/>
            <p:cNvSpPr/>
            <p:nvPr/>
          </p:nvSpPr>
          <p:spPr>
            <a:xfrm>
              <a:off x="7488490" y="3473606"/>
              <a:ext cx="1254848" cy="419571"/>
            </a:xfrm>
            <a:custGeom>
              <a:avLst/>
              <a:gdLst>
                <a:gd name="connsiteX0" fmla="*/ 9525 w 1257300"/>
                <a:gd name="connsiteY0" fmla="*/ 0 h 428625"/>
                <a:gd name="connsiteX1" fmla="*/ 0 w 1257300"/>
                <a:gd name="connsiteY1" fmla="*/ 314325 h 428625"/>
                <a:gd name="connsiteX2" fmla="*/ 1257300 w 1257300"/>
                <a:gd name="connsiteY2" fmla="*/ 428625 h 428625"/>
                <a:gd name="connsiteX3" fmla="*/ 1247775 w 1257300"/>
                <a:gd name="connsiteY3" fmla="*/ 123825 h 428625"/>
                <a:gd name="connsiteX4" fmla="*/ 9525 w 1257300"/>
                <a:gd name="connsiteY4" fmla="*/ 0 h 428625"/>
                <a:gd name="connsiteX0" fmla="*/ 0 w 1247775"/>
                <a:gd name="connsiteY0" fmla="*/ 0 h 428625"/>
                <a:gd name="connsiteX1" fmla="*/ 26689 w 1247775"/>
                <a:gd name="connsiteY1" fmla="*/ 302254 h 428625"/>
                <a:gd name="connsiteX2" fmla="*/ 1247775 w 1247775"/>
                <a:gd name="connsiteY2" fmla="*/ 428625 h 428625"/>
                <a:gd name="connsiteX3" fmla="*/ 1238250 w 1247775"/>
                <a:gd name="connsiteY3" fmla="*/ 123825 h 428625"/>
                <a:gd name="connsiteX4" fmla="*/ 0 w 1247775"/>
                <a:gd name="connsiteY4" fmla="*/ 0 h 428625"/>
                <a:gd name="connsiteX0" fmla="*/ 9525 w 1257300"/>
                <a:gd name="connsiteY0" fmla="*/ 0 h 428625"/>
                <a:gd name="connsiteX1" fmla="*/ 0 w 1257300"/>
                <a:gd name="connsiteY1" fmla="*/ 323379 h 428625"/>
                <a:gd name="connsiteX2" fmla="*/ 1257300 w 1257300"/>
                <a:gd name="connsiteY2" fmla="*/ 428625 h 428625"/>
                <a:gd name="connsiteX3" fmla="*/ 1247775 w 1257300"/>
                <a:gd name="connsiteY3" fmla="*/ 123825 h 428625"/>
                <a:gd name="connsiteX4" fmla="*/ 9525 w 1257300"/>
                <a:gd name="connsiteY4" fmla="*/ 0 h 428625"/>
                <a:gd name="connsiteX0" fmla="*/ 30650 w 1257300"/>
                <a:gd name="connsiteY0" fmla="*/ 0 h 380340"/>
                <a:gd name="connsiteX1" fmla="*/ 0 w 1257300"/>
                <a:gd name="connsiteY1" fmla="*/ 275094 h 380340"/>
                <a:gd name="connsiteX2" fmla="*/ 1257300 w 1257300"/>
                <a:gd name="connsiteY2" fmla="*/ 380340 h 380340"/>
                <a:gd name="connsiteX3" fmla="*/ 1247775 w 1257300"/>
                <a:gd name="connsiteY3" fmla="*/ 75540 h 380340"/>
                <a:gd name="connsiteX4" fmla="*/ 30650 w 1257300"/>
                <a:gd name="connsiteY4" fmla="*/ 0 h 380340"/>
                <a:gd name="connsiteX0" fmla="*/ 15561 w 1257300"/>
                <a:gd name="connsiteY0" fmla="*/ 0 h 413536"/>
                <a:gd name="connsiteX1" fmla="*/ 0 w 1257300"/>
                <a:gd name="connsiteY1" fmla="*/ 308290 h 413536"/>
                <a:gd name="connsiteX2" fmla="*/ 1257300 w 1257300"/>
                <a:gd name="connsiteY2" fmla="*/ 413536 h 413536"/>
                <a:gd name="connsiteX3" fmla="*/ 1247775 w 1257300"/>
                <a:gd name="connsiteY3" fmla="*/ 108736 h 413536"/>
                <a:gd name="connsiteX4" fmla="*/ 15561 w 1257300"/>
                <a:gd name="connsiteY4" fmla="*/ 0 h 413536"/>
                <a:gd name="connsiteX0" fmla="*/ 6507 w 1248246"/>
                <a:gd name="connsiteY0" fmla="*/ 0 h 413536"/>
                <a:gd name="connsiteX1" fmla="*/ 0 w 1248246"/>
                <a:gd name="connsiteY1" fmla="*/ 308290 h 413536"/>
                <a:gd name="connsiteX2" fmla="*/ 1248246 w 1248246"/>
                <a:gd name="connsiteY2" fmla="*/ 413536 h 413536"/>
                <a:gd name="connsiteX3" fmla="*/ 1238721 w 1248246"/>
                <a:gd name="connsiteY3" fmla="*/ 108736 h 413536"/>
                <a:gd name="connsiteX4" fmla="*/ 6507 w 1248246"/>
                <a:gd name="connsiteY4" fmla="*/ 0 h 413536"/>
                <a:gd name="connsiteX0" fmla="*/ 15561 w 1257300"/>
                <a:gd name="connsiteY0" fmla="*/ 0 h 413536"/>
                <a:gd name="connsiteX1" fmla="*/ 0 w 1257300"/>
                <a:gd name="connsiteY1" fmla="*/ 299237 h 413536"/>
                <a:gd name="connsiteX2" fmla="*/ 1257300 w 1257300"/>
                <a:gd name="connsiteY2" fmla="*/ 413536 h 413536"/>
                <a:gd name="connsiteX3" fmla="*/ 1247775 w 1257300"/>
                <a:gd name="connsiteY3" fmla="*/ 108736 h 413536"/>
                <a:gd name="connsiteX4" fmla="*/ 15561 w 1257300"/>
                <a:gd name="connsiteY4" fmla="*/ 0 h 413536"/>
                <a:gd name="connsiteX0" fmla="*/ 6507 w 1257300"/>
                <a:gd name="connsiteY0" fmla="*/ 0 h 419571"/>
                <a:gd name="connsiteX1" fmla="*/ 0 w 1257300"/>
                <a:gd name="connsiteY1" fmla="*/ 305272 h 419571"/>
                <a:gd name="connsiteX2" fmla="*/ 1257300 w 1257300"/>
                <a:gd name="connsiteY2" fmla="*/ 419571 h 419571"/>
                <a:gd name="connsiteX3" fmla="*/ 1247775 w 1257300"/>
                <a:gd name="connsiteY3" fmla="*/ 114771 h 419571"/>
                <a:gd name="connsiteX4" fmla="*/ 6507 w 1257300"/>
                <a:gd name="connsiteY4" fmla="*/ 0 h 419571"/>
                <a:gd name="connsiteX0" fmla="*/ 6507 w 1257300"/>
                <a:gd name="connsiteY0" fmla="*/ 0 h 419571"/>
                <a:gd name="connsiteX1" fmla="*/ 0 w 1257300"/>
                <a:gd name="connsiteY1" fmla="*/ 314325 h 419571"/>
                <a:gd name="connsiteX2" fmla="*/ 1257300 w 1257300"/>
                <a:gd name="connsiteY2" fmla="*/ 419571 h 419571"/>
                <a:gd name="connsiteX3" fmla="*/ 1247775 w 1257300"/>
                <a:gd name="connsiteY3" fmla="*/ 114771 h 419571"/>
                <a:gd name="connsiteX4" fmla="*/ 6507 w 1257300"/>
                <a:gd name="connsiteY4" fmla="*/ 0 h 419571"/>
                <a:gd name="connsiteX0" fmla="*/ 471 w 1251264"/>
                <a:gd name="connsiteY0" fmla="*/ 0 h 419571"/>
                <a:gd name="connsiteX1" fmla="*/ 0 w 1251264"/>
                <a:gd name="connsiteY1" fmla="*/ 311308 h 419571"/>
                <a:gd name="connsiteX2" fmla="*/ 1251264 w 1251264"/>
                <a:gd name="connsiteY2" fmla="*/ 419571 h 419571"/>
                <a:gd name="connsiteX3" fmla="*/ 1241739 w 1251264"/>
                <a:gd name="connsiteY3" fmla="*/ 114771 h 419571"/>
                <a:gd name="connsiteX4" fmla="*/ 471 w 1251264"/>
                <a:gd name="connsiteY4" fmla="*/ 0 h 419571"/>
                <a:gd name="connsiteX0" fmla="*/ 1509 w 1252302"/>
                <a:gd name="connsiteY0" fmla="*/ 0 h 419571"/>
                <a:gd name="connsiteX1" fmla="*/ 0 w 1252302"/>
                <a:gd name="connsiteY1" fmla="*/ 312721 h 419571"/>
                <a:gd name="connsiteX2" fmla="*/ 1038 w 1252302"/>
                <a:gd name="connsiteY2" fmla="*/ 311308 h 419571"/>
                <a:gd name="connsiteX3" fmla="*/ 1252302 w 1252302"/>
                <a:gd name="connsiteY3" fmla="*/ 419571 h 419571"/>
                <a:gd name="connsiteX4" fmla="*/ 1242777 w 1252302"/>
                <a:gd name="connsiteY4" fmla="*/ 114771 h 419571"/>
                <a:gd name="connsiteX5" fmla="*/ 1509 w 1252302"/>
                <a:gd name="connsiteY5" fmla="*/ 0 h 419571"/>
                <a:gd name="connsiteX0" fmla="*/ 1509 w 1254848"/>
                <a:gd name="connsiteY0" fmla="*/ 0 h 419571"/>
                <a:gd name="connsiteX1" fmla="*/ 0 w 1254848"/>
                <a:gd name="connsiteY1" fmla="*/ 312721 h 419571"/>
                <a:gd name="connsiteX2" fmla="*/ 1038 w 1254848"/>
                <a:gd name="connsiteY2" fmla="*/ 311308 h 419571"/>
                <a:gd name="connsiteX3" fmla="*/ 1252302 w 1254848"/>
                <a:gd name="connsiteY3" fmla="*/ 419571 h 419571"/>
                <a:gd name="connsiteX4" fmla="*/ 1254848 w 1254848"/>
                <a:gd name="connsiteY4" fmla="*/ 123825 h 419571"/>
                <a:gd name="connsiteX5" fmla="*/ 1509 w 1254848"/>
                <a:gd name="connsiteY5" fmla="*/ 0 h 41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848" h="419571">
                  <a:moveTo>
                    <a:pt x="1509" y="0"/>
                  </a:moveTo>
                  <a:cubicBezTo>
                    <a:pt x="1006" y="99211"/>
                    <a:pt x="503" y="213510"/>
                    <a:pt x="0" y="312721"/>
                  </a:cubicBezTo>
                  <a:lnTo>
                    <a:pt x="1038" y="311308"/>
                  </a:lnTo>
                  <a:lnTo>
                    <a:pt x="1252302" y="419571"/>
                  </a:lnTo>
                  <a:cubicBezTo>
                    <a:pt x="1253151" y="320989"/>
                    <a:pt x="1253999" y="222407"/>
                    <a:pt x="1254848" y="123825"/>
                  </a:cubicBezTo>
                  <a:lnTo>
                    <a:pt x="1509" y="0"/>
                  </a:lnTo>
                  <a:close/>
                </a:path>
              </a:pathLst>
            </a:custGeom>
            <a:solidFill>
              <a:srgbClr val="E71B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</a:t>
              </a:r>
              <a:endParaRPr lang="zh-CN" altLang="en-US" dirty="0"/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3592765" y="3533775"/>
            <a:ext cx="3752850" cy="542258"/>
            <a:chOff x="1093255" y="2637481"/>
            <a:chExt cx="3752850" cy="1083302"/>
          </a:xfrm>
        </p:grpSpPr>
        <p:sp>
          <p:nvSpPr>
            <p:cNvPr id="116" name="任意多边形 115"/>
            <p:cNvSpPr/>
            <p:nvPr/>
          </p:nvSpPr>
          <p:spPr>
            <a:xfrm>
              <a:off x="1093255" y="2638696"/>
              <a:ext cx="1257300" cy="1082086"/>
            </a:xfrm>
            <a:custGeom>
              <a:avLst/>
              <a:gdLst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47775 w 1257300"/>
                <a:gd name="connsiteY2" fmla="*/ 314325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56828 w 1257300"/>
                <a:gd name="connsiteY2" fmla="*/ 308289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419100">
                  <a:moveTo>
                    <a:pt x="0" y="123825"/>
                  </a:moveTo>
                  <a:lnTo>
                    <a:pt x="1257300" y="0"/>
                  </a:lnTo>
                  <a:cubicBezTo>
                    <a:pt x="1257143" y="102763"/>
                    <a:pt x="1256985" y="205526"/>
                    <a:pt x="1256828" y="308289"/>
                  </a:cubicBezTo>
                  <a:lnTo>
                    <a:pt x="0" y="419100"/>
                  </a:lnTo>
                  <a:lnTo>
                    <a:pt x="0" y="123825"/>
                  </a:lnTo>
                  <a:close/>
                </a:path>
              </a:pathLst>
            </a:custGeom>
            <a:solidFill>
              <a:srgbClr val="4C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任意多边形 116"/>
            <p:cNvSpPr/>
            <p:nvPr/>
          </p:nvSpPr>
          <p:spPr>
            <a:xfrm>
              <a:off x="2346028" y="2637481"/>
              <a:ext cx="1254848" cy="1083302"/>
            </a:xfrm>
            <a:custGeom>
              <a:avLst/>
              <a:gdLst>
                <a:gd name="connsiteX0" fmla="*/ 9525 w 1257300"/>
                <a:gd name="connsiteY0" fmla="*/ 0 h 428625"/>
                <a:gd name="connsiteX1" fmla="*/ 0 w 1257300"/>
                <a:gd name="connsiteY1" fmla="*/ 314325 h 428625"/>
                <a:gd name="connsiteX2" fmla="*/ 1257300 w 1257300"/>
                <a:gd name="connsiteY2" fmla="*/ 428625 h 428625"/>
                <a:gd name="connsiteX3" fmla="*/ 1247775 w 1257300"/>
                <a:gd name="connsiteY3" fmla="*/ 123825 h 428625"/>
                <a:gd name="connsiteX4" fmla="*/ 9525 w 1257300"/>
                <a:gd name="connsiteY4" fmla="*/ 0 h 428625"/>
                <a:gd name="connsiteX0" fmla="*/ 0 w 1247775"/>
                <a:gd name="connsiteY0" fmla="*/ 0 h 428625"/>
                <a:gd name="connsiteX1" fmla="*/ 26689 w 1247775"/>
                <a:gd name="connsiteY1" fmla="*/ 302254 h 428625"/>
                <a:gd name="connsiteX2" fmla="*/ 1247775 w 1247775"/>
                <a:gd name="connsiteY2" fmla="*/ 428625 h 428625"/>
                <a:gd name="connsiteX3" fmla="*/ 1238250 w 1247775"/>
                <a:gd name="connsiteY3" fmla="*/ 123825 h 428625"/>
                <a:gd name="connsiteX4" fmla="*/ 0 w 1247775"/>
                <a:gd name="connsiteY4" fmla="*/ 0 h 428625"/>
                <a:gd name="connsiteX0" fmla="*/ 9525 w 1257300"/>
                <a:gd name="connsiteY0" fmla="*/ 0 h 428625"/>
                <a:gd name="connsiteX1" fmla="*/ 0 w 1257300"/>
                <a:gd name="connsiteY1" fmla="*/ 323379 h 428625"/>
                <a:gd name="connsiteX2" fmla="*/ 1257300 w 1257300"/>
                <a:gd name="connsiteY2" fmla="*/ 428625 h 428625"/>
                <a:gd name="connsiteX3" fmla="*/ 1247775 w 1257300"/>
                <a:gd name="connsiteY3" fmla="*/ 123825 h 428625"/>
                <a:gd name="connsiteX4" fmla="*/ 9525 w 1257300"/>
                <a:gd name="connsiteY4" fmla="*/ 0 h 428625"/>
                <a:gd name="connsiteX0" fmla="*/ 30650 w 1257300"/>
                <a:gd name="connsiteY0" fmla="*/ 0 h 380340"/>
                <a:gd name="connsiteX1" fmla="*/ 0 w 1257300"/>
                <a:gd name="connsiteY1" fmla="*/ 275094 h 380340"/>
                <a:gd name="connsiteX2" fmla="*/ 1257300 w 1257300"/>
                <a:gd name="connsiteY2" fmla="*/ 380340 h 380340"/>
                <a:gd name="connsiteX3" fmla="*/ 1247775 w 1257300"/>
                <a:gd name="connsiteY3" fmla="*/ 75540 h 380340"/>
                <a:gd name="connsiteX4" fmla="*/ 30650 w 1257300"/>
                <a:gd name="connsiteY4" fmla="*/ 0 h 380340"/>
                <a:gd name="connsiteX0" fmla="*/ 15561 w 1257300"/>
                <a:gd name="connsiteY0" fmla="*/ 0 h 413536"/>
                <a:gd name="connsiteX1" fmla="*/ 0 w 1257300"/>
                <a:gd name="connsiteY1" fmla="*/ 308290 h 413536"/>
                <a:gd name="connsiteX2" fmla="*/ 1257300 w 1257300"/>
                <a:gd name="connsiteY2" fmla="*/ 413536 h 413536"/>
                <a:gd name="connsiteX3" fmla="*/ 1247775 w 1257300"/>
                <a:gd name="connsiteY3" fmla="*/ 108736 h 413536"/>
                <a:gd name="connsiteX4" fmla="*/ 15561 w 1257300"/>
                <a:gd name="connsiteY4" fmla="*/ 0 h 413536"/>
                <a:gd name="connsiteX0" fmla="*/ 6507 w 1248246"/>
                <a:gd name="connsiteY0" fmla="*/ 0 h 413536"/>
                <a:gd name="connsiteX1" fmla="*/ 0 w 1248246"/>
                <a:gd name="connsiteY1" fmla="*/ 308290 h 413536"/>
                <a:gd name="connsiteX2" fmla="*/ 1248246 w 1248246"/>
                <a:gd name="connsiteY2" fmla="*/ 413536 h 413536"/>
                <a:gd name="connsiteX3" fmla="*/ 1238721 w 1248246"/>
                <a:gd name="connsiteY3" fmla="*/ 108736 h 413536"/>
                <a:gd name="connsiteX4" fmla="*/ 6507 w 1248246"/>
                <a:gd name="connsiteY4" fmla="*/ 0 h 413536"/>
                <a:gd name="connsiteX0" fmla="*/ 15561 w 1257300"/>
                <a:gd name="connsiteY0" fmla="*/ 0 h 413536"/>
                <a:gd name="connsiteX1" fmla="*/ 0 w 1257300"/>
                <a:gd name="connsiteY1" fmla="*/ 299237 h 413536"/>
                <a:gd name="connsiteX2" fmla="*/ 1257300 w 1257300"/>
                <a:gd name="connsiteY2" fmla="*/ 413536 h 413536"/>
                <a:gd name="connsiteX3" fmla="*/ 1247775 w 1257300"/>
                <a:gd name="connsiteY3" fmla="*/ 108736 h 413536"/>
                <a:gd name="connsiteX4" fmla="*/ 15561 w 1257300"/>
                <a:gd name="connsiteY4" fmla="*/ 0 h 413536"/>
                <a:gd name="connsiteX0" fmla="*/ 6507 w 1257300"/>
                <a:gd name="connsiteY0" fmla="*/ 0 h 419571"/>
                <a:gd name="connsiteX1" fmla="*/ 0 w 1257300"/>
                <a:gd name="connsiteY1" fmla="*/ 305272 h 419571"/>
                <a:gd name="connsiteX2" fmla="*/ 1257300 w 1257300"/>
                <a:gd name="connsiteY2" fmla="*/ 419571 h 419571"/>
                <a:gd name="connsiteX3" fmla="*/ 1247775 w 1257300"/>
                <a:gd name="connsiteY3" fmla="*/ 114771 h 419571"/>
                <a:gd name="connsiteX4" fmla="*/ 6507 w 1257300"/>
                <a:gd name="connsiteY4" fmla="*/ 0 h 419571"/>
                <a:gd name="connsiteX0" fmla="*/ 6507 w 1257300"/>
                <a:gd name="connsiteY0" fmla="*/ 0 h 419571"/>
                <a:gd name="connsiteX1" fmla="*/ 0 w 1257300"/>
                <a:gd name="connsiteY1" fmla="*/ 314325 h 419571"/>
                <a:gd name="connsiteX2" fmla="*/ 1257300 w 1257300"/>
                <a:gd name="connsiteY2" fmla="*/ 419571 h 419571"/>
                <a:gd name="connsiteX3" fmla="*/ 1247775 w 1257300"/>
                <a:gd name="connsiteY3" fmla="*/ 114771 h 419571"/>
                <a:gd name="connsiteX4" fmla="*/ 6507 w 1257300"/>
                <a:gd name="connsiteY4" fmla="*/ 0 h 419571"/>
                <a:gd name="connsiteX0" fmla="*/ 471 w 1251264"/>
                <a:gd name="connsiteY0" fmla="*/ 0 h 419571"/>
                <a:gd name="connsiteX1" fmla="*/ 0 w 1251264"/>
                <a:gd name="connsiteY1" fmla="*/ 311308 h 419571"/>
                <a:gd name="connsiteX2" fmla="*/ 1251264 w 1251264"/>
                <a:gd name="connsiteY2" fmla="*/ 419571 h 419571"/>
                <a:gd name="connsiteX3" fmla="*/ 1241739 w 1251264"/>
                <a:gd name="connsiteY3" fmla="*/ 114771 h 419571"/>
                <a:gd name="connsiteX4" fmla="*/ 471 w 1251264"/>
                <a:gd name="connsiteY4" fmla="*/ 0 h 419571"/>
                <a:gd name="connsiteX0" fmla="*/ 1509 w 1252302"/>
                <a:gd name="connsiteY0" fmla="*/ 0 h 419571"/>
                <a:gd name="connsiteX1" fmla="*/ 0 w 1252302"/>
                <a:gd name="connsiteY1" fmla="*/ 312721 h 419571"/>
                <a:gd name="connsiteX2" fmla="*/ 1038 w 1252302"/>
                <a:gd name="connsiteY2" fmla="*/ 311308 h 419571"/>
                <a:gd name="connsiteX3" fmla="*/ 1252302 w 1252302"/>
                <a:gd name="connsiteY3" fmla="*/ 419571 h 419571"/>
                <a:gd name="connsiteX4" fmla="*/ 1242777 w 1252302"/>
                <a:gd name="connsiteY4" fmla="*/ 114771 h 419571"/>
                <a:gd name="connsiteX5" fmla="*/ 1509 w 1252302"/>
                <a:gd name="connsiteY5" fmla="*/ 0 h 419571"/>
                <a:gd name="connsiteX0" fmla="*/ 1509 w 1254848"/>
                <a:gd name="connsiteY0" fmla="*/ 0 h 419571"/>
                <a:gd name="connsiteX1" fmla="*/ 0 w 1254848"/>
                <a:gd name="connsiteY1" fmla="*/ 312721 h 419571"/>
                <a:gd name="connsiteX2" fmla="*/ 1038 w 1254848"/>
                <a:gd name="connsiteY2" fmla="*/ 311308 h 419571"/>
                <a:gd name="connsiteX3" fmla="*/ 1252302 w 1254848"/>
                <a:gd name="connsiteY3" fmla="*/ 419571 h 419571"/>
                <a:gd name="connsiteX4" fmla="*/ 1254848 w 1254848"/>
                <a:gd name="connsiteY4" fmla="*/ 123825 h 419571"/>
                <a:gd name="connsiteX5" fmla="*/ 1509 w 1254848"/>
                <a:gd name="connsiteY5" fmla="*/ 0 h 41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848" h="419571">
                  <a:moveTo>
                    <a:pt x="1509" y="0"/>
                  </a:moveTo>
                  <a:cubicBezTo>
                    <a:pt x="1006" y="99211"/>
                    <a:pt x="503" y="213510"/>
                    <a:pt x="0" y="312721"/>
                  </a:cubicBezTo>
                  <a:lnTo>
                    <a:pt x="1038" y="311308"/>
                  </a:lnTo>
                  <a:lnTo>
                    <a:pt x="1252302" y="419571"/>
                  </a:lnTo>
                  <a:cubicBezTo>
                    <a:pt x="1253151" y="320989"/>
                    <a:pt x="1253999" y="222407"/>
                    <a:pt x="1254848" y="123825"/>
                  </a:cubicBezTo>
                  <a:lnTo>
                    <a:pt x="1509" y="0"/>
                  </a:lnTo>
                  <a:close/>
                </a:path>
              </a:pathLst>
            </a:custGeom>
            <a:solidFill>
              <a:srgbClr val="0698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任意多边形 117"/>
            <p:cNvSpPr/>
            <p:nvPr/>
          </p:nvSpPr>
          <p:spPr>
            <a:xfrm>
              <a:off x="3588805" y="2638225"/>
              <a:ext cx="1257300" cy="1082086"/>
            </a:xfrm>
            <a:custGeom>
              <a:avLst/>
              <a:gdLst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47775 w 1257300"/>
                <a:gd name="connsiteY2" fmla="*/ 314325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56828 w 1257300"/>
                <a:gd name="connsiteY2" fmla="*/ 308289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419100">
                  <a:moveTo>
                    <a:pt x="0" y="123825"/>
                  </a:moveTo>
                  <a:lnTo>
                    <a:pt x="1257300" y="0"/>
                  </a:lnTo>
                  <a:cubicBezTo>
                    <a:pt x="1257143" y="102763"/>
                    <a:pt x="1256985" y="205526"/>
                    <a:pt x="1256828" y="308289"/>
                  </a:cubicBezTo>
                  <a:lnTo>
                    <a:pt x="0" y="419100"/>
                  </a:lnTo>
                  <a:lnTo>
                    <a:pt x="0" y="123825"/>
                  </a:lnTo>
                  <a:close/>
                </a:path>
              </a:pathLst>
            </a:custGeom>
            <a:solidFill>
              <a:srgbClr val="4C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093255" y="3064265"/>
            <a:ext cx="3752850" cy="469509"/>
            <a:chOff x="1093255" y="2637481"/>
            <a:chExt cx="3752850" cy="1083302"/>
          </a:xfrm>
        </p:grpSpPr>
        <p:sp>
          <p:nvSpPr>
            <p:cNvPr id="112" name="任意多边形 111"/>
            <p:cNvSpPr/>
            <p:nvPr/>
          </p:nvSpPr>
          <p:spPr>
            <a:xfrm>
              <a:off x="1093255" y="2638696"/>
              <a:ext cx="1257300" cy="1082086"/>
            </a:xfrm>
            <a:custGeom>
              <a:avLst/>
              <a:gdLst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47775 w 1257300"/>
                <a:gd name="connsiteY2" fmla="*/ 314325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56828 w 1257300"/>
                <a:gd name="connsiteY2" fmla="*/ 308289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419100">
                  <a:moveTo>
                    <a:pt x="0" y="123825"/>
                  </a:moveTo>
                  <a:lnTo>
                    <a:pt x="1257300" y="0"/>
                  </a:lnTo>
                  <a:cubicBezTo>
                    <a:pt x="1257143" y="102763"/>
                    <a:pt x="1256985" y="205526"/>
                    <a:pt x="1256828" y="308289"/>
                  </a:cubicBezTo>
                  <a:lnTo>
                    <a:pt x="0" y="419100"/>
                  </a:lnTo>
                  <a:lnTo>
                    <a:pt x="0" y="123825"/>
                  </a:lnTo>
                  <a:close/>
                </a:path>
              </a:pathLst>
            </a:custGeom>
            <a:solidFill>
              <a:srgbClr val="FB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任意多边形 112"/>
            <p:cNvSpPr/>
            <p:nvPr/>
          </p:nvSpPr>
          <p:spPr>
            <a:xfrm>
              <a:off x="2346028" y="2637481"/>
              <a:ext cx="1254848" cy="1083302"/>
            </a:xfrm>
            <a:custGeom>
              <a:avLst/>
              <a:gdLst>
                <a:gd name="connsiteX0" fmla="*/ 9525 w 1257300"/>
                <a:gd name="connsiteY0" fmla="*/ 0 h 428625"/>
                <a:gd name="connsiteX1" fmla="*/ 0 w 1257300"/>
                <a:gd name="connsiteY1" fmla="*/ 314325 h 428625"/>
                <a:gd name="connsiteX2" fmla="*/ 1257300 w 1257300"/>
                <a:gd name="connsiteY2" fmla="*/ 428625 h 428625"/>
                <a:gd name="connsiteX3" fmla="*/ 1247775 w 1257300"/>
                <a:gd name="connsiteY3" fmla="*/ 123825 h 428625"/>
                <a:gd name="connsiteX4" fmla="*/ 9525 w 1257300"/>
                <a:gd name="connsiteY4" fmla="*/ 0 h 428625"/>
                <a:gd name="connsiteX0" fmla="*/ 0 w 1247775"/>
                <a:gd name="connsiteY0" fmla="*/ 0 h 428625"/>
                <a:gd name="connsiteX1" fmla="*/ 26689 w 1247775"/>
                <a:gd name="connsiteY1" fmla="*/ 302254 h 428625"/>
                <a:gd name="connsiteX2" fmla="*/ 1247775 w 1247775"/>
                <a:gd name="connsiteY2" fmla="*/ 428625 h 428625"/>
                <a:gd name="connsiteX3" fmla="*/ 1238250 w 1247775"/>
                <a:gd name="connsiteY3" fmla="*/ 123825 h 428625"/>
                <a:gd name="connsiteX4" fmla="*/ 0 w 1247775"/>
                <a:gd name="connsiteY4" fmla="*/ 0 h 428625"/>
                <a:gd name="connsiteX0" fmla="*/ 9525 w 1257300"/>
                <a:gd name="connsiteY0" fmla="*/ 0 h 428625"/>
                <a:gd name="connsiteX1" fmla="*/ 0 w 1257300"/>
                <a:gd name="connsiteY1" fmla="*/ 323379 h 428625"/>
                <a:gd name="connsiteX2" fmla="*/ 1257300 w 1257300"/>
                <a:gd name="connsiteY2" fmla="*/ 428625 h 428625"/>
                <a:gd name="connsiteX3" fmla="*/ 1247775 w 1257300"/>
                <a:gd name="connsiteY3" fmla="*/ 123825 h 428625"/>
                <a:gd name="connsiteX4" fmla="*/ 9525 w 1257300"/>
                <a:gd name="connsiteY4" fmla="*/ 0 h 428625"/>
                <a:gd name="connsiteX0" fmla="*/ 30650 w 1257300"/>
                <a:gd name="connsiteY0" fmla="*/ 0 h 380340"/>
                <a:gd name="connsiteX1" fmla="*/ 0 w 1257300"/>
                <a:gd name="connsiteY1" fmla="*/ 275094 h 380340"/>
                <a:gd name="connsiteX2" fmla="*/ 1257300 w 1257300"/>
                <a:gd name="connsiteY2" fmla="*/ 380340 h 380340"/>
                <a:gd name="connsiteX3" fmla="*/ 1247775 w 1257300"/>
                <a:gd name="connsiteY3" fmla="*/ 75540 h 380340"/>
                <a:gd name="connsiteX4" fmla="*/ 30650 w 1257300"/>
                <a:gd name="connsiteY4" fmla="*/ 0 h 380340"/>
                <a:gd name="connsiteX0" fmla="*/ 15561 w 1257300"/>
                <a:gd name="connsiteY0" fmla="*/ 0 h 413536"/>
                <a:gd name="connsiteX1" fmla="*/ 0 w 1257300"/>
                <a:gd name="connsiteY1" fmla="*/ 308290 h 413536"/>
                <a:gd name="connsiteX2" fmla="*/ 1257300 w 1257300"/>
                <a:gd name="connsiteY2" fmla="*/ 413536 h 413536"/>
                <a:gd name="connsiteX3" fmla="*/ 1247775 w 1257300"/>
                <a:gd name="connsiteY3" fmla="*/ 108736 h 413536"/>
                <a:gd name="connsiteX4" fmla="*/ 15561 w 1257300"/>
                <a:gd name="connsiteY4" fmla="*/ 0 h 413536"/>
                <a:gd name="connsiteX0" fmla="*/ 6507 w 1248246"/>
                <a:gd name="connsiteY0" fmla="*/ 0 h 413536"/>
                <a:gd name="connsiteX1" fmla="*/ 0 w 1248246"/>
                <a:gd name="connsiteY1" fmla="*/ 308290 h 413536"/>
                <a:gd name="connsiteX2" fmla="*/ 1248246 w 1248246"/>
                <a:gd name="connsiteY2" fmla="*/ 413536 h 413536"/>
                <a:gd name="connsiteX3" fmla="*/ 1238721 w 1248246"/>
                <a:gd name="connsiteY3" fmla="*/ 108736 h 413536"/>
                <a:gd name="connsiteX4" fmla="*/ 6507 w 1248246"/>
                <a:gd name="connsiteY4" fmla="*/ 0 h 413536"/>
                <a:gd name="connsiteX0" fmla="*/ 15561 w 1257300"/>
                <a:gd name="connsiteY0" fmla="*/ 0 h 413536"/>
                <a:gd name="connsiteX1" fmla="*/ 0 w 1257300"/>
                <a:gd name="connsiteY1" fmla="*/ 299237 h 413536"/>
                <a:gd name="connsiteX2" fmla="*/ 1257300 w 1257300"/>
                <a:gd name="connsiteY2" fmla="*/ 413536 h 413536"/>
                <a:gd name="connsiteX3" fmla="*/ 1247775 w 1257300"/>
                <a:gd name="connsiteY3" fmla="*/ 108736 h 413536"/>
                <a:gd name="connsiteX4" fmla="*/ 15561 w 1257300"/>
                <a:gd name="connsiteY4" fmla="*/ 0 h 413536"/>
                <a:gd name="connsiteX0" fmla="*/ 6507 w 1257300"/>
                <a:gd name="connsiteY0" fmla="*/ 0 h 419571"/>
                <a:gd name="connsiteX1" fmla="*/ 0 w 1257300"/>
                <a:gd name="connsiteY1" fmla="*/ 305272 h 419571"/>
                <a:gd name="connsiteX2" fmla="*/ 1257300 w 1257300"/>
                <a:gd name="connsiteY2" fmla="*/ 419571 h 419571"/>
                <a:gd name="connsiteX3" fmla="*/ 1247775 w 1257300"/>
                <a:gd name="connsiteY3" fmla="*/ 114771 h 419571"/>
                <a:gd name="connsiteX4" fmla="*/ 6507 w 1257300"/>
                <a:gd name="connsiteY4" fmla="*/ 0 h 419571"/>
                <a:gd name="connsiteX0" fmla="*/ 6507 w 1257300"/>
                <a:gd name="connsiteY0" fmla="*/ 0 h 419571"/>
                <a:gd name="connsiteX1" fmla="*/ 0 w 1257300"/>
                <a:gd name="connsiteY1" fmla="*/ 314325 h 419571"/>
                <a:gd name="connsiteX2" fmla="*/ 1257300 w 1257300"/>
                <a:gd name="connsiteY2" fmla="*/ 419571 h 419571"/>
                <a:gd name="connsiteX3" fmla="*/ 1247775 w 1257300"/>
                <a:gd name="connsiteY3" fmla="*/ 114771 h 419571"/>
                <a:gd name="connsiteX4" fmla="*/ 6507 w 1257300"/>
                <a:gd name="connsiteY4" fmla="*/ 0 h 419571"/>
                <a:gd name="connsiteX0" fmla="*/ 471 w 1251264"/>
                <a:gd name="connsiteY0" fmla="*/ 0 h 419571"/>
                <a:gd name="connsiteX1" fmla="*/ 0 w 1251264"/>
                <a:gd name="connsiteY1" fmla="*/ 311308 h 419571"/>
                <a:gd name="connsiteX2" fmla="*/ 1251264 w 1251264"/>
                <a:gd name="connsiteY2" fmla="*/ 419571 h 419571"/>
                <a:gd name="connsiteX3" fmla="*/ 1241739 w 1251264"/>
                <a:gd name="connsiteY3" fmla="*/ 114771 h 419571"/>
                <a:gd name="connsiteX4" fmla="*/ 471 w 1251264"/>
                <a:gd name="connsiteY4" fmla="*/ 0 h 419571"/>
                <a:gd name="connsiteX0" fmla="*/ 1509 w 1252302"/>
                <a:gd name="connsiteY0" fmla="*/ 0 h 419571"/>
                <a:gd name="connsiteX1" fmla="*/ 0 w 1252302"/>
                <a:gd name="connsiteY1" fmla="*/ 312721 h 419571"/>
                <a:gd name="connsiteX2" fmla="*/ 1038 w 1252302"/>
                <a:gd name="connsiteY2" fmla="*/ 311308 h 419571"/>
                <a:gd name="connsiteX3" fmla="*/ 1252302 w 1252302"/>
                <a:gd name="connsiteY3" fmla="*/ 419571 h 419571"/>
                <a:gd name="connsiteX4" fmla="*/ 1242777 w 1252302"/>
                <a:gd name="connsiteY4" fmla="*/ 114771 h 419571"/>
                <a:gd name="connsiteX5" fmla="*/ 1509 w 1252302"/>
                <a:gd name="connsiteY5" fmla="*/ 0 h 419571"/>
                <a:gd name="connsiteX0" fmla="*/ 1509 w 1254848"/>
                <a:gd name="connsiteY0" fmla="*/ 0 h 419571"/>
                <a:gd name="connsiteX1" fmla="*/ 0 w 1254848"/>
                <a:gd name="connsiteY1" fmla="*/ 312721 h 419571"/>
                <a:gd name="connsiteX2" fmla="*/ 1038 w 1254848"/>
                <a:gd name="connsiteY2" fmla="*/ 311308 h 419571"/>
                <a:gd name="connsiteX3" fmla="*/ 1252302 w 1254848"/>
                <a:gd name="connsiteY3" fmla="*/ 419571 h 419571"/>
                <a:gd name="connsiteX4" fmla="*/ 1254848 w 1254848"/>
                <a:gd name="connsiteY4" fmla="*/ 123825 h 419571"/>
                <a:gd name="connsiteX5" fmla="*/ 1509 w 1254848"/>
                <a:gd name="connsiteY5" fmla="*/ 0 h 41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848" h="419571">
                  <a:moveTo>
                    <a:pt x="1509" y="0"/>
                  </a:moveTo>
                  <a:cubicBezTo>
                    <a:pt x="1006" y="99211"/>
                    <a:pt x="503" y="213510"/>
                    <a:pt x="0" y="312721"/>
                  </a:cubicBezTo>
                  <a:lnTo>
                    <a:pt x="1038" y="311308"/>
                  </a:lnTo>
                  <a:lnTo>
                    <a:pt x="1252302" y="419571"/>
                  </a:lnTo>
                  <a:cubicBezTo>
                    <a:pt x="1253151" y="320989"/>
                    <a:pt x="1253999" y="222407"/>
                    <a:pt x="1254848" y="123825"/>
                  </a:cubicBezTo>
                  <a:lnTo>
                    <a:pt x="1509" y="0"/>
                  </a:lnTo>
                  <a:close/>
                </a:path>
              </a:pathLst>
            </a:custGeom>
            <a:solidFill>
              <a:srgbClr val="F79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任意多边形 113"/>
            <p:cNvSpPr/>
            <p:nvPr/>
          </p:nvSpPr>
          <p:spPr>
            <a:xfrm>
              <a:off x="3588805" y="2638225"/>
              <a:ext cx="1257300" cy="1082086"/>
            </a:xfrm>
            <a:custGeom>
              <a:avLst/>
              <a:gdLst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47775 w 1257300"/>
                <a:gd name="connsiteY2" fmla="*/ 314325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56828 w 1257300"/>
                <a:gd name="connsiteY2" fmla="*/ 308289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419100">
                  <a:moveTo>
                    <a:pt x="0" y="123825"/>
                  </a:moveTo>
                  <a:lnTo>
                    <a:pt x="1257300" y="0"/>
                  </a:lnTo>
                  <a:cubicBezTo>
                    <a:pt x="1257143" y="102763"/>
                    <a:pt x="1256985" y="205526"/>
                    <a:pt x="1256828" y="308289"/>
                  </a:cubicBezTo>
                  <a:lnTo>
                    <a:pt x="0" y="419100"/>
                  </a:lnTo>
                  <a:lnTo>
                    <a:pt x="0" y="123825"/>
                  </a:lnTo>
                  <a:close/>
                </a:path>
              </a:pathLst>
            </a:custGeom>
            <a:solidFill>
              <a:srgbClr val="FB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11"/>
          <p:cNvSpPr txBox="1"/>
          <p:nvPr/>
        </p:nvSpPr>
        <p:spPr>
          <a:xfrm>
            <a:off x="1122667" y="598162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20274" y="255159"/>
            <a:ext cx="4851801" cy="958940"/>
            <a:chOff x="320274" y="255159"/>
            <a:chExt cx="4851801" cy="958940"/>
          </a:xfrm>
        </p:grpSpPr>
        <p:grpSp>
          <p:nvGrpSpPr>
            <p:cNvPr id="2" name="组合 1"/>
            <p:cNvGrpSpPr/>
            <p:nvPr/>
          </p:nvGrpSpPr>
          <p:grpSpPr>
            <a:xfrm>
              <a:off x="320274" y="389924"/>
              <a:ext cx="802393" cy="824175"/>
              <a:chOff x="2516086" y="1688347"/>
              <a:chExt cx="2059532" cy="2115441"/>
            </a:xfrm>
          </p:grpSpPr>
          <p:sp>
            <p:nvSpPr>
              <p:cNvPr id="3" name="图文框 2"/>
              <p:cNvSpPr/>
              <p:nvPr/>
            </p:nvSpPr>
            <p:spPr>
              <a:xfrm>
                <a:off x="2737936" y="1792841"/>
                <a:ext cx="1720794" cy="1738750"/>
              </a:xfrm>
              <a:prstGeom prst="frame">
                <a:avLst>
                  <a:gd name="adj1" fmla="val 8305"/>
                </a:avLst>
              </a:prstGeom>
              <a:gradFill>
                <a:gsLst>
                  <a:gs pos="0">
                    <a:srgbClr val="4CC5F1"/>
                  </a:gs>
                  <a:gs pos="61000">
                    <a:srgbClr val="8B66AA"/>
                  </a:gs>
                </a:gsLst>
                <a:lin ang="2700000" scaled="1"/>
              </a:gradFill>
              <a:ln>
                <a:noFill/>
              </a:ln>
              <a:effectLst>
                <a:outerShdw blurRad="292100" dist="152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文本框 9"/>
              <p:cNvSpPr txBox="1"/>
              <p:nvPr/>
            </p:nvSpPr>
            <p:spPr>
              <a:xfrm>
                <a:off x="2516086" y="1688347"/>
                <a:ext cx="2059532" cy="2115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800" i="1" dirty="0" smtClean="0">
                    <a:solidFill>
                      <a:srgbClr val="F4C134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Impact" panose="020B0806030902050204" pitchFamily="34" charset="0"/>
                  </a:rPr>
                  <a:t>01</a:t>
                </a:r>
                <a:endParaRPr lang="zh-CN" altLang="en-US" sz="4800" i="1" dirty="0">
                  <a:solidFill>
                    <a:srgbClr val="F4C1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>
              <a:off x="1065597" y="277597"/>
              <a:ext cx="153038" cy="153038"/>
            </a:xfrm>
            <a:prstGeom prst="rect">
              <a:avLst/>
            </a:prstGeom>
            <a:solidFill>
              <a:srgbClr val="0698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" name="矩形 5"/>
            <p:cNvSpPr/>
            <p:nvPr/>
          </p:nvSpPr>
          <p:spPr>
            <a:xfrm>
              <a:off x="1268864" y="255159"/>
              <a:ext cx="76519" cy="76519"/>
            </a:xfrm>
            <a:prstGeom prst="rect">
              <a:avLst/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7" name="矩形 6"/>
            <p:cNvSpPr/>
            <p:nvPr/>
          </p:nvSpPr>
          <p:spPr>
            <a:xfrm>
              <a:off x="1140309" y="277597"/>
              <a:ext cx="76519" cy="76519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2838450" y="550892"/>
              <a:ext cx="2219325" cy="93337"/>
              <a:chOff x="3276600" y="504825"/>
              <a:chExt cx="2219325" cy="93337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3276600" y="504825"/>
                <a:ext cx="93337" cy="93337"/>
              </a:xfrm>
              <a:prstGeom prst="ellipse">
                <a:avLst/>
              </a:prstGeom>
              <a:solidFill>
                <a:srgbClr val="F4C1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3" name="直接连接符 12"/>
              <p:cNvCxnSpPr>
                <a:stCxn id="11" idx="6"/>
              </p:cNvCxnSpPr>
              <p:nvPr/>
            </p:nvCxnSpPr>
            <p:spPr>
              <a:xfrm>
                <a:off x="3369937" y="551494"/>
                <a:ext cx="2125988" cy="0"/>
              </a:xfrm>
              <a:prstGeom prst="line">
                <a:avLst/>
              </a:prstGeom>
              <a:ln w="9525">
                <a:solidFill>
                  <a:srgbClr val="F4C1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/>
            <p:cNvGrpSpPr/>
            <p:nvPr/>
          </p:nvGrpSpPr>
          <p:grpSpPr>
            <a:xfrm>
              <a:off x="1268864" y="1061382"/>
              <a:ext cx="1733550" cy="93337"/>
              <a:chOff x="3276600" y="504825"/>
              <a:chExt cx="1733550" cy="93337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3276600" y="504825"/>
                <a:ext cx="93337" cy="93337"/>
              </a:xfrm>
              <a:prstGeom prst="ellipse">
                <a:avLst/>
              </a:prstGeom>
              <a:solidFill>
                <a:srgbClr val="F4C1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" name="直接连接符 17"/>
              <p:cNvCxnSpPr>
                <a:stCxn id="17" idx="6"/>
              </p:cNvCxnSpPr>
              <p:nvPr/>
            </p:nvCxnSpPr>
            <p:spPr>
              <a:xfrm flipV="1">
                <a:off x="3369937" y="551493"/>
                <a:ext cx="1640213" cy="1"/>
              </a:xfrm>
              <a:prstGeom prst="line">
                <a:avLst/>
              </a:prstGeom>
              <a:ln w="9525">
                <a:solidFill>
                  <a:srgbClr val="F4C1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/>
            <p:cNvGrpSpPr/>
            <p:nvPr/>
          </p:nvGrpSpPr>
          <p:grpSpPr>
            <a:xfrm>
              <a:off x="3390900" y="457555"/>
              <a:ext cx="1781175" cy="93337"/>
              <a:chOff x="3276600" y="504825"/>
              <a:chExt cx="1781175" cy="93337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3276600" y="504825"/>
                <a:ext cx="93337" cy="93337"/>
              </a:xfrm>
              <a:prstGeom prst="ellipse">
                <a:avLst/>
              </a:prstGeom>
              <a:solidFill>
                <a:srgbClr val="F4C1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2" name="直接连接符 21"/>
              <p:cNvCxnSpPr>
                <a:stCxn id="21" idx="6"/>
              </p:cNvCxnSpPr>
              <p:nvPr/>
            </p:nvCxnSpPr>
            <p:spPr>
              <a:xfrm>
                <a:off x="3369937" y="551494"/>
                <a:ext cx="1687838" cy="0"/>
              </a:xfrm>
              <a:prstGeom prst="line">
                <a:avLst/>
              </a:prstGeom>
              <a:ln w="9525">
                <a:solidFill>
                  <a:srgbClr val="F4C1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组合 22"/>
          <p:cNvGrpSpPr/>
          <p:nvPr/>
        </p:nvGrpSpPr>
        <p:grpSpPr>
          <a:xfrm>
            <a:off x="1077128" y="3321206"/>
            <a:ext cx="10035483" cy="422119"/>
            <a:chOff x="723900" y="3321206"/>
            <a:chExt cx="10035483" cy="422119"/>
          </a:xfrm>
        </p:grpSpPr>
        <p:sp>
          <p:nvSpPr>
            <p:cNvPr id="15" name="任意多边形 14"/>
            <p:cNvSpPr/>
            <p:nvPr/>
          </p:nvSpPr>
          <p:spPr>
            <a:xfrm>
              <a:off x="723900" y="3324225"/>
              <a:ext cx="1257300" cy="419100"/>
            </a:xfrm>
            <a:custGeom>
              <a:avLst/>
              <a:gdLst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47775 w 1257300"/>
                <a:gd name="connsiteY2" fmla="*/ 314325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56828 w 1257300"/>
                <a:gd name="connsiteY2" fmla="*/ 308289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419100">
                  <a:moveTo>
                    <a:pt x="0" y="123825"/>
                  </a:moveTo>
                  <a:lnTo>
                    <a:pt x="1257300" y="0"/>
                  </a:lnTo>
                  <a:cubicBezTo>
                    <a:pt x="1257143" y="102763"/>
                    <a:pt x="1256985" y="205526"/>
                    <a:pt x="1256828" y="308289"/>
                  </a:cubicBezTo>
                  <a:lnTo>
                    <a:pt x="0" y="419100"/>
                  </a:lnTo>
                  <a:lnTo>
                    <a:pt x="0" y="123825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1976673" y="3323754"/>
              <a:ext cx="1254848" cy="419571"/>
            </a:xfrm>
            <a:custGeom>
              <a:avLst/>
              <a:gdLst>
                <a:gd name="connsiteX0" fmla="*/ 9525 w 1257300"/>
                <a:gd name="connsiteY0" fmla="*/ 0 h 428625"/>
                <a:gd name="connsiteX1" fmla="*/ 0 w 1257300"/>
                <a:gd name="connsiteY1" fmla="*/ 314325 h 428625"/>
                <a:gd name="connsiteX2" fmla="*/ 1257300 w 1257300"/>
                <a:gd name="connsiteY2" fmla="*/ 428625 h 428625"/>
                <a:gd name="connsiteX3" fmla="*/ 1247775 w 1257300"/>
                <a:gd name="connsiteY3" fmla="*/ 123825 h 428625"/>
                <a:gd name="connsiteX4" fmla="*/ 9525 w 1257300"/>
                <a:gd name="connsiteY4" fmla="*/ 0 h 428625"/>
                <a:gd name="connsiteX0" fmla="*/ 0 w 1247775"/>
                <a:gd name="connsiteY0" fmla="*/ 0 h 428625"/>
                <a:gd name="connsiteX1" fmla="*/ 26689 w 1247775"/>
                <a:gd name="connsiteY1" fmla="*/ 302254 h 428625"/>
                <a:gd name="connsiteX2" fmla="*/ 1247775 w 1247775"/>
                <a:gd name="connsiteY2" fmla="*/ 428625 h 428625"/>
                <a:gd name="connsiteX3" fmla="*/ 1238250 w 1247775"/>
                <a:gd name="connsiteY3" fmla="*/ 123825 h 428625"/>
                <a:gd name="connsiteX4" fmla="*/ 0 w 1247775"/>
                <a:gd name="connsiteY4" fmla="*/ 0 h 428625"/>
                <a:gd name="connsiteX0" fmla="*/ 9525 w 1257300"/>
                <a:gd name="connsiteY0" fmla="*/ 0 h 428625"/>
                <a:gd name="connsiteX1" fmla="*/ 0 w 1257300"/>
                <a:gd name="connsiteY1" fmla="*/ 323379 h 428625"/>
                <a:gd name="connsiteX2" fmla="*/ 1257300 w 1257300"/>
                <a:gd name="connsiteY2" fmla="*/ 428625 h 428625"/>
                <a:gd name="connsiteX3" fmla="*/ 1247775 w 1257300"/>
                <a:gd name="connsiteY3" fmla="*/ 123825 h 428625"/>
                <a:gd name="connsiteX4" fmla="*/ 9525 w 1257300"/>
                <a:gd name="connsiteY4" fmla="*/ 0 h 428625"/>
                <a:gd name="connsiteX0" fmla="*/ 30650 w 1257300"/>
                <a:gd name="connsiteY0" fmla="*/ 0 h 380340"/>
                <a:gd name="connsiteX1" fmla="*/ 0 w 1257300"/>
                <a:gd name="connsiteY1" fmla="*/ 275094 h 380340"/>
                <a:gd name="connsiteX2" fmla="*/ 1257300 w 1257300"/>
                <a:gd name="connsiteY2" fmla="*/ 380340 h 380340"/>
                <a:gd name="connsiteX3" fmla="*/ 1247775 w 1257300"/>
                <a:gd name="connsiteY3" fmla="*/ 75540 h 380340"/>
                <a:gd name="connsiteX4" fmla="*/ 30650 w 1257300"/>
                <a:gd name="connsiteY4" fmla="*/ 0 h 380340"/>
                <a:gd name="connsiteX0" fmla="*/ 15561 w 1257300"/>
                <a:gd name="connsiteY0" fmla="*/ 0 h 413536"/>
                <a:gd name="connsiteX1" fmla="*/ 0 w 1257300"/>
                <a:gd name="connsiteY1" fmla="*/ 308290 h 413536"/>
                <a:gd name="connsiteX2" fmla="*/ 1257300 w 1257300"/>
                <a:gd name="connsiteY2" fmla="*/ 413536 h 413536"/>
                <a:gd name="connsiteX3" fmla="*/ 1247775 w 1257300"/>
                <a:gd name="connsiteY3" fmla="*/ 108736 h 413536"/>
                <a:gd name="connsiteX4" fmla="*/ 15561 w 1257300"/>
                <a:gd name="connsiteY4" fmla="*/ 0 h 413536"/>
                <a:gd name="connsiteX0" fmla="*/ 6507 w 1248246"/>
                <a:gd name="connsiteY0" fmla="*/ 0 h 413536"/>
                <a:gd name="connsiteX1" fmla="*/ 0 w 1248246"/>
                <a:gd name="connsiteY1" fmla="*/ 308290 h 413536"/>
                <a:gd name="connsiteX2" fmla="*/ 1248246 w 1248246"/>
                <a:gd name="connsiteY2" fmla="*/ 413536 h 413536"/>
                <a:gd name="connsiteX3" fmla="*/ 1238721 w 1248246"/>
                <a:gd name="connsiteY3" fmla="*/ 108736 h 413536"/>
                <a:gd name="connsiteX4" fmla="*/ 6507 w 1248246"/>
                <a:gd name="connsiteY4" fmla="*/ 0 h 413536"/>
                <a:gd name="connsiteX0" fmla="*/ 15561 w 1257300"/>
                <a:gd name="connsiteY0" fmla="*/ 0 h 413536"/>
                <a:gd name="connsiteX1" fmla="*/ 0 w 1257300"/>
                <a:gd name="connsiteY1" fmla="*/ 299237 h 413536"/>
                <a:gd name="connsiteX2" fmla="*/ 1257300 w 1257300"/>
                <a:gd name="connsiteY2" fmla="*/ 413536 h 413536"/>
                <a:gd name="connsiteX3" fmla="*/ 1247775 w 1257300"/>
                <a:gd name="connsiteY3" fmla="*/ 108736 h 413536"/>
                <a:gd name="connsiteX4" fmla="*/ 15561 w 1257300"/>
                <a:gd name="connsiteY4" fmla="*/ 0 h 413536"/>
                <a:gd name="connsiteX0" fmla="*/ 6507 w 1257300"/>
                <a:gd name="connsiteY0" fmla="*/ 0 h 419571"/>
                <a:gd name="connsiteX1" fmla="*/ 0 w 1257300"/>
                <a:gd name="connsiteY1" fmla="*/ 305272 h 419571"/>
                <a:gd name="connsiteX2" fmla="*/ 1257300 w 1257300"/>
                <a:gd name="connsiteY2" fmla="*/ 419571 h 419571"/>
                <a:gd name="connsiteX3" fmla="*/ 1247775 w 1257300"/>
                <a:gd name="connsiteY3" fmla="*/ 114771 h 419571"/>
                <a:gd name="connsiteX4" fmla="*/ 6507 w 1257300"/>
                <a:gd name="connsiteY4" fmla="*/ 0 h 419571"/>
                <a:gd name="connsiteX0" fmla="*/ 6507 w 1257300"/>
                <a:gd name="connsiteY0" fmla="*/ 0 h 419571"/>
                <a:gd name="connsiteX1" fmla="*/ 0 w 1257300"/>
                <a:gd name="connsiteY1" fmla="*/ 314325 h 419571"/>
                <a:gd name="connsiteX2" fmla="*/ 1257300 w 1257300"/>
                <a:gd name="connsiteY2" fmla="*/ 419571 h 419571"/>
                <a:gd name="connsiteX3" fmla="*/ 1247775 w 1257300"/>
                <a:gd name="connsiteY3" fmla="*/ 114771 h 419571"/>
                <a:gd name="connsiteX4" fmla="*/ 6507 w 1257300"/>
                <a:gd name="connsiteY4" fmla="*/ 0 h 419571"/>
                <a:gd name="connsiteX0" fmla="*/ 471 w 1251264"/>
                <a:gd name="connsiteY0" fmla="*/ 0 h 419571"/>
                <a:gd name="connsiteX1" fmla="*/ 0 w 1251264"/>
                <a:gd name="connsiteY1" fmla="*/ 311308 h 419571"/>
                <a:gd name="connsiteX2" fmla="*/ 1251264 w 1251264"/>
                <a:gd name="connsiteY2" fmla="*/ 419571 h 419571"/>
                <a:gd name="connsiteX3" fmla="*/ 1241739 w 1251264"/>
                <a:gd name="connsiteY3" fmla="*/ 114771 h 419571"/>
                <a:gd name="connsiteX4" fmla="*/ 471 w 1251264"/>
                <a:gd name="connsiteY4" fmla="*/ 0 h 419571"/>
                <a:gd name="connsiteX0" fmla="*/ 1509 w 1252302"/>
                <a:gd name="connsiteY0" fmla="*/ 0 h 419571"/>
                <a:gd name="connsiteX1" fmla="*/ 0 w 1252302"/>
                <a:gd name="connsiteY1" fmla="*/ 312721 h 419571"/>
                <a:gd name="connsiteX2" fmla="*/ 1038 w 1252302"/>
                <a:gd name="connsiteY2" fmla="*/ 311308 h 419571"/>
                <a:gd name="connsiteX3" fmla="*/ 1252302 w 1252302"/>
                <a:gd name="connsiteY3" fmla="*/ 419571 h 419571"/>
                <a:gd name="connsiteX4" fmla="*/ 1242777 w 1252302"/>
                <a:gd name="connsiteY4" fmla="*/ 114771 h 419571"/>
                <a:gd name="connsiteX5" fmla="*/ 1509 w 1252302"/>
                <a:gd name="connsiteY5" fmla="*/ 0 h 419571"/>
                <a:gd name="connsiteX0" fmla="*/ 1509 w 1254848"/>
                <a:gd name="connsiteY0" fmla="*/ 0 h 419571"/>
                <a:gd name="connsiteX1" fmla="*/ 0 w 1254848"/>
                <a:gd name="connsiteY1" fmla="*/ 312721 h 419571"/>
                <a:gd name="connsiteX2" fmla="*/ 1038 w 1254848"/>
                <a:gd name="connsiteY2" fmla="*/ 311308 h 419571"/>
                <a:gd name="connsiteX3" fmla="*/ 1252302 w 1254848"/>
                <a:gd name="connsiteY3" fmla="*/ 419571 h 419571"/>
                <a:gd name="connsiteX4" fmla="*/ 1254848 w 1254848"/>
                <a:gd name="connsiteY4" fmla="*/ 123825 h 419571"/>
                <a:gd name="connsiteX5" fmla="*/ 1509 w 1254848"/>
                <a:gd name="connsiteY5" fmla="*/ 0 h 41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848" h="419571">
                  <a:moveTo>
                    <a:pt x="1509" y="0"/>
                  </a:moveTo>
                  <a:cubicBezTo>
                    <a:pt x="1006" y="99211"/>
                    <a:pt x="503" y="213510"/>
                    <a:pt x="0" y="312721"/>
                  </a:cubicBezTo>
                  <a:lnTo>
                    <a:pt x="1038" y="311308"/>
                  </a:lnTo>
                  <a:lnTo>
                    <a:pt x="1252302" y="419571"/>
                  </a:lnTo>
                  <a:cubicBezTo>
                    <a:pt x="1253151" y="320989"/>
                    <a:pt x="1253999" y="222407"/>
                    <a:pt x="1254848" y="123825"/>
                  </a:cubicBezTo>
                  <a:lnTo>
                    <a:pt x="1509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任意多边形 89"/>
            <p:cNvSpPr/>
            <p:nvPr/>
          </p:nvSpPr>
          <p:spPr>
            <a:xfrm>
              <a:off x="3228975" y="3323754"/>
              <a:ext cx="1257300" cy="419100"/>
            </a:xfrm>
            <a:custGeom>
              <a:avLst/>
              <a:gdLst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47775 w 1257300"/>
                <a:gd name="connsiteY2" fmla="*/ 314325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56828 w 1257300"/>
                <a:gd name="connsiteY2" fmla="*/ 308289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419100">
                  <a:moveTo>
                    <a:pt x="0" y="123825"/>
                  </a:moveTo>
                  <a:lnTo>
                    <a:pt x="1257300" y="0"/>
                  </a:lnTo>
                  <a:cubicBezTo>
                    <a:pt x="1257143" y="102763"/>
                    <a:pt x="1256985" y="205526"/>
                    <a:pt x="1256828" y="308289"/>
                  </a:cubicBezTo>
                  <a:lnTo>
                    <a:pt x="0" y="419100"/>
                  </a:lnTo>
                  <a:lnTo>
                    <a:pt x="0" y="123825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任意多边形 91"/>
            <p:cNvSpPr/>
            <p:nvPr/>
          </p:nvSpPr>
          <p:spPr>
            <a:xfrm>
              <a:off x="4486275" y="3321207"/>
              <a:ext cx="1254848" cy="419571"/>
            </a:xfrm>
            <a:custGeom>
              <a:avLst/>
              <a:gdLst>
                <a:gd name="connsiteX0" fmla="*/ 9525 w 1257300"/>
                <a:gd name="connsiteY0" fmla="*/ 0 h 428625"/>
                <a:gd name="connsiteX1" fmla="*/ 0 w 1257300"/>
                <a:gd name="connsiteY1" fmla="*/ 314325 h 428625"/>
                <a:gd name="connsiteX2" fmla="*/ 1257300 w 1257300"/>
                <a:gd name="connsiteY2" fmla="*/ 428625 h 428625"/>
                <a:gd name="connsiteX3" fmla="*/ 1247775 w 1257300"/>
                <a:gd name="connsiteY3" fmla="*/ 123825 h 428625"/>
                <a:gd name="connsiteX4" fmla="*/ 9525 w 1257300"/>
                <a:gd name="connsiteY4" fmla="*/ 0 h 428625"/>
                <a:gd name="connsiteX0" fmla="*/ 0 w 1247775"/>
                <a:gd name="connsiteY0" fmla="*/ 0 h 428625"/>
                <a:gd name="connsiteX1" fmla="*/ 26689 w 1247775"/>
                <a:gd name="connsiteY1" fmla="*/ 302254 h 428625"/>
                <a:gd name="connsiteX2" fmla="*/ 1247775 w 1247775"/>
                <a:gd name="connsiteY2" fmla="*/ 428625 h 428625"/>
                <a:gd name="connsiteX3" fmla="*/ 1238250 w 1247775"/>
                <a:gd name="connsiteY3" fmla="*/ 123825 h 428625"/>
                <a:gd name="connsiteX4" fmla="*/ 0 w 1247775"/>
                <a:gd name="connsiteY4" fmla="*/ 0 h 428625"/>
                <a:gd name="connsiteX0" fmla="*/ 9525 w 1257300"/>
                <a:gd name="connsiteY0" fmla="*/ 0 h 428625"/>
                <a:gd name="connsiteX1" fmla="*/ 0 w 1257300"/>
                <a:gd name="connsiteY1" fmla="*/ 323379 h 428625"/>
                <a:gd name="connsiteX2" fmla="*/ 1257300 w 1257300"/>
                <a:gd name="connsiteY2" fmla="*/ 428625 h 428625"/>
                <a:gd name="connsiteX3" fmla="*/ 1247775 w 1257300"/>
                <a:gd name="connsiteY3" fmla="*/ 123825 h 428625"/>
                <a:gd name="connsiteX4" fmla="*/ 9525 w 1257300"/>
                <a:gd name="connsiteY4" fmla="*/ 0 h 428625"/>
                <a:gd name="connsiteX0" fmla="*/ 30650 w 1257300"/>
                <a:gd name="connsiteY0" fmla="*/ 0 h 380340"/>
                <a:gd name="connsiteX1" fmla="*/ 0 w 1257300"/>
                <a:gd name="connsiteY1" fmla="*/ 275094 h 380340"/>
                <a:gd name="connsiteX2" fmla="*/ 1257300 w 1257300"/>
                <a:gd name="connsiteY2" fmla="*/ 380340 h 380340"/>
                <a:gd name="connsiteX3" fmla="*/ 1247775 w 1257300"/>
                <a:gd name="connsiteY3" fmla="*/ 75540 h 380340"/>
                <a:gd name="connsiteX4" fmla="*/ 30650 w 1257300"/>
                <a:gd name="connsiteY4" fmla="*/ 0 h 380340"/>
                <a:gd name="connsiteX0" fmla="*/ 15561 w 1257300"/>
                <a:gd name="connsiteY0" fmla="*/ 0 h 413536"/>
                <a:gd name="connsiteX1" fmla="*/ 0 w 1257300"/>
                <a:gd name="connsiteY1" fmla="*/ 308290 h 413536"/>
                <a:gd name="connsiteX2" fmla="*/ 1257300 w 1257300"/>
                <a:gd name="connsiteY2" fmla="*/ 413536 h 413536"/>
                <a:gd name="connsiteX3" fmla="*/ 1247775 w 1257300"/>
                <a:gd name="connsiteY3" fmla="*/ 108736 h 413536"/>
                <a:gd name="connsiteX4" fmla="*/ 15561 w 1257300"/>
                <a:gd name="connsiteY4" fmla="*/ 0 h 413536"/>
                <a:gd name="connsiteX0" fmla="*/ 6507 w 1248246"/>
                <a:gd name="connsiteY0" fmla="*/ 0 h 413536"/>
                <a:gd name="connsiteX1" fmla="*/ 0 w 1248246"/>
                <a:gd name="connsiteY1" fmla="*/ 308290 h 413536"/>
                <a:gd name="connsiteX2" fmla="*/ 1248246 w 1248246"/>
                <a:gd name="connsiteY2" fmla="*/ 413536 h 413536"/>
                <a:gd name="connsiteX3" fmla="*/ 1238721 w 1248246"/>
                <a:gd name="connsiteY3" fmla="*/ 108736 h 413536"/>
                <a:gd name="connsiteX4" fmla="*/ 6507 w 1248246"/>
                <a:gd name="connsiteY4" fmla="*/ 0 h 413536"/>
                <a:gd name="connsiteX0" fmla="*/ 15561 w 1257300"/>
                <a:gd name="connsiteY0" fmla="*/ 0 h 413536"/>
                <a:gd name="connsiteX1" fmla="*/ 0 w 1257300"/>
                <a:gd name="connsiteY1" fmla="*/ 299237 h 413536"/>
                <a:gd name="connsiteX2" fmla="*/ 1257300 w 1257300"/>
                <a:gd name="connsiteY2" fmla="*/ 413536 h 413536"/>
                <a:gd name="connsiteX3" fmla="*/ 1247775 w 1257300"/>
                <a:gd name="connsiteY3" fmla="*/ 108736 h 413536"/>
                <a:gd name="connsiteX4" fmla="*/ 15561 w 1257300"/>
                <a:gd name="connsiteY4" fmla="*/ 0 h 413536"/>
                <a:gd name="connsiteX0" fmla="*/ 6507 w 1257300"/>
                <a:gd name="connsiteY0" fmla="*/ 0 h 419571"/>
                <a:gd name="connsiteX1" fmla="*/ 0 w 1257300"/>
                <a:gd name="connsiteY1" fmla="*/ 305272 h 419571"/>
                <a:gd name="connsiteX2" fmla="*/ 1257300 w 1257300"/>
                <a:gd name="connsiteY2" fmla="*/ 419571 h 419571"/>
                <a:gd name="connsiteX3" fmla="*/ 1247775 w 1257300"/>
                <a:gd name="connsiteY3" fmla="*/ 114771 h 419571"/>
                <a:gd name="connsiteX4" fmla="*/ 6507 w 1257300"/>
                <a:gd name="connsiteY4" fmla="*/ 0 h 419571"/>
                <a:gd name="connsiteX0" fmla="*/ 6507 w 1257300"/>
                <a:gd name="connsiteY0" fmla="*/ 0 h 419571"/>
                <a:gd name="connsiteX1" fmla="*/ 0 w 1257300"/>
                <a:gd name="connsiteY1" fmla="*/ 314325 h 419571"/>
                <a:gd name="connsiteX2" fmla="*/ 1257300 w 1257300"/>
                <a:gd name="connsiteY2" fmla="*/ 419571 h 419571"/>
                <a:gd name="connsiteX3" fmla="*/ 1247775 w 1257300"/>
                <a:gd name="connsiteY3" fmla="*/ 114771 h 419571"/>
                <a:gd name="connsiteX4" fmla="*/ 6507 w 1257300"/>
                <a:gd name="connsiteY4" fmla="*/ 0 h 419571"/>
                <a:gd name="connsiteX0" fmla="*/ 471 w 1251264"/>
                <a:gd name="connsiteY0" fmla="*/ 0 h 419571"/>
                <a:gd name="connsiteX1" fmla="*/ 0 w 1251264"/>
                <a:gd name="connsiteY1" fmla="*/ 311308 h 419571"/>
                <a:gd name="connsiteX2" fmla="*/ 1251264 w 1251264"/>
                <a:gd name="connsiteY2" fmla="*/ 419571 h 419571"/>
                <a:gd name="connsiteX3" fmla="*/ 1241739 w 1251264"/>
                <a:gd name="connsiteY3" fmla="*/ 114771 h 419571"/>
                <a:gd name="connsiteX4" fmla="*/ 471 w 1251264"/>
                <a:gd name="connsiteY4" fmla="*/ 0 h 419571"/>
                <a:gd name="connsiteX0" fmla="*/ 1509 w 1252302"/>
                <a:gd name="connsiteY0" fmla="*/ 0 h 419571"/>
                <a:gd name="connsiteX1" fmla="*/ 0 w 1252302"/>
                <a:gd name="connsiteY1" fmla="*/ 312721 h 419571"/>
                <a:gd name="connsiteX2" fmla="*/ 1038 w 1252302"/>
                <a:gd name="connsiteY2" fmla="*/ 311308 h 419571"/>
                <a:gd name="connsiteX3" fmla="*/ 1252302 w 1252302"/>
                <a:gd name="connsiteY3" fmla="*/ 419571 h 419571"/>
                <a:gd name="connsiteX4" fmla="*/ 1242777 w 1252302"/>
                <a:gd name="connsiteY4" fmla="*/ 114771 h 419571"/>
                <a:gd name="connsiteX5" fmla="*/ 1509 w 1252302"/>
                <a:gd name="connsiteY5" fmla="*/ 0 h 419571"/>
                <a:gd name="connsiteX0" fmla="*/ 1509 w 1254848"/>
                <a:gd name="connsiteY0" fmla="*/ 0 h 419571"/>
                <a:gd name="connsiteX1" fmla="*/ 0 w 1254848"/>
                <a:gd name="connsiteY1" fmla="*/ 312721 h 419571"/>
                <a:gd name="connsiteX2" fmla="*/ 1038 w 1254848"/>
                <a:gd name="connsiteY2" fmla="*/ 311308 h 419571"/>
                <a:gd name="connsiteX3" fmla="*/ 1252302 w 1254848"/>
                <a:gd name="connsiteY3" fmla="*/ 419571 h 419571"/>
                <a:gd name="connsiteX4" fmla="*/ 1254848 w 1254848"/>
                <a:gd name="connsiteY4" fmla="*/ 123825 h 419571"/>
                <a:gd name="connsiteX5" fmla="*/ 1509 w 1254848"/>
                <a:gd name="connsiteY5" fmla="*/ 0 h 41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848" h="419571">
                  <a:moveTo>
                    <a:pt x="1509" y="0"/>
                  </a:moveTo>
                  <a:cubicBezTo>
                    <a:pt x="1006" y="99211"/>
                    <a:pt x="503" y="213510"/>
                    <a:pt x="0" y="312721"/>
                  </a:cubicBezTo>
                  <a:lnTo>
                    <a:pt x="1038" y="311308"/>
                  </a:lnTo>
                  <a:lnTo>
                    <a:pt x="1252302" y="419571"/>
                  </a:lnTo>
                  <a:cubicBezTo>
                    <a:pt x="1253151" y="320989"/>
                    <a:pt x="1253999" y="222407"/>
                    <a:pt x="1254848" y="123825"/>
                  </a:cubicBezTo>
                  <a:lnTo>
                    <a:pt x="1509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</a:t>
              </a:r>
              <a:endParaRPr lang="zh-CN" altLang="en-US" dirty="0"/>
            </a:p>
          </p:txBody>
        </p:sp>
        <p:sp>
          <p:nvSpPr>
            <p:cNvPr id="98" name="任意多边形 97"/>
            <p:cNvSpPr/>
            <p:nvPr/>
          </p:nvSpPr>
          <p:spPr>
            <a:xfrm>
              <a:off x="5738105" y="3323754"/>
              <a:ext cx="1257300" cy="419100"/>
            </a:xfrm>
            <a:custGeom>
              <a:avLst/>
              <a:gdLst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47775 w 1257300"/>
                <a:gd name="connsiteY2" fmla="*/ 314325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56828 w 1257300"/>
                <a:gd name="connsiteY2" fmla="*/ 308289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419100">
                  <a:moveTo>
                    <a:pt x="0" y="123825"/>
                  </a:moveTo>
                  <a:lnTo>
                    <a:pt x="1257300" y="0"/>
                  </a:lnTo>
                  <a:cubicBezTo>
                    <a:pt x="1257143" y="102763"/>
                    <a:pt x="1256985" y="205526"/>
                    <a:pt x="1256828" y="308289"/>
                  </a:cubicBezTo>
                  <a:lnTo>
                    <a:pt x="0" y="419100"/>
                  </a:lnTo>
                  <a:lnTo>
                    <a:pt x="0" y="123825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任意多边形 108"/>
            <p:cNvSpPr/>
            <p:nvPr/>
          </p:nvSpPr>
          <p:spPr>
            <a:xfrm>
              <a:off x="6992387" y="3321206"/>
              <a:ext cx="1254848" cy="419571"/>
            </a:xfrm>
            <a:custGeom>
              <a:avLst/>
              <a:gdLst>
                <a:gd name="connsiteX0" fmla="*/ 9525 w 1257300"/>
                <a:gd name="connsiteY0" fmla="*/ 0 h 428625"/>
                <a:gd name="connsiteX1" fmla="*/ 0 w 1257300"/>
                <a:gd name="connsiteY1" fmla="*/ 314325 h 428625"/>
                <a:gd name="connsiteX2" fmla="*/ 1257300 w 1257300"/>
                <a:gd name="connsiteY2" fmla="*/ 428625 h 428625"/>
                <a:gd name="connsiteX3" fmla="*/ 1247775 w 1257300"/>
                <a:gd name="connsiteY3" fmla="*/ 123825 h 428625"/>
                <a:gd name="connsiteX4" fmla="*/ 9525 w 1257300"/>
                <a:gd name="connsiteY4" fmla="*/ 0 h 428625"/>
                <a:gd name="connsiteX0" fmla="*/ 0 w 1247775"/>
                <a:gd name="connsiteY0" fmla="*/ 0 h 428625"/>
                <a:gd name="connsiteX1" fmla="*/ 26689 w 1247775"/>
                <a:gd name="connsiteY1" fmla="*/ 302254 h 428625"/>
                <a:gd name="connsiteX2" fmla="*/ 1247775 w 1247775"/>
                <a:gd name="connsiteY2" fmla="*/ 428625 h 428625"/>
                <a:gd name="connsiteX3" fmla="*/ 1238250 w 1247775"/>
                <a:gd name="connsiteY3" fmla="*/ 123825 h 428625"/>
                <a:gd name="connsiteX4" fmla="*/ 0 w 1247775"/>
                <a:gd name="connsiteY4" fmla="*/ 0 h 428625"/>
                <a:gd name="connsiteX0" fmla="*/ 9525 w 1257300"/>
                <a:gd name="connsiteY0" fmla="*/ 0 h 428625"/>
                <a:gd name="connsiteX1" fmla="*/ 0 w 1257300"/>
                <a:gd name="connsiteY1" fmla="*/ 323379 h 428625"/>
                <a:gd name="connsiteX2" fmla="*/ 1257300 w 1257300"/>
                <a:gd name="connsiteY2" fmla="*/ 428625 h 428625"/>
                <a:gd name="connsiteX3" fmla="*/ 1247775 w 1257300"/>
                <a:gd name="connsiteY3" fmla="*/ 123825 h 428625"/>
                <a:gd name="connsiteX4" fmla="*/ 9525 w 1257300"/>
                <a:gd name="connsiteY4" fmla="*/ 0 h 428625"/>
                <a:gd name="connsiteX0" fmla="*/ 30650 w 1257300"/>
                <a:gd name="connsiteY0" fmla="*/ 0 h 380340"/>
                <a:gd name="connsiteX1" fmla="*/ 0 w 1257300"/>
                <a:gd name="connsiteY1" fmla="*/ 275094 h 380340"/>
                <a:gd name="connsiteX2" fmla="*/ 1257300 w 1257300"/>
                <a:gd name="connsiteY2" fmla="*/ 380340 h 380340"/>
                <a:gd name="connsiteX3" fmla="*/ 1247775 w 1257300"/>
                <a:gd name="connsiteY3" fmla="*/ 75540 h 380340"/>
                <a:gd name="connsiteX4" fmla="*/ 30650 w 1257300"/>
                <a:gd name="connsiteY4" fmla="*/ 0 h 380340"/>
                <a:gd name="connsiteX0" fmla="*/ 15561 w 1257300"/>
                <a:gd name="connsiteY0" fmla="*/ 0 h 413536"/>
                <a:gd name="connsiteX1" fmla="*/ 0 w 1257300"/>
                <a:gd name="connsiteY1" fmla="*/ 308290 h 413536"/>
                <a:gd name="connsiteX2" fmla="*/ 1257300 w 1257300"/>
                <a:gd name="connsiteY2" fmla="*/ 413536 h 413536"/>
                <a:gd name="connsiteX3" fmla="*/ 1247775 w 1257300"/>
                <a:gd name="connsiteY3" fmla="*/ 108736 h 413536"/>
                <a:gd name="connsiteX4" fmla="*/ 15561 w 1257300"/>
                <a:gd name="connsiteY4" fmla="*/ 0 h 413536"/>
                <a:gd name="connsiteX0" fmla="*/ 6507 w 1248246"/>
                <a:gd name="connsiteY0" fmla="*/ 0 h 413536"/>
                <a:gd name="connsiteX1" fmla="*/ 0 w 1248246"/>
                <a:gd name="connsiteY1" fmla="*/ 308290 h 413536"/>
                <a:gd name="connsiteX2" fmla="*/ 1248246 w 1248246"/>
                <a:gd name="connsiteY2" fmla="*/ 413536 h 413536"/>
                <a:gd name="connsiteX3" fmla="*/ 1238721 w 1248246"/>
                <a:gd name="connsiteY3" fmla="*/ 108736 h 413536"/>
                <a:gd name="connsiteX4" fmla="*/ 6507 w 1248246"/>
                <a:gd name="connsiteY4" fmla="*/ 0 h 413536"/>
                <a:gd name="connsiteX0" fmla="*/ 15561 w 1257300"/>
                <a:gd name="connsiteY0" fmla="*/ 0 h 413536"/>
                <a:gd name="connsiteX1" fmla="*/ 0 w 1257300"/>
                <a:gd name="connsiteY1" fmla="*/ 299237 h 413536"/>
                <a:gd name="connsiteX2" fmla="*/ 1257300 w 1257300"/>
                <a:gd name="connsiteY2" fmla="*/ 413536 h 413536"/>
                <a:gd name="connsiteX3" fmla="*/ 1247775 w 1257300"/>
                <a:gd name="connsiteY3" fmla="*/ 108736 h 413536"/>
                <a:gd name="connsiteX4" fmla="*/ 15561 w 1257300"/>
                <a:gd name="connsiteY4" fmla="*/ 0 h 413536"/>
                <a:gd name="connsiteX0" fmla="*/ 6507 w 1257300"/>
                <a:gd name="connsiteY0" fmla="*/ 0 h 419571"/>
                <a:gd name="connsiteX1" fmla="*/ 0 w 1257300"/>
                <a:gd name="connsiteY1" fmla="*/ 305272 h 419571"/>
                <a:gd name="connsiteX2" fmla="*/ 1257300 w 1257300"/>
                <a:gd name="connsiteY2" fmla="*/ 419571 h 419571"/>
                <a:gd name="connsiteX3" fmla="*/ 1247775 w 1257300"/>
                <a:gd name="connsiteY3" fmla="*/ 114771 h 419571"/>
                <a:gd name="connsiteX4" fmla="*/ 6507 w 1257300"/>
                <a:gd name="connsiteY4" fmla="*/ 0 h 419571"/>
                <a:gd name="connsiteX0" fmla="*/ 6507 w 1257300"/>
                <a:gd name="connsiteY0" fmla="*/ 0 h 419571"/>
                <a:gd name="connsiteX1" fmla="*/ 0 w 1257300"/>
                <a:gd name="connsiteY1" fmla="*/ 314325 h 419571"/>
                <a:gd name="connsiteX2" fmla="*/ 1257300 w 1257300"/>
                <a:gd name="connsiteY2" fmla="*/ 419571 h 419571"/>
                <a:gd name="connsiteX3" fmla="*/ 1247775 w 1257300"/>
                <a:gd name="connsiteY3" fmla="*/ 114771 h 419571"/>
                <a:gd name="connsiteX4" fmla="*/ 6507 w 1257300"/>
                <a:gd name="connsiteY4" fmla="*/ 0 h 419571"/>
                <a:gd name="connsiteX0" fmla="*/ 471 w 1251264"/>
                <a:gd name="connsiteY0" fmla="*/ 0 h 419571"/>
                <a:gd name="connsiteX1" fmla="*/ 0 w 1251264"/>
                <a:gd name="connsiteY1" fmla="*/ 311308 h 419571"/>
                <a:gd name="connsiteX2" fmla="*/ 1251264 w 1251264"/>
                <a:gd name="connsiteY2" fmla="*/ 419571 h 419571"/>
                <a:gd name="connsiteX3" fmla="*/ 1241739 w 1251264"/>
                <a:gd name="connsiteY3" fmla="*/ 114771 h 419571"/>
                <a:gd name="connsiteX4" fmla="*/ 471 w 1251264"/>
                <a:gd name="connsiteY4" fmla="*/ 0 h 419571"/>
                <a:gd name="connsiteX0" fmla="*/ 1509 w 1252302"/>
                <a:gd name="connsiteY0" fmla="*/ 0 h 419571"/>
                <a:gd name="connsiteX1" fmla="*/ 0 w 1252302"/>
                <a:gd name="connsiteY1" fmla="*/ 312721 h 419571"/>
                <a:gd name="connsiteX2" fmla="*/ 1038 w 1252302"/>
                <a:gd name="connsiteY2" fmla="*/ 311308 h 419571"/>
                <a:gd name="connsiteX3" fmla="*/ 1252302 w 1252302"/>
                <a:gd name="connsiteY3" fmla="*/ 419571 h 419571"/>
                <a:gd name="connsiteX4" fmla="*/ 1242777 w 1252302"/>
                <a:gd name="connsiteY4" fmla="*/ 114771 h 419571"/>
                <a:gd name="connsiteX5" fmla="*/ 1509 w 1252302"/>
                <a:gd name="connsiteY5" fmla="*/ 0 h 419571"/>
                <a:gd name="connsiteX0" fmla="*/ 1509 w 1254848"/>
                <a:gd name="connsiteY0" fmla="*/ 0 h 419571"/>
                <a:gd name="connsiteX1" fmla="*/ 0 w 1254848"/>
                <a:gd name="connsiteY1" fmla="*/ 312721 h 419571"/>
                <a:gd name="connsiteX2" fmla="*/ 1038 w 1254848"/>
                <a:gd name="connsiteY2" fmla="*/ 311308 h 419571"/>
                <a:gd name="connsiteX3" fmla="*/ 1252302 w 1254848"/>
                <a:gd name="connsiteY3" fmla="*/ 419571 h 419571"/>
                <a:gd name="connsiteX4" fmla="*/ 1254848 w 1254848"/>
                <a:gd name="connsiteY4" fmla="*/ 123825 h 419571"/>
                <a:gd name="connsiteX5" fmla="*/ 1509 w 1254848"/>
                <a:gd name="connsiteY5" fmla="*/ 0 h 41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848" h="419571">
                  <a:moveTo>
                    <a:pt x="1509" y="0"/>
                  </a:moveTo>
                  <a:cubicBezTo>
                    <a:pt x="1006" y="99211"/>
                    <a:pt x="503" y="213510"/>
                    <a:pt x="0" y="312721"/>
                  </a:cubicBezTo>
                  <a:lnTo>
                    <a:pt x="1038" y="311308"/>
                  </a:lnTo>
                  <a:lnTo>
                    <a:pt x="1252302" y="419571"/>
                  </a:lnTo>
                  <a:cubicBezTo>
                    <a:pt x="1253151" y="320989"/>
                    <a:pt x="1253999" y="222407"/>
                    <a:pt x="1254848" y="123825"/>
                  </a:cubicBezTo>
                  <a:lnTo>
                    <a:pt x="1509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</a:t>
              </a:r>
              <a:endParaRPr lang="zh-CN" altLang="en-US" dirty="0"/>
            </a:p>
          </p:txBody>
        </p:sp>
        <p:sp>
          <p:nvSpPr>
            <p:cNvPr id="110" name="任意多边形 109"/>
            <p:cNvSpPr/>
            <p:nvPr/>
          </p:nvSpPr>
          <p:spPr>
            <a:xfrm>
              <a:off x="8247235" y="3324225"/>
              <a:ext cx="1257300" cy="419100"/>
            </a:xfrm>
            <a:custGeom>
              <a:avLst/>
              <a:gdLst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47775 w 1257300"/>
                <a:gd name="connsiteY2" fmla="*/ 314325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56828 w 1257300"/>
                <a:gd name="connsiteY2" fmla="*/ 308289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419100">
                  <a:moveTo>
                    <a:pt x="0" y="123825"/>
                  </a:moveTo>
                  <a:lnTo>
                    <a:pt x="1257300" y="0"/>
                  </a:lnTo>
                  <a:cubicBezTo>
                    <a:pt x="1257143" y="102763"/>
                    <a:pt x="1256985" y="205526"/>
                    <a:pt x="1256828" y="308289"/>
                  </a:cubicBezTo>
                  <a:lnTo>
                    <a:pt x="0" y="419100"/>
                  </a:lnTo>
                  <a:lnTo>
                    <a:pt x="0" y="123825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/>
          </p:nvSpPr>
          <p:spPr>
            <a:xfrm>
              <a:off x="9504535" y="3321206"/>
              <a:ext cx="1254848" cy="419571"/>
            </a:xfrm>
            <a:custGeom>
              <a:avLst/>
              <a:gdLst>
                <a:gd name="connsiteX0" fmla="*/ 9525 w 1257300"/>
                <a:gd name="connsiteY0" fmla="*/ 0 h 428625"/>
                <a:gd name="connsiteX1" fmla="*/ 0 w 1257300"/>
                <a:gd name="connsiteY1" fmla="*/ 314325 h 428625"/>
                <a:gd name="connsiteX2" fmla="*/ 1257300 w 1257300"/>
                <a:gd name="connsiteY2" fmla="*/ 428625 h 428625"/>
                <a:gd name="connsiteX3" fmla="*/ 1247775 w 1257300"/>
                <a:gd name="connsiteY3" fmla="*/ 123825 h 428625"/>
                <a:gd name="connsiteX4" fmla="*/ 9525 w 1257300"/>
                <a:gd name="connsiteY4" fmla="*/ 0 h 428625"/>
                <a:gd name="connsiteX0" fmla="*/ 0 w 1247775"/>
                <a:gd name="connsiteY0" fmla="*/ 0 h 428625"/>
                <a:gd name="connsiteX1" fmla="*/ 26689 w 1247775"/>
                <a:gd name="connsiteY1" fmla="*/ 302254 h 428625"/>
                <a:gd name="connsiteX2" fmla="*/ 1247775 w 1247775"/>
                <a:gd name="connsiteY2" fmla="*/ 428625 h 428625"/>
                <a:gd name="connsiteX3" fmla="*/ 1238250 w 1247775"/>
                <a:gd name="connsiteY3" fmla="*/ 123825 h 428625"/>
                <a:gd name="connsiteX4" fmla="*/ 0 w 1247775"/>
                <a:gd name="connsiteY4" fmla="*/ 0 h 428625"/>
                <a:gd name="connsiteX0" fmla="*/ 9525 w 1257300"/>
                <a:gd name="connsiteY0" fmla="*/ 0 h 428625"/>
                <a:gd name="connsiteX1" fmla="*/ 0 w 1257300"/>
                <a:gd name="connsiteY1" fmla="*/ 323379 h 428625"/>
                <a:gd name="connsiteX2" fmla="*/ 1257300 w 1257300"/>
                <a:gd name="connsiteY2" fmla="*/ 428625 h 428625"/>
                <a:gd name="connsiteX3" fmla="*/ 1247775 w 1257300"/>
                <a:gd name="connsiteY3" fmla="*/ 123825 h 428625"/>
                <a:gd name="connsiteX4" fmla="*/ 9525 w 1257300"/>
                <a:gd name="connsiteY4" fmla="*/ 0 h 428625"/>
                <a:gd name="connsiteX0" fmla="*/ 30650 w 1257300"/>
                <a:gd name="connsiteY0" fmla="*/ 0 h 380340"/>
                <a:gd name="connsiteX1" fmla="*/ 0 w 1257300"/>
                <a:gd name="connsiteY1" fmla="*/ 275094 h 380340"/>
                <a:gd name="connsiteX2" fmla="*/ 1257300 w 1257300"/>
                <a:gd name="connsiteY2" fmla="*/ 380340 h 380340"/>
                <a:gd name="connsiteX3" fmla="*/ 1247775 w 1257300"/>
                <a:gd name="connsiteY3" fmla="*/ 75540 h 380340"/>
                <a:gd name="connsiteX4" fmla="*/ 30650 w 1257300"/>
                <a:gd name="connsiteY4" fmla="*/ 0 h 380340"/>
                <a:gd name="connsiteX0" fmla="*/ 15561 w 1257300"/>
                <a:gd name="connsiteY0" fmla="*/ 0 h 413536"/>
                <a:gd name="connsiteX1" fmla="*/ 0 w 1257300"/>
                <a:gd name="connsiteY1" fmla="*/ 308290 h 413536"/>
                <a:gd name="connsiteX2" fmla="*/ 1257300 w 1257300"/>
                <a:gd name="connsiteY2" fmla="*/ 413536 h 413536"/>
                <a:gd name="connsiteX3" fmla="*/ 1247775 w 1257300"/>
                <a:gd name="connsiteY3" fmla="*/ 108736 h 413536"/>
                <a:gd name="connsiteX4" fmla="*/ 15561 w 1257300"/>
                <a:gd name="connsiteY4" fmla="*/ 0 h 413536"/>
                <a:gd name="connsiteX0" fmla="*/ 6507 w 1248246"/>
                <a:gd name="connsiteY0" fmla="*/ 0 h 413536"/>
                <a:gd name="connsiteX1" fmla="*/ 0 w 1248246"/>
                <a:gd name="connsiteY1" fmla="*/ 308290 h 413536"/>
                <a:gd name="connsiteX2" fmla="*/ 1248246 w 1248246"/>
                <a:gd name="connsiteY2" fmla="*/ 413536 h 413536"/>
                <a:gd name="connsiteX3" fmla="*/ 1238721 w 1248246"/>
                <a:gd name="connsiteY3" fmla="*/ 108736 h 413536"/>
                <a:gd name="connsiteX4" fmla="*/ 6507 w 1248246"/>
                <a:gd name="connsiteY4" fmla="*/ 0 h 413536"/>
                <a:gd name="connsiteX0" fmla="*/ 15561 w 1257300"/>
                <a:gd name="connsiteY0" fmla="*/ 0 h 413536"/>
                <a:gd name="connsiteX1" fmla="*/ 0 w 1257300"/>
                <a:gd name="connsiteY1" fmla="*/ 299237 h 413536"/>
                <a:gd name="connsiteX2" fmla="*/ 1257300 w 1257300"/>
                <a:gd name="connsiteY2" fmla="*/ 413536 h 413536"/>
                <a:gd name="connsiteX3" fmla="*/ 1247775 w 1257300"/>
                <a:gd name="connsiteY3" fmla="*/ 108736 h 413536"/>
                <a:gd name="connsiteX4" fmla="*/ 15561 w 1257300"/>
                <a:gd name="connsiteY4" fmla="*/ 0 h 413536"/>
                <a:gd name="connsiteX0" fmla="*/ 6507 w 1257300"/>
                <a:gd name="connsiteY0" fmla="*/ 0 h 419571"/>
                <a:gd name="connsiteX1" fmla="*/ 0 w 1257300"/>
                <a:gd name="connsiteY1" fmla="*/ 305272 h 419571"/>
                <a:gd name="connsiteX2" fmla="*/ 1257300 w 1257300"/>
                <a:gd name="connsiteY2" fmla="*/ 419571 h 419571"/>
                <a:gd name="connsiteX3" fmla="*/ 1247775 w 1257300"/>
                <a:gd name="connsiteY3" fmla="*/ 114771 h 419571"/>
                <a:gd name="connsiteX4" fmla="*/ 6507 w 1257300"/>
                <a:gd name="connsiteY4" fmla="*/ 0 h 419571"/>
                <a:gd name="connsiteX0" fmla="*/ 6507 w 1257300"/>
                <a:gd name="connsiteY0" fmla="*/ 0 h 419571"/>
                <a:gd name="connsiteX1" fmla="*/ 0 w 1257300"/>
                <a:gd name="connsiteY1" fmla="*/ 314325 h 419571"/>
                <a:gd name="connsiteX2" fmla="*/ 1257300 w 1257300"/>
                <a:gd name="connsiteY2" fmla="*/ 419571 h 419571"/>
                <a:gd name="connsiteX3" fmla="*/ 1247775 w 1257300"/>
                <a:gd name="connsiteY3" fmla="*/ 114771 h 419571"/>
                <a:gd name="connsiteX4" fmla="*/ 6507 w 1257300"/>
                <a:gd name="connsiteY4" fmla="*/ 0 h 419571"/>
                <a:gd name="connsiteX0" fmla="*/ 471 w 1251264"/>
                <a:gd name="connsiteY0" fmla="*/ 0 h 419571"/>
                <a:gd name="connsiteX1" fmla="*/ 0 w 1251264"/>
                <a:gd name="connsiteY1" fmla="*/ 311308 h 419571"/>
                <a:gd name="connsiteX2" fmla="*/ 1251264 w 1251264"/>
                <a:gd name="connsiteY2" fmla="*/ 419571 h 419571"/>
                <a:gd name="connsiteX3" fmla="*/ 1241739 w 1251264"/>
                <a:gd name="connsiteY3" fmla="*/ 114771 h 419571"/>
                <a:gd name="connsiteX4" fmla="*/ 471 w 1251264"/>
                <a:gd name="connsiteY4" fmla="*/ 0 h 419571"/>
                <a:gd name="connsiteX0" fmla="*/ 1509 w 1252302"/>
                <a:gd name="connsiteY0" fmla="*/ 0 h 419571"/>
                <a:gd name="connsiteX1" fmla="*/ 0 w 1252302"/>
                <a:gd name="connsiteY1" fmla="*/ 312721 h 419571"/>
                <a:gd name="connsiteX2" fmla="*/ 1038 w 1252302"/>
                <a:gd name="connsiteY2" fmla="*/ 311308 h 419571"/>
                <a:gd name="connsiteX3" fmla="*/ 1252302 w 1252302"/>
                <a:gd name="connsiteY3" fmla="*/ 419571 h 419571"/>
                <a:gd name="connsiteX4" fmla="*/ 1242777 w 1252302"/>
                <a:gd name="connsiteY4" fmla="*/ 114771 h 419571"/>
                <a:gd name="connsiteX5" fmla="*/ 1509 w 1252302"/>
                <a:gd name="connsiteY5" fmla="*/ 0 h 419571"/>
                <a:gd name="connsiteX0" fmla="*/ 1509 w 1254848"/>
                <a:gd name="connsiteY0" fmla="*/ 0 h 419571"/>
                <a:gd name="connsiteX1" fmla="*/ 0 w 1254848"/>
                <a:gd name="connsiteY1" fmla="*/ 312721 h 419571"/>
                <a:gd name="connsiteX2" fmla="*/ 1038 w 1254848"/>
                <a:gd name="connsiteY2" fmla="*/ 311308 h 419571"/>
                <a:gd name="connsiteX3" fmla="*/ 1252302 w 1254848"/>
                <a:gd name="connsiteY3" fmla="*/ 419571 h 419571"/>
                <a:gd name="connsiteX4" fmla="*/ 1254848 w 1254848"/>
                <a:gd name="connsiteY4" fmla="*/ 123825 h 419571"/>
                <a:gd name="connsiteX5" fmla="*/ 1509 w 1254848"/>
                <a:gd name="connsiteY5" fmla="*/ 0 h 41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848" h="419571">
                  <a:moveTo>
                    <a:pt x="1509" y="0"/>
                  </a:moveTo>
                  <a:cubicBezTo>
                    <a:pt x="1006" y="99211"/>
                    <a:pt x="503" y="213510"/>
                    <a:pt x="0" y="312721"/>
                  </a:cubicBezTo>
                  <a:lnTo>
                    <a:pt x="1038" y="311308"/>
                  </a:lnTo>
                  <a:lnTo>
                    <a:pt x="1252302" y="419571"/>
                  </a:lnTo>
                  <a:cubicBezTo>
                    <a:pt x="1253151" y="320989"/>
                    <a:pt x="1253999" y="222407"/>
                    <a:pt x="1254848" y="123825"/>
                  </a:cubicBezTo>
                  <a:lnTo>
                    <a:pt x="1509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</a:t>
              </a:r>
              <a:endParaRPr lang="zh-CN" altLang="en-US" dirty="0"/>
            </a:p>
          </p:txBody>
        </p:sp>
      </p:grpSp>
      <p:sp>
        <p:nvSpPr>
          <p:cNvPr id="48" name="TextBox 47"/>
          <p:cNvSpPr txBox="1"/>
          <p:nvPr/>
        </p:nvSpPr>
        <p:spPr>
          <a:xfrm rot="316168">
            <a:off x="9984917" y="3404771"/>
            <a:ext cx="1017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TextBox 138"/>
          <p:cNvSpPr txBox="1"/>
          <p:nvPr/>
        </p:nvSpPr>
        <p:spPr>
          <a:xfrm rot="316168">
            <a:off x="7464471" y="3380000"/>
            <a:ext cx="1017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TextBox 139"/>
          <p:cNvSpPr txBox="1"/>
          <p:nvPr/>
        </p:nvSpPr>
        <p:spPr>
          <a:xfrm rot="316168">
            <a:off x="4958360" y="3361714"/>
            <a:ext cx="1017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1" name="TextBox 140"/>
          <p:cNvSpPr txBox="1"/>
          <p:nvPr/>
        </p:nvSpPr>
        <p:spPr>
          <a:xfrm rot="316168">
            <a:off x="2423219" y="3370215"/>
            <a:ext cx="1017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TextBox 141"/>
          <p:cNvSpPr txBox="1"/>
          <p:nvPr/>
        </p:nvSpPr>
        <p:spPr>
          <a:xfrm rot="21167153">
            <a:off x="1238757" y="3370215"/>
            <a:ext cx="1017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" name="TextBox 142"/>
          <p:cNvSpPr txBox="1"/>
          <p:nvPr/>
        </p:nvSpPr>
        <p:spPr>
          <a:xfrm rot="21167153">
            <a:off x="3708886" y="3370215"/>
            <a:ext cx="1017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TextBox 143"/>
          <p:cNvSpPr txBox="1"/>
          <p:nvPr/>
        </p:nvSpPr>
        <p:spPr>
          <a:xfrm rot="21167153">
            <a:off x="6213205" y="3380000"/>
            <a:ext cx="1017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TextBox 144"/>
          <p:cNvSpPr txBox="1"/>
          <p:nvPr/>
        </p:nvSpPr>
        <p:spPr>
          <a:xfrm rot="21167153">
            <a:off x="8720825" y="3388238"/>
            <a:ext cx="1017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4752779" y="1567768"/>
            <a:ext cx="97286" cy="1731251"/>
            <a:chOff x="4752779" y="1567768"/>
            <a:chExt cx="97286" cy="1731251"/>
          </a:xfrm>
        </p:grpSpPr>
        <p:cxnSp>
          <p:nvCxnSpPr>
            <p:cNvPr id="146" name="直接连接符 145"/>
            <p:cNvCxnSpPr/>
            <p:nvPr/>
          </p:nvCxnSpPr>
          <p:spPr>
            <a:xfrm flipH="1">
              <a:off x="4846105" y="1567768"/>
              <a:ext cx="3960" cy="1731251"/>
            </a:xfrm>
            <a:prstGeom prst="line">
              <a:avLst/>
            </a:prstGeom>
            <a:ln w="9525">
              <a:solidFill>
                <a:srgbClr val="F4C1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矩形 70"/>
            <p:cNvSpPr/>
            <p:nvPr/>
          </p:nvSpPr>
          <p:spPr>
            <a:xfrm>
              <a:off x="4752779" y="1567768"/>
              <a:ext cx="95250" cy="994295"/>
            </a:xfrm>
            <a:prstGeom prst="rect">
              <a:avLst/>
            </a:prstGeom>
            <a:solidFill>
              <a:srgbClr val="FB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8" name="文本框 29"/>
          <p:cNvSpPr txBox="1"/>
          <p:nvPr/>
        </p:nvSpPr>
        <p:spPr>
          <a:xfrm>
            <a:off x="2983218" y="2064915"/>
            <a:ext cx="173418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105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3194996" y="1586384"/>
            <a:ext cx="1420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u="sng" dirty="0" smtClean="0">
                <a:solidFill>
                  <a:srgbClr val="FBC2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OPTION 2</a:t>
            </a:r>
            <a:endParaRPr lang="zh-CN" altLang="en-US" sz="1600" b="1" u="sng" dirty="0">
              <a:solidFill>
                <a:srgbClr val="FBC22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0" name="组合 149"/>
          <p:cNvGrpSpPr/>
          <p:nvPr/>
        </p:nvGrpSpPr>
        <p:grpSpPr>
          <a:xfrm flipV="1">
            <a:off x="2233280" y="3660646"/>
            <a:ext cx="97286" cy="1731251"/>
            <a:chOff x="4752779" y="1567768"/>
            <a:chExt cx="97286" cy="1731251"/>
          </a:xfrm>
          <a:solidFill>
            <a:srgbClr val="65C0AE"/>
          </a:solidFill>
        </p:grpSpPr>
        <p:cxnSp>
          <p:nvCxnSpPr>
            <p:cNvPr id="151" name="直接连接符 150"/>
            <p:cNvCxnSpPr/>
            <p:nvPr/>
          </p:nvCxnSpPr>
          <p:spPr>
            <a:xfrm flipH="1">
              <a:off x="4846105" y="1567768"/>
              <a:ext cx="3960" cy="1731251"/>
            </a:xfrm>
            <a:prstGeom prst="line">
              <a:avLst/>
            </a:prstGeom>
            <a:grpFill/>
            <a:ln w="9525">
              <a:solidFill>
                <a:srgbClr val="65C0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矩形 151"/>
            <p:cNvSpPr/>
            <p:nvPr/>
          </p:nvSpPr>
          <p:spPr>
            <a:xfrm>
              <a:off x="4752779" y="1567768"/>
              <a:ext cx="95250" cy="99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3" name="TextBox 152"/>
          <p:cNvSpPr txBox="1"/>
          <p:nvPr/>
        </p:nvSpPr>
        <p:spPr>
          <a:xfrm>
            <a:off x="813111" y="5093952"/>
            <a:ext cx="1420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u="sng" dirty="0" smtClean="0">
                <a:solidFill>
                  <a:srgbClr val="65C0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OPTION 1</a:t>
            </a:r>
            <a:endParaRPr lang="zh-CN" altLang="en-US" sz="1600" b="1" u="sng" dirty="0">
              <a:solidFill>
                <a:srgbClr val="65C0A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4" name="文本框 29"/>
          <p:cNvSpPr txBox="1"/>
          <p:nvPr/>
        </p:nvSpPr>
        <p:spPr>
          <a:xfrm>
            <a:off x="588708" y="4405117"/>
            <a:ext cx="173418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105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5" name="组合 154"/>
          <p:cNvGrpSpPr/>
          <p:nvPr/>
        </p:nvGrpSpPr>
        <p:grpSpPr>
          <a:xfrm flipV="1">
            <a:off x="7247573" y="3689562"/>
            <a:ext cx="97286" cy="1731251"/>
            <a:chOff x="4752779" y="1567768"/>
            <a:chExt cx="97286" cy="1731251"/>
          </a:xfrm>
          <a:solidFill>
            <a:srgbClr val="4CC5F1"/>
          </a:solidFill>
        </p:grpSpPr>
        <p:cxnSp>
          <p:nvCxnSpPr>
            <p:cNvPr id="156" name="直接连接符 155"/>
            <p:cNvCxnSpPr/>
            <p:nvPr/>
          </p:nvCxnSpPr>
          <p:spPr>
            <a:xfrm flipH="1">
              <a:off x="4846105" y="1567768"/>
              <a:ext cx="3960" cy="1731251"/>
            </a:xfrm>
            <a:prstGeom prst="line">
              <a:avLst/>
            </a:prstGeom>
            <a:grpFill/>
            <a:ln w="9525">
              <a:solidFill>
                <a:srgbClr val="4CC5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矩形 156"/>
            <p:cNvSpPr/>
            <p:nvPr/>
          </p:nvSpPr>
          <p:spPr>
            <a:xfrm>
              <a:off x="4752779" y="1567768"/>
              <a:ext cx="95250" cy="994295"/>
            </a:xfrm>
            <a:prstGeom prst="rect">
              <a:avLst/>
            </a:prstGeom>
            <a:grpFill/>
            <a:ln>
              <a:solidFill>
                <a:srgbClr val="4CC5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9" name="TextBox 158"/>
          <p:cNvSpPr txBox="1"/>
          <p:nvPr/>
        </p:nvSpPr>
        <p:spPr>
          <a:xfrm>
            <a:off x="5651811" y="5053343"/>
            <a:ext cx="1420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u="sng" dirty="0" smtClean="0">
                <a:solidFill>
                  <a:srgbClr val="4CC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OPTION 3</a:t>
            </a:r>
            <a:endParaRPr lang="zh-CN" altLang="en-US" sz="1600" b="1" u="sng" dirty="0">
              <a:solidFill>
                <a:srgbClr val="4CC5F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0" name="文本框 29"/>
          <p:cNvSpPr txBox="1"/>
          <p:nvPr/>
        </p:nvSpPr>
        <p:spPr>
          <a:xfrm>
            <a:off x="5420062" y="4394654"/>
            <a:ext cx="173418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105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1" name="组合 160"/>
          <p:cNvGrpSpPr/>
          <p:nvPr/>
        </p:nvGrpSpPr>
        <p:grpSpPr>
          <a:xfrm>
            <a:off x="8487144" y="1601002"/>
            <a:ext cx="97286" cy="1731251"/>
            <a:chOff x="4752779" y="1567768"/>
            <a:chExt cx="97286" cy="1731251"/>
          </a:xfrm>
          <a:solidFill>
            <a:srgbClr val="BD298A"/>
          </a:solidFill>
        </p:grpSpPr>
        <p:cxnSp>
          <p:nvCxnSpPr>
            <p:cNvPr id="162" name="直接连接符 161"/>
            <p:cNvCxnSpPr/>
            <p:nvPr/>
          </p:nvCxnSpPr>
          <p:spPr>
            <a:xfrm flipH="1">
              <a:off x="4846105" y="1567768"/>
              <a:ext cx="3960" cy="1731251"/>
            </a:xfrm>
            <a:prstGeom prst="line">
              <a:avLst/>
            </a:prstGeom>
            <a:grpFill/>
            <a:ln w="9525">
              <a:solidFill>
                <a:srgbClr val="BD29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矩形 162"/>
            <p:cNvSpPr/>
            <p:nvPr/>
          </p:nvSpPr>
          <p:spPr>
            <a:xfrm>
              <a:off x="4752779" y="1567768"/>
              <a:ext cx="95250" cy="99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4" name="TextBox 163"/>
          <p:cNvSpPr txBox="1"/>
          <p:nvPr/>
        </p:nvSpPr>
        <p:spPr>
          <a:xfrm>
            <a:off x="6975786" y="1601002"/>
            <a:ext cx="1420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u="sng" dirty="0" smtClean="0">
                <a:solidFill>
                  <a:srgbClr val="BD29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OPTION 4</a:t>
            </a:r>
            <a:endParaRPr lang="zh-CN" altLang="en-US" sz="1600" b="1" u="sng" dirty="0">
              <a:solidFill>
                <a:srgbClr val="BD29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5" name="文本框 29"/>
          <p:cNvSpPr txBox="1"/>
          <p:nvPr/>
        </p:nvSpPr>
        <p:spPr>
          <a:xfrm>
            <a:off x="6583978" y="2018216"/>
            <a:ext cx="173418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105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6" name="组合 165"/>
          <p:cNvGrpSpPr/>
          <p:nvPr/>
        </p:nvGrpSpPr>
        <p:grpSpPr>
          <a:xfrm flipV="1">
            <a:off x="11024849" y="3731026"/>
            <a:ext cx="97286" cy="1731251"/>
            <a:chOff x="4752779" y="1567768"/>
            <a:chExt cx="97286" cy="1731251"/>
          </a:xfrm>
          <a:solidFill>
            <a:srgbClr val="4CC5F1"/>
          </a:solidFill>
        </p:grpSpPr>
        <p:cxnSp>
          <p:nvCxnSpPr>
            <p:cNvPr id="167" name="直接连接符 166"/>
            <p:cNvCxnSpPr/>
            <p:nvPr/>
          </p:nvCxnSpPr>
          <p:spPr>
            <a:xfrm flipH="1">
              <a:off x="4846105" y="1567768"/>
              <a:ext cx="3960" cy="1731251"/>
            </a:xfrm>
            <a:prstGeom prst="line">
              <a:avLst/>
            </a:prstGeom>
            <a:grpFill/>
            <a:ln w="9525">
              <a:solidFill>
                <a:srgbClr val="F799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矩形 167"/>
            <p:cNvSpPr/>
            <p:nvPr/>
          </p:nvSpPr>
          <p:spPr>
            <a:xfrm>
              <a:off x="4752779" y="1567768"/>
              <a:ext cx="95250" cy="994295"/>
            </a:xfrm>
            <a:prstGeom prst="rect">
              <a:avLst/>
            </a:prstGeom>
            <a:solidFill>
              <a:srgbClr val="F7993C"/>
            </a:solidFill>
            <a:ln>
              <a:solidFill>
                <a:srgbClr val="F799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9" name="TextBox 168"/>
          <p:cNvSpPr txBox="1"/>
          <p:nvPr/>
        </p:nvSpPr>
        <p:spPr>
          <a:xfrm>
            <a:off x="9595282" y="5124525"/>
            <a:ext cx="1420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u="sng" dirty="0" smtClean="0">
                <a:solidFill>
                  <a:srgbClr val="F799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OPTION 5</a:t>
            </a:r>
            <a:endParaRPr lang="zh-CN" altLang="en-US" sz="1600" b="1" u="sng" dirty="0">
              <a:solidFill>
                <a:srgbClr val="F799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0" name="文本框 29"/>
          <p:cNvSpPr txBox="1"/>
          <p:nvPr/>
        </p:nvSpPr>
        <p:spPr>
          <a:xfrm>
            <a:off x="9241324" y="4397602"/>
            <a:ext cx="173418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105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353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/>
          <p:cNvGrpSpPr/>
          <p:nvPr/>
        </p:nvGrpSpPr>
        <p:grpSpPr>
          <a:xfrm>
            <a:off x="1065597" y="1780201"/>
            <a:ext cx="9726228" cy="3830025"/>
            <a:chOff x="1077127" y="1780200"/>
            <a:chExt cx="10440121" cy="4111143"/>
          </a:xfrm>
        </p:grpSpPr>
        <p:grpSp>
          <p:nvGrpSpPr>
            <p:cNvPr id="26" name="组合 25"/>
            <p:cNvGrpSpPr/>
            <p:nvPr/>
          </p:nvGrpSpPr>
          <p:grpSpPr>
            <a:xfrm>
              <a:off x="1077128" y="1780200"/>
              <a:ext cx="2033403" cy="432000"/>
              <a:chOff x="471824" y="1808775"/>
              <a:chExt cx="2033403" cy="360000"/>
            </a:xfrm>
            <a:solidFill>
              <a:srgbClr val="65C0AE"/>
            </a:solidFill>
          </p:grpSpPr>
          <p:sp>
            <p:nvSpPr>
              <p:cNvPr id="24" name="五边形 23"/>
              <p:cNvSpPr/>
              <p:nvPr/>
            </p:nvSpPr>
            <p:spPr>
              <a:xfrm>
                <a:off x="639037" y="1808775"/>
                <a:ext cx="1866190" cy="360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471824" y="1808775"/>
                <a:ext cx="372678" cy="3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113462" y="1780200"/>
              <a:ext cx="2033403" cy="432000"/>
              <a:chOff x="471824" y="1808775"/>
              <a:chExt cx="2033403" cy="360000"/>
            </a:xfrm>
            <a:solidFill>
              <a:srgbClr val="4CC5F1"/>
            </a:solidFill>
          </p:grpSpPr>
          <p:sp>
            <p:nvSpPr>
              <p:cNvPr id="29" name="五边形 28"/>
              <p:cNvSpPr/>
              <p:nvPr/>
            </p:nvSpPr>
            <p:spPr>
              <a:xfrm>
                <a:off x="639037" y="1808775"/>
                <a:ext cx="1866190" cy="360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471824" y="1808775"/>
                <a:ext cx="372678" cy="3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5149796" y="1780200"/>
              <a:ext cx="2033403" cy="432000"/>
              <a:chOff x="471824" y="1808775"/>
              <a:chExt cx="2033403" cy="360000"/>
            </a:xfrm>
            <a:solidFill>
              <a:srgbClr val="8B66AA"/>
            </a:solidFill>
          </p:grpSpPr>
          <p:sp>
            <p:nvSpPr>
              <p:cNvPr id="32" name="五边形 31"/>
              <p:cNvSpPr/>
              <p:nvPr/>
            </p:nvSpPr>
            <p:spPr>
              <a:xfrm>
                <a:off x="639037" y="1808775"/>
                <a:ext cx="1866190" cy="360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471824" y="1808775"/>
                <a:ext cx="372678" cy="3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7186130" y="1780200"/>
              <a:ext cx="2033403" cy="432000"/>
              <a:chOff x="471824" y="1808775"/>
              <a:chExt cx="2033403" cy="360000"/>
            </a:xfrm>
            <a:solidFill>
              <a:srgbClr val="BD298A"/>
            </a:solidFill>
          </p:grpSpPr>
          <p:sp>
            <p:nvSpPr>
              <p:cNvPr id="35" name="五边形 34"/>
              <p:cNvSpPr/>
              <p:nvPr/>
            </p:nvSpPr>
            <p:spPr>
              <a:xfrm>
                <a:off x="639037" y="1808775"/>
                <a:ext cx="1866190" cy="360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471824" y="1808775"/>
                <a:ext cx="372678" cy="3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9222463" y="1780200"/>
              <a:ext cx="2294785" cy="432000"/>
              <a:chOff x="471824" y="1808775"/>
              <a:chExt cx="2294785" cy="360000"/>
            </a:xfrm>
            <a:solidFill>
              <a:srgbClr val="F7993C"/>
            </a:solidFill>
          </p:grpSpPr>
          <p:sp>
            <p:nvSpPr>
              <p:cNvPr id="38" name="五边形 37"/>
              <p:cNvSpPr/>
              <p:nvPr/>
            </p:nvSpPr>
            <p:spPr>
              <a:xfrm>
                <a:off x="639037" y="1808775"/>
                <a:ext cx="2127572" cy="360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471824" y="1808775"/>
                <a:ext cx="372678" cy="3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" name="圆角矩形 26"/>
            <p:cNvSpPr/>
            <p:nvPr/>
          </p:nvSpPr>
          <p:spPr>
            <a:xfrm>
              <a:off x="1077127" y="4843593"/>
              <a:ext cx="1807991" cy="1047750"/>
            </a:xfrm>
            <a:prstGeom prst="roundRect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圆角矩形 41"/>
            <p:cNvSpPr/>
            <p:nvPr/>
          </p:nvSpPr>
          <p:spPr>
            <a:xfrm>
              <a:off x="3113461" y="4843593"/>
              <a:ext cx="1807991" cy="1047750"/>
            </a:xfrm>
            <a:prstGeom prst="roundRect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圆角矩形 42"/>
            <p:cNvSpPr/>
            <p:nvPr/>
          </p:nvSpPr>
          <p:spPr>
            <a:xfrm>
              <a:off x="5149795" y="4843593"/>
              <a:ext cx="1807991" cy="1047750"/>
            </a:xfrm>
            <a:prstGeom prst="roundRect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圆角矩形 43"/>
            <p:cNvSpPr/>
            <p:nvPr/>
          </p:nvSpPr>
          <p:spPr>
            <a:xfrm>
              <a:off x="7186129" y="4843593"/>
              <a:ext cx="1807991" cy="1047750"/>
            </a:xfrm>
            <a:prstGeom prst="roundRect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圆角矩形 44"/>
            <p:cNvSpPr/>
            <p:nvPr/>
          </p:nvSpPr>
          <p:spPr>
            <a:xfrm>
              <a:off x="9222463" y="4843593"/>
              <a:ext cx="2294785" cy="1047750"/>
            </a:xfrm>
            <a:prstGeom prst="roundRect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1178568" y="1899290"/>
            <a:ext cx="193820" cy="2939410"/>
            <a:chOff x="1178568" y="1899290"/>
            <a:chExt cx="193820" cy="2939410"/>
          </a:xfrm>
        </p:grpSpPr>
        <p:sp>
          <p:nvSpPr>
            <p:cNvPr id="40" name="椭圆 39"/>
            <p:cNvSpPr/>
            <p:nvPr/>
          </p:nvSpPr>
          <p:spPr>
            <a:xfrm>
              <a:off x="1178568" y="1899290"/>
              <a:ext cx="193820" cy="193820"/>
            </a:xfrm>
            <a:prstGeom prst="ellipse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7" name="直接连接符 46"/>
            <p:cNvCxnSpPr>
              <a:stCxn id="40" idx="0"/>
            </p:cNvCxnSpPr>
            <p:nvPr/>
          </p:nvCxnSpPr>
          <p:spPr>
            <a:xfrm flipH="1">
              <a:off x="1263467" y="1899290"/>
              <a:ext cx="12011" cy="2939410"/>
            </a:xfrm>
            <a:prstGeom prst="line">
              <a:avLst/>
            </a:prstGeom>
            <a:ln w="19050">
              <a:solidFill>
                <a:srgbClr val="F4C1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组合 50"/>
          <p:cNvGrpSpPr/>
          <p:nvPr/>
        </p:nvGrpSpPr>
        <p:grpSpPr>
          <a:xfrm>
            <a:off x="3061651" y="1899290"/>
            <a:ext cx="193820" cy="2939410"/>
            <a:chOff x="1178568" y="1899290"/>
            <a:chExt cx="193820" cy="2939410"/>
          </a:xfrm>
        </p:grpSpPr>
        <p:sp>
          <p:nvSpPr>
            <p:cNvPr id="52" name="椭圆 51"/>
            <p:cNvSpPr/>
            <p:nvPr/>
          </p:nvSpPr>
          <p:spPr>
            <a:xfrm>
              <a:off x="1178568" y="1899290"/>
              <a:ext cx="193820" cy="193820"/>
            </a:xfrm>
            <a:prstGeom prst="ellipse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3" name="直接连接符 52"/>
            <p:cNvCxnSpPr>
              <a:stCxn id="52" idx="0"/>
            </p:cNvCxnSpPr>
            <p:nvPr/>
          </p:nvCxnSpPr>
          <p:spPr>
            <a:xfrm flipH="1">
              <a:off x="1263467" y="1899290"/>
              <a:ext cx="12011" cy="2939410"/>
            </a:xfrm>
            <a:prstGeom prst="line">
              <a:avLst/>
            </a:prstGeom>
            <a:ln w="19050">
              <a:solidFill>
                <a:srgbClr val="F4C1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>
            <a:off x="4970865" y="1899290"/>
            <a:ext cx="193820" cy="2939410"/>
            <a:chOff x="1178568" y="1899290"/>
            <a:chExt cx="193820" cy="2939410"/>
          </a:xfrm>
        </p:grpSpPr>
        <p:sp>
          <p:nvSpPr>
            <p:cNvPr id="55" name="椭圆 54"/>
            <p:cNvSpPr/>
            <p:nvPr/>
          </p:nvSpPr>
          <p:spPr>
            <a:xfrm>
              <a:off x="1178568" y="1899290"/>
              <a:ext cx="193820" cy="193820"/>
            </a:xfrm>
            <a:prstGeom prst="ellipse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6" name="直接连接符 55"/>
            <p:cNvCxnSpPr>
              <a:stCxn id="55" idx="0"/>
            </p:cNvCxnSpPr>
            <p:nvPr/>
          </p:nvCxnSpPr>
          <p:spPr>
            <a:xfrm flipH="1">
              <a:off x="1263467" y="1899290"/>
              <a:ext cx="12011" cy="2939410"/>
            </a:xfrm>
            <a:prstGeom prst="line">
              <a:avLst/>
            </a:prstGeom>
            <a:ln w="19050">
              <a:solidFill>
                <a:srgbClr val="F4C1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组合 56"/>
          <p:cNvGrpSpPr/>
          <p:nvPr/>
        </p:nvGrpSpPr>
        <p:grpSpPr>
          <a:xfrm>
            <a:off x="6860876" y="1899290"/>
            <a:ext cx="193820" cy="2939410"/>
            <a:chOff x="1178568" y="1899290"/>
            <a:chExt cx="193820" cy="2939410"/>
          </a:xfrm>
        </p:grpSpPr>
        <p:sp>
          <p:nvSpPr>
            <p:cNvPr id="58" name="椭圆 57"/>
            <p:cNvSpPr/>
            <p:nvPr/>
          </p:nvSpPr>
          <p:spPr>
            <a:xfrm>
              <a:off x="1178568" y="1899290"/>
              <a:ext cx="193820" cy="193820"/>
            </a:xfrm>
            <a:prstGeom prst="ellipse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9" name="直接连接符 58"/>
            <p:cNvCxnSpPr>
              <a:stCxn id="58" idx="0"/>
            </p:cNvCxnSpPr>
            <p:nvPr/>
          </p:nvCxnSpPr>
          <p:spPr>
            <a:xfrm flipH="1">
              <a:off x="1263467" y="1899290"/>
              <a:ext cx="12011" cy="2939410"/>
            </a:xfrm>
            <a:prstGeom prst="line">
              <a:avLst/>
            </a:prstGeom>
            <a:ln w="19050">
              <a:solidFill>
                <a:srgbClr val="F4C1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组合 59"/>
          <p:cNvGrpSpPr/>
          <p:nvPr/>
        </p:nvGrpSpPr>
        <p:grpSpPr>
          <a:xfrm>
            <a:off x="8730644" y="1899290"/>
            <a:ext cx="193820" cy="2939410"/>
            <a:chOff x="1178568" y="1899290"/>
            <a:chExt cx="193820" cy="2939410"/>
          </a:xfrm>
        </p:grpSpPr>
        <p:sp>
          <p:nvSpPr>
            <p:cNvPr id="61" name="椭圆 60"/>
            <p:cNvSpPr/>
            <p:nvPr/>
          </p:nvSpPr>
          <p:spPr>
            <a:xfrm>
              <a:off x="1178568" y="1899290"/>
              <a:ext cx="193820" cy="193820"/>
            </a:xfrm>
            <a:prstGeom prst="ellipse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2" name="直接连接符 61"/>
            <p:cNvCxnSpPr>
              <a:stCxn id="61" idx="0"/>
            </p:cNvCxnSpPr>
            <p:nvPr/>
          </p:nvCxnSpPr>
          <p:spPr>
            <a:xfrm flipH="1">
              <a:off x="1263467" y="1899290"/>
              <a:ext cx="12011" cy="2939410"/>
            </a:xfrm>
            <a:prstGeom prst="line">
              <a:avLst/>
            </a:prstGeom>
            <a:ln w="19050">
              <a:solidFill>
                <a:srgbClr val="F4C1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/>
          <p:cNvSpPr txBox="1"/>
          <p:nvPr/>
        </p:nvSpPr>
        <p:spPr>
          <a:xfrm>
            <a:off x="8924464" y="1807484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055801" y="1807484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187136" y="1807484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318471" y="1807484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449806" y="1807484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0" name="图表 49"/>
          <p:cNvGraphicFramePr/>
          <p:nvPr>
            <p:extLst>
              <p:ext uri="{D42A27DB-BD31-4B8C-83A1-F6EECF244321}">
                <p14:modId xmlns:p14="http://schemas.microsoft.com/office/powerpoint/2010/main" val="2953342796"/>
              </p:ext>
            </p:extLst>
          </p:nvPr>
        </p:nvGraphicFramePr>
        <p:xfrm>
          <a:off x="186981" y="2176816"/>
          <a:ext cx="11604969" cy="25744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8" name="菱形 87"/>
          <p:cNvSpPr/>
          <p:nvPr/>
        </p:nvSpPr>
        <p:spPr>
          <a:xfrm>
            <a:off x="3153572" y="5953009"/>
            <a:ext cx="180000" cy="180000"/>
          </a:xfrm>
          <a:prstGeom prst="diamond">
            <a:avLst/>
          </a:prstGeom>
          <a:solidFill>
            <a:srgbClr val="DDA3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5293734" y="5953009"/>
            <a:ext cx="180000" cy="180000"/>
          </a:xfrm>
          <a:prstGeom prst="rect">
            <a:avLst/>
          </a:prstGeom>
          <a:solidFill>
            <a:srgbClr val="F4C13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等腰三角形 90"/>
          <p:cNvSpPr/>
          <p:nvPr/>
        </p:nvSpPr>
        <p:spPr>
          <a:xfrm>
            <a:off x="7121559" y="5953009"/>
            <a:ext cx="180000" cy="180000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3423246" y="5889120"/>
            <a:ext cx="1287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product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549879" y="5889120"/>
            <a:ext cx="1287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product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7442856" y="5889120"/>
            <a:ext cx="1287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product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4" name="图表 93"/>
          <p:cNvGraphicFramePr/>
          <p:nvPr>
            <p:extLst>
              <p:ext uri="{D42A27DB-BD31-4B8C-83A1-F6EECF244321}">
                <p14:modId xmlns:p14="http://schemas.microsoft.com/office/powerpoint/2010/main" val="2907596520"/>
              </p:ext>
            </p:extLst>
          </p:nvPr>
        </p:nvGraphicFramePr>
        <p:xfrm>
          <a:off x="883438" y="4634121"/>
          <a:ext cx="977900" cy="651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7" name="TextBox 96"/>
          <p:cNvSpPr txBox="1"/>
          <p:nvPr/>
        </p:nvSpPr>
        <p:spPr>
          <a:xfrm>
            <a:off x="1598399" y="4845174"/>
            <a:ext cx="9886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u="sng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OPTION 1</a:t>
            </a:r>
            <a:endParaRPr lang="zh-CN" altLang="en-US" sz="1200" b="1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文本框 29"/>
          <p:cNvSpPr txBox="1"/>
          <p:nvPr/>
        </p:nvSpPr>
        <p:spPr>
          <a:xfrm>
            <a:off x="1075686" y="5150748"/>
            <a:ext cx="173418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105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0" name="图表 99"/>
          <p:cNvGraphicFramePr/>
          <p:nvPr>
            <p:extLst>
              <p:ext uri="{D42A27DB-BD31-4B8C-83A1-F6EECF244321}">
                <p14:modId xmlns:p14="http://schemas.microsoft.com/office/powerpoint/2010/main" val="3947143690"/>
              </p:ext>
            </p:extLst>
          </p:nvPr>
        </p:nvGraphicFramePr>
        <p:xfrm>
          <a:off x="2749012" y="4634121"/>
          <a:ext cx="977900" cy="651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01" name="TextBox 100"/>
          <p:cNvSpPr txBox="1"/>
          <p:nvPr/>
        </p:nvSpPr>
        <p:spPr>
          <a:xfrm>
            <a:off x="3463973" y="4845174"/>
            <a:ext cx="9886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u="sng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OPTION 2</a:t>
            </a:r>
            <a:endParaRPr lang="zh-CN" altLang="en-US" sz="1200" b="1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文本框 29"/>
          <p:cNvSpPr txBox="1"/>
          <p:nvPr/>
        </p:nvSpPr>
        <p:spPr>
          <a:xfrm>
            <a:off x="2941260" y="5150748"/>
            <a:ext cx="173418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105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3" name="图表 102"/>
          <p:cNvGraphicFramePr/>
          <p:nvPr>
            <p:extLst>
              <p:ext uri="{D42A27DB-BD31-4B8C-83A1-F6EECF244321}">
                <p14:modId xmlns:p14="http://schemas.microsoft.com/office/powerpoint/2010/main" val="1653248239"/>
              </p:ext>
            </p:extLst>
          </p:nvPr>
        </p:nvGraphicFramePr>
        <p:xfrm>
          <a:off x="4675449" y="4634121"/>
          <a:ext cx="977900" cy="651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04" name="TextBox 103"/>
          <p:cNvSpPr txBox="1"/>
          <p:nvPr/>
        </p:nvSpPr>
        <p:spPr>
          <a:xfrm>
            <a:off x="5390410" y="4845174"/>
            <a:ext cx="9886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u="sng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OPTION 3</a:t>
            </a:r>
            <a:endParaRPr lang="zh-CN" altLang="en-US" sz="1200" b="1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文本框 29"/>
          <p:cNvSpPr txBox="1"/>
          <p:nvPr/>
        </p:nvSpPr>
        <p:spPr>
          <a:xfrm>
            <a:off x="4867697" y="5150748"/>
            <a:ext cx="173418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105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6" name="图表 105"/>
          <p:cNvGraphicFramePr/>
          <p:nvPr>
            <p:extLst>
              <p:ext uri="{D42A27DB-BD31-4B8C-83A1-F6EECF244321}">
                <p14:modId xmlns:p14="http://schemas.microsoft.com/office/powerpoint/2010/main" val="1376856097"/>
              </p:ext>
            </p:extLst>
          </p:nvPr>
        </p:nvGraphicFramePr>
        <p:xfrm>
          <a:off x="6571966" y="4605546"/>
          <a:ext cx="977900" cy="651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07" name="TextBox 106"/>
          <p:cNvSpPr txBox="1"/>
          <p:nvPr/>
        </p:nvSpPr>
        <p:spPr>
          <a:xfrm>
            <a:off x="7286927" y="4816599"/>
            <a:ext cx="9886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u="sng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OPTION 4</a:t>
            </a:r>
            <a:endParaRPr lang="zh-CN" altLang="en-US" sz="1200" b="1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文本框 29"/>
          <p:cNvSpPr txBox="1"/>
          <p:nvPr/>
        </p:nvSpPr>
        <p:spPr>
          <a:xfrm>
            <a:off x="6764214" y="5122173"/>
            <a:ext cx="173418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105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36" name="图表 135"/>
          <p:cNvGraphicFramePr/>
          <p:nvPr>
            <p:extLst>
              <p:ext uri="{D42A27DB-BD31-4B8C-83A1-F6EECF244321}">
                <p14:modId xmlns:p14="http://schemas.microsoft.com/office/powerpoint/2010/main" val="2457642711"/>
              </p:ext>
            </p:extLst>
          </p:nvPr>
        </p:nvGraphicFramePr>
        <p:xfrm>
          <a:off x="8692082" y="4622319"/>
          <a:ext cx="977900" cy="651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37" name="TextBox 136"/>
          <p:cNvSpPr txBox="1"/>
          <p:nvPr/>
        </p:nvSpPr>
        <p:spPr>
          <a:xfrm>
            <a:off x="9407043" y="4833372"/>
            <a:ext cx="9886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u="sng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OPTION 5</a:t>
            </a:r>
            <a:endParaRPr lang="zh-CN" altLang="en-US" sz="1200" b="1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文本框 29"/>
          <p:cNvSpPr txBox="1"/>
          <p:nvPr/>
        </p:nvSpPr>
        <p:spPr>
          <a:xfrm>
            <a:off x="8884330" y="5138946"/>
            <a:ext cx="173418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105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文本框 11"/>
          <p:cNvSpPr txBox="1"/>
          <p:nvPr/>
        </p:nvSpPr>
        <p:spPr>
          <a:xfrm>
            <a:off x="1122667" y="598162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320274" y="255159"/>
            <a:ext cx="4851801" cy="958940"/>
            <a:chOff x="320274" y="255159"/>
            <a:chExt cx="4851801" cy="958940"/>
          </a:xfrm>
        </p:grpSpPr>
        <p:grpSp>
          <p:nvGrpSpPr>
            <p:cNvPr id="141" name="组合 140"/>
            <p:cNvGrpSpPr/>
            <p:nvPr/>
          </p:nvGrpSpPr>
          <p:grpSpPr>
            <a:xfrm>
              <a:off x="320274" y="389924"/>
              <a:ext cx="802393" cy="824175"/>
              <a:chOff x="2516086" y="1688347"/>
              <a:chExt cx="2059532" cy="2115441"/>
            </a:xfrm>
          </p:grpSpPr>
          <p:sp>
            <p:nvSpPr>
              <p:cNvPr id="154" name="图文框 153"/>
              <p:cNvSpPr/>
              <p:nvPr/>
            </p:nvSpPr>
            <p:spPr>
              <a:xfrm>
                <a:off x="2737936" y="1792841"/>
                <a:ext cx="1720794" cy="1738750"/>
              </a:xfrm>
              <a:prstGeom prst="frame">
                <a:avLst>
                  <a:gd name="adj1" fmla="val 8305"/>
                </a:avLst>
              </a:prstGeom>
              <a:gradFill>
                <a:gsLst>
                  <a:gs pos="0">
                    <a:srgbClr val="4CC5F1"/>
                  </a:gs>
                  <a:gs pos="61000">
                    <a:srgbClr val="8B66AA"/>
                  </a:gs>
                </a:gsLst>
                <a:lin ang="2700000" scaled="1"/>
              </a:gradFill>
              <a:ln>
                <a:noFill/>
              </a:ln>
              <a:effectLst>
                <a:outerShdw blurRad="292100" dist="152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文本框 9"/>
              <p:cNvSpPr txBox="1"/>
              <p:nvPr/>
            </p:nvSpPr>
            <p:spPr>
              <a:xfrm>
                <a:off x="2516086" y="1688347"/>
                <a:ext cx="2059532" cy="2115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800" i="1" dirty="0" smtClean="0">
                    <a:solidFill>
                      <a:srgbClr val="F4C134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Impact" panose="020B0806030902050204" pitchFamily="34" charset="0"/>
                  </a:rPr>
                  <a:t>01</a:t>
                </a:r>
                <a:endParaRPr lang="zh-CN" altLang="en-US" sz="4800" i="1" dirty="0">
                  <a:solidFill>
                    <a:srgbClr val="F4C1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142" name="矩形 141"/>
            <p:cNvSpPr/>
            <p:nvPr/>
          </p:nvSpPr>
          <p:spPr>
            <a:xfrm>
              <a:off x="1065597" y="277597"/>
              <a:ext cx="153038" cy="153038"/>
            </a:xfrm>
            <a:prstGeom prst="rect">
              <a:avLst/>
            </a:prstGeom>
            <a:solidFill>
              <a:srgbClr val="0698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43" name="矩形 142"/>
            <p:cNvSpPr/>
            <p:nvPr/>
          </p:nvSpPr>
          <p:spPr>
            <a:xfrm>
              <a:off x="1268864" y="255159"/>
              <a:ext cx="76519" cy="76519"/>
            </a:xfrm>
            <a:prstGeom prst="rect">
              <a:avLst/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1140309" y="277597"/>
              <a:ext cx="76519" cy="76519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145" name="组合 144"/>
            <p:cNvGrpSpPr/>
            <p:nvPr/>
          </p:nvGrpSpPr>
          <p:grpSpPr>
            <a:xfrm>
              <a:off x="2838450" y="550892"/>
              <a:ext cx="2219325" cy="93337"/>
              <a:chOff x="3276600" y="504825"/>
              <a:chExt cx="2219325" cy="93337"/>
            </a:xfrm>
          </p:grpSpPr>
          <p:sp>
            <p:nvSpPr>
              <p:cNvPr id="152" name="椭圆 151"/>
              <p:cNvSpPr/>
              <p:nvPr/>
            </p:nvSpPr>
            <p:spPr>
              <a:xfrm>
                <a:off x="3276600" y="504825"/>
                <a:ext cx="93337" cy="93337"/>
              </a:xfrm>
              <a:prstGeom prst="ellipse">
                <a:avLst/>
              </a:prstGeom>
              <a:solidFill>
                <a:srgbClr val="F4C1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53" name="直接连接符 152"/>
              <p:cNvCxnSpPr>
                <a:stCxn id="152" idx="6"/>
              </p:cNvCxnSpPr>
              <p:nvPr/>
            </p:nvCxnSpPr>
            <p:spPr>
              <a:xfrm>
                <a:off x="3369937" y="551494"/>
                <a:ext cx="2125988" cy="0"/>
              </a:xfrm>
              <a:prstGeom prst="line">
                <a:avLst/>
              </a:prstGeom>
              <a:ln w="9525">
                <a:solidFill>
                  <a:srgbClr val="F4C1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组合 145"/>
            <p:cNvGrpSpPr/>
            <p:nvPr/>
          </p:nvGrpSpPr>
          <p:grpSpPr>
            <a:xfrm>
              <a:off x="1268864" y="1061382"/>
              <a:ext cx="1733550" cy="93337"/>
              <a:chOff x="3276600" y="504825"/>
              <a:chExt cx="1733550" cy="93337"/>
            </a:xfrm>
          </p:grpSpPr>
          <p:sp>
            <p:nvSpPr>
              <p:cNvPr id="150" name="椭圆 149"/>
              <p:cNvSpPr/>
              <p:nvPr/>
            </p:nvSpPr>
            <p:spPr>
              <a:xfrm>
                <a:off x="3276600" y="504825"/>
                <a:ext cx="93337" cy="93337"/>
              </a:xfrm>
              <a:prstGeom prst="ellipse">
                <a:avLst/>
              </a:prstGeom>
              <a:solidFill>
                <a:srgbClr val="F4C1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51" name="直接连接符 150"/>
              <p:cNvCxnSpPr>
                <a:stCxn id="150" idx="6"/>
              </p:cNvCxnSpPr>
              <p:nvPr/>
            </p:nvCxnSpPr>
            <p:spPr>
              <a:xfrm flipV="1">
                <a:off x="3369937" y="551493"/>
                <a:ext cx="1640213" cy="1"/>
              </a:xfrm>
              <a:prstGeom prst="line">
                <a:avLst/>
              </a:prstGeom>
              <a:ln w="9525">
                <a:solidFill>
                  <a:srgbClr val="F4C1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组合 146"/>
            <p:cNvGrpSpPr/>
            <p:nvPr/>
          </p:nvGrpSpPr>
          <p:grpSpPr>
            <a:xfrm>
              <a:off x="3390900" y="457555"/>
              <a:ext cx="1781175" cy="93337"/>
              <a:chOff x="3276600" y="504825"/>
              <a:chExt cx="1781175" cy="93337"/>
            </a:xfrm>
          </p:grpSpPr>
          <p:sp>
            <p:nvSpPr>
              <p:cNvPr id="148" name="椭圆 147"/>
              <p:cNvSpPr/>
              <p:nvPr/>
            </p:nvSpPr>
            <p:spPr>
              <a:xfrm>
                <a:off x="3276600" y="504825"/>
                <a:ext cx="93337" cy="93337"/>
              </a:xfrm>
              <a:prstGeom prst="ellipse">
                <a:avLst/>
              </a:prstGeom>
              <a:solidFill>
                <a:srgbClr val="F4C1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49" name="直接连接符 148"/>
              <p:cNvCxnSpPr>
                <a:stCxn id="148" idx="6"/>
              </p:cNvCxnSpPr>
              <p:nvPr/>
            </p:nvCxnSpPr>
            <p:spPr>
              <a:xfrm>
                <a:off x="3369937" y="551494"/>
                <a:ext cx="1687838" cy="0"/>
              </a:xfrm>
              <a:prstGeom prst="line">
                <a:avLst/>
              </a:prstGeom>
              <a:ln w="9525">
                <a:solidFill>
                  <a:srgbClr val="F4C1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8816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e2621c6e68f799af7f257511b5ad28f8dcf419"/>
</p:tagLst>
</file>

<file path=ppt/theme/theme1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3783</TotalTime>
  <Words>1830</Words>
  <Application>Microsoft Office PowerPoint</Application>
  <PresentationFormat>宽屏</PresentationFormat>
  <Paragraphs>364</Paragraphs>
  <Slides>30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43" baseType="lpstr">
      <vt:lpstr>Arial Unicode MS</vt:lpstr>
      <vt:lpstr>Louisianne Contour</vt:lpstr>
      <vt:lpstr>Meiryo</vt:lpstr>
      <vt:lpstr>宋体</vt:lpstr>
      <vt:lpstr>微软雅黑</vt:lpstr>
      <vt:lpstr>Arial</vt:lpstr>
      <vt:lpstr>Arial Black</vt:lpstr>
      <vt:lpstr>Calibri</vt:lpstr>
      <vt:lpstr>Calibri Light</vt:lpstr>
      <vt:lpstr>Impact</vt:lpstr>
      <vt:lpstr>Tahoma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杨洋</cp:lastModifiedBy>
  <cp:revision>142</cp:revision>
  <dcterms:created xsi:type="dcterms:W3CDTF">2014-04-04T06:05:41Z</dcterms:created>
  <dcterms:modified xsi:type="dcterms:W3CDTF">2016-07-31T06:08:55Z</dcterms:modified>
</cp:coreProperties>
</file>